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Ex1.xml" ContentType="application/vnd.ms-office.chartex+xml"/>
  <Override PartName="/ppt/charts/style1.xml" ContentType="application/vnd.ms-office.chartstyle+xml"/>
  <Override PartName="/ppt/charts/colors1.xml" ContentType="application/vnd.ms-office.chartcolorstyle+xml"/>
  <Override PartName="/ppt/charts/chart1.xml" ContentType="application/vnd.openxmlformats-officedocument.drawingml.chart+xml"/>
  <Override PartName="/ppt/charts/style2.xml" ContentType="application/vnd.ms-office.chartstyle+xml"/>
  <Override PartName="/ppt/charts/colors2.xml" ContentType="application/vnd.ms-office.chartcolorstyle+xml"/>
  <Override PartName="/ppt/charts/chart2.xml" ContentType="application/vnd.openxmlformats-officedocument.drawingml.chart+xml"/>
  <Override PartName="/ppt/charts/style3.xml" ContentType="application/vnd.ms-office.chartstyle+xml"/>
  <Override PartName="/ppt/charts/colors3.xml" ContentType="application/vnd.ms-office.chartcolorstyle+xml"/>
  <Override PartName="/ppt/charts/chart3.xml" ContentType="application/vnd.openxmlformats-officedocument.drawingml.chart+xml"/>
  <Override PartName="/ppt/charts/style4.xml" ContentType="application/vnd.ms-office.chartstyle+xml"/>
  <Override PartName="/ppt/charts/colors4.xml" ContentType="application/vnd.ms-office.chartcolorstyl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D768D1-E3A0-4A53-A770-829A3C692CB9}" v="103" dt="2020-05-11T18:19:13.7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5" d="100"/>
          <a:sy n="65" d="100"/>
        </p:scale>
        <p:origin x="60"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Sadie Sanders" userId="e2cd542aeaa2c09f" providerId="LiveId" clId="{3AD768D1-E3A0-4A53-A770-829A3C692CB9}"/>
    <pc:docChg chg="undo custSel mod addSld delSld modSld modMainMaster">
      <pc:chgData name="Rebecca Sadie Sanders" userId="e2cd542aeaa2c09f" providerId="LiveId" clId="{3AD768D1-E3A0-4A53-A770-829A3C692CB9}" dt="2020-05-11T18:19:13.793" v="1151"/>
      <pc:docMkLst>
        <pc:docMk/>
      </pc:docMkLst>
      <pc:sldChg chg="addSp delSp modSp mod delDesignElem">
        <pc:chgData name="Rebecca Sadie Sanders" userId="e2cd542aeaa2c09f" providerId="LiveId" clId="{3AD768D1-E3A0-4A53-A770-829A3C692CB9}" dt="2020-05-06T20:04:17.107" v="985" actId="1076"/>
        <pc:sldMkLst>
          <pc:docMk/>
          <pc:sldMk cId="3356644857" sldId="256"/>
        </pc:sldMkLst>
        <pc:spChg chg="mod">
          <ac:chgData name="Rebecca Sadie Sanders" userId="e2cd542aeaa2c09f" providerId="LiveId" clId="{3AD768D1-E3A0-4A53-A770-829A3C692CB9}" dt="2020-04-28T21:19:10.990" v="76"/>
          <ac:spMkLst>
            <pc:docMk/>
            <pc:sldMk cId="3356644857" sldId="256"/>
            <ac:spMk id="2" creationId="{22EA9A1F-D674-4F97-8F97-6F7E1C13FBBA}"/>
          </ac:spMkLst>
        </pc:spChg>
        <pc:spChg chg="mod">
          <ac:chgData name="Rebecca Sadie Sanders" userId="e2cd542aeaa2c09f" providerId="LiveId" clId="{3AD768D1-E3A0-4A53-A770-829A3C692CB9}" dt="2020-05-06T17:39:36.483" v="690" actId="20577"/>
          <ac:spMkLst>
            <pc:docMk/>
            <pc:sldMk cId="3356644857" sldId="256"/>
            <ac:spMk id="3" creationId="{5D309386-BDC3-491B-939F-67E5392613BC}"/>
          </ac:spMkLst>
        </pc:spChg>
        <pc:spChg chg="add del mod">
          <ac:chgData name="Rebecca Sadie Sanders" userId="e2cd542aeaa2c09f" providerId="LiveId" clId="{3AD768D1-E3A0-4A53-A770-829A3C692CB9}" dt="2020-04-30T20:54:41.862" v="679"/>
          <ac:spMkLst>
            <pc:docMk/>
            <pc:sldMk cId="3356644857" sldId="256"/>
            <ac:spMk id="9" creationId="{0671A8AE-40A1-4631-A6B8-581AFF065482}"/>
          </ac:spMkLst>
        </pc:spChg>
        <pc:spChg chg="add del mod">
          <ac:chgData name="Rebecca Sadie Sanders" userId="e2cd542aeaa2c09f" providerId="LiveId" clId="{3AD768D1-E3A0-4A53-A770-829A3C692CB9}" dt="2020-04-30T20:54:41.862" v="679"/>
          <ac:spMkLst>
            <pc:docMk/>
            <pc:sldMk cId="3356644857" sldId="256"/>
            <ac:spMk id="11" creationId="{AB58EF07-17C2-48CF-ABB0-EEF1F17CB8F0}"/>
          </ac:spMkLst>
        </pc:spChg>
        <pc:spChg chg="add del mod">
          <ac:chgData name="Rebecca Sadie Sanders" userId="e2cd542aeaa2c09f" providerId="LiveId" clId="{3AD768D1-E3A0-4A53-A770-829A3C692CB9}" dt="2020-04-30T20:54:41.862" v="679"/>
          <ac:spMkLst>
            <pc:docMk/>
            <pc:sldMk cId="3356644857" sldId="256"/>
            <ac:spMk id="13" creationId="{AF2F604E-43BE-4DC3-B983-E071523364F8}"/>
          </ac:spMkLst>
        </pc:spChg>
        <pc:spChg chg="add del mod">
          <ac:chgData name="Rebecca Sadie Sanders" userId="e2cd542aeaa2c09f" providerId="LiveId" clId="{3AD768D1-E3A0-4A53-A770-829A3C692CB9}" dt="2020-04-30T20:54:41.862" v="679"/>
          <ac:spMkLst>
            <pc:docMk/>
            <pc:sldMk cId="3356644857" sldId="256"/>
            <ac:spMk id="15" creationId="{08C9B587-E65E-4B52-B37C-ABEBB6E87928}"/>
          </ac:spMkLst>
        </pc:spChg>
        <pc:picChg chg="mod">
          <ac:chgData name="Rebecca Sadie Sanders" userId="e2cd542aeaa2c09f" providerId="LiveId" clId="{3AD768D1-E3A0-4A53-A770-829A3C692CB9}" dt="2020-05-06T20:04:17.107" v="985" actId="1076"/>
          <ac:picMkLst>
            <pc:docMk/>
            <pc:sldMk cId="3356644857" sldId="256"/>
            <ac:picMk id="4" creationId="{45D95AC0-54ED-489D-AA00-0979889E77B7}"/>
          </ac:picMkLst>
        </pc:picChg>
      </pc:sldChg>
      <pc:sldChg chg="modSp setBg">
        <pc:chgData name="Rebecca Sadie Sanders" userId="e2cd542aeaa2c09f" providerId="LiveId" clId="{3AD768D1-E3A0-4A53-A770-829A3C692CB9}" dt="2020-04-28T21:19:34.151" v="87"/>
        <pc:sldMkLst>
          <pc:docMk/>
          <pc:sldMk cId="240515466" sldId="257"/>
        </pc:sldMkLst>
        <pc:spChg chg="mod">
          <ac:chgData name="Rebecca Sadie Sanders" userId="e2cd542aeaa2c09f" providerId="LiveId" clId="{3AD768D1-E3A0-4A53-A770-829A3C692CB9}" dt="2020-04-28T21:19:10.990" v="76"/>
          <ac:spMkLst>
            <pc:docMk/>
            <pc:sldMk cId="240515466" sldId="257"/>
            <ac:spMk id="2" creationId="{3027CB47-C337-45C6-913A-8C6FD416422A}"/>
          </ac:spMkLst>
        </pc:spChg>
        <pc:spChg chg="mod">
          <ac:chgData name="Rebecca Sadie Sanders" userId="e2cd542aeaa2c09f" providerId="LiveId" clId="{3AD768D1-E3A0-4A53-A770-829A3C692CB9}" dt="2020-04-28T21:19:10.990" v="76"/>
          <ac:spMkLst>
            <pc:docMk/>
            <pc:sldMk cId="240515466" sldId="257"/>
            <ac:spMk id="10" creationId="{2F019DFA-F7D3-4A20-8B9D-853DCFBA6B02}"/>
          </ac:spMkLst>
        </pc:spChg>
        <pc:picChg chg="mod">
          <ac:chgData name="Rebecca Sadie Sanders" userId="e2cd542aeaa2c09f" providerId="LiveId" clId="{3AD768D1-E3A0-4A53-A770-829A3C692CB9}" dt="2020-04-28T21:19:10.990" v="76"/>
          <ac:picMkLst>
            <pc:docMk/>
            <pc:sldMk cId="240515466" sldId="257"/>
            <ac:picMk id="5" creationId="{C3A95CF8-D7C2-4C86-AB1B-73464E80A63B}"/>
          </ac:picMkLst>
        </pc:picChg>
      </pc:sldChg>
      <pc:sldChg chg="modSp setBg">
        <pc:chgData name="Rebecca Sadie Sanders" userId="e2cd542aeaa2c09f" providerId="LiveId" clId="{3AD768D1-E3A0-4A53-A770-829A3C692CB9}" dt="2020-04-30T20:54:03.887" v="669" actId="20577"/>
        <pc:sldMkLst>
          <pc:docMk/>
          <pc:sldMk cId="1403318108" sldId="258"/>
        </pc:sldMkLst>
        <pc:spChg chg="mod">
          <ac:chgData name="Rebecca Sadie Sanders" userId="e2cd542aeaa2c09f" providerId="LiveId" clId="{3AD768D1-E3A0-4A53-A770-829A3C692CB9}" dt="2020-04-28T21:19:10.990" v="76"/>
          <ac:spMkLst>
            <pc:docMk/>
            <pc:sldMk cId="1403318108" sldId="258"/>
            <ac:spMk id="2" creationId="{0724F511-A9BB-4AEC-8694-34D30AB2339E}"/>
          </ac:spMkLst>
        </pc:spChg>
        <pc:spChg chg="mod">
          <ac:chgData name="Rebecca Sadie Sanders" userId="e2cd542aeaa2c09f" providerId="LiveId" clId="{3AD768D1-E3A0-4A53-A770-829A3C692CB9}" dt="2020-04-30T20:54:03.887" v="669" actId="20577"/>
          <ac:spMkLst>
            <pc:docMk/>
            <pc:sldMk cId="1403318108" sldId="258"/>
            <ac:spMk id="10" creationId="{305D54E4-C1B4-4A8F-B562-5D5AB5198CA4}"/>
          </ac:spMkLst>
        </pc:spChg>
        <pc:picChg chg="mod">
          <ac:chgData name="Rebecca Sadie Sanders" userId="e2cd542aeaa2c09f" providerId="LiveId" clId="{3AD768D1-E3A0-4A53-A770-829A3C692CB9}" dt="2020-04-28T21:19:10.990" v="76"/>
          <ac:picMkLst>
            <pc:docMk/>
            <pc:sldMk cId="1403318108" sldId="258"/>
            <ac:picMk id="5" creationId="{D692A6E5-CC9A-4F28-92A1-625547AA02D8}"/>
          </ac:picMkLst>
        </pc:picChg>
      </pc:sldChg>
      <pc:sldChg chg="addSp delSp modSp setBg">
        <pc:chgData name="Rebecca Sadie Sanders" userId="e2cd542aeaa2c09f" providerId="LiveId" clId="{3AD768D1-E3A0-4A53-A770-829A3C692CB9}" dt="2020-04-28T21:46:32.306" v="491" actId="1076"/>
        <pc:sldMkLst>
          <pc:docMk/>
          <pc:sldMk cId="1035860101" sldId="259"/>
        </pc:sldMkLst>
        <pc:spChg chg="add mod">
          <ac:chgData name="Rebecca Sadie Sanders" userId="e2cd542aeaa2c09f" providerId="LiveId" clId="{3AD768D1-E3A0-4A53-A770-829A3C692CB9}" dt="2020-04-28T21:46:32.306" v="491" actId="1076"/>
          <ac:spMkLst>
            <pc:docMk/>
            <pc:sldMk cId="1035860101" sldId="259"/>
            <ac:spMk id="2" creationId="{AEBCFA6F-633F-4074-B6C4-52A68B00627A}"/>
          </ac:spMkLst>
        </pc:spChg>
        <pc:spChg chg="add mod">
          <ac:chgData name="Rebecca Sadie Sanders" userId="e2cd542aeaa2c09f" providerId="LiveId" clId="{3AD768D1-E3A0-4A53-A770-829A3C692CB9}" dt="2020-04-28T21:46:32.306" v="491" actId="1076"/>
          <ac:spMkLst>
            <pc:docMk/>
            <pc:sldMk cId="1035860101" sldId="259"/>
            <ac:spMk id="3" creationId="{17D7B161-4EBB-4745-9573-432532EBEF5C}"/>
          </ac:spMkLst>
        </pc:spChg>
        <pc:spChg chg="mod">
          <ac:chgData name="Rebecca Sadie Sanders" userId="e2cd542aeaa2c09f" providerId="LiveId" clId="{3AD768D1-E3A0-4A53-A770-829A3C692CB9}" dt="2020-04-28T21:19:10.990" v="76"/>
          <ac:spMkLst>
            <pc:docMk/>
            <pc:sldMk cId="1035860101" sldId="259"/>
            <ac:spMk id="7" creationId="{277C2951-1712-4C72-A43B-C7EA6BEEB9D0}"/>
          </ac:spMkLst>
        </pc:spChg>
        <pc:spChg chg="mod">
          <ac:chgData name="Rebecca Sadie Sanders" userId="e2cd542aeaa2c09f" providerId="LiveId" clId="{3AD768D1-E3A0-4A53-A770-829A3C692CB9}" dt="2020-04-28T21:19:10.990" v="76"/>
          <ac:spMkLst>
            <pc:docMk/>
            <pc:sldMk cId="1035860101" sldId="259"/>
            <ac:spMk id="9" creationId="{F2354ADA-4A32-4789-8455-DF7A330F066E}"/>
          </ac:spMkLst>
        </pc:spChg>
        <pc:spChg chg="mod">
          <ac:chgData name="Rebecca Sadie Sanders" userId="e2cd542aeaa2c09f" providerId="LiveId" clId="{3AD768D1-E3A0-4A53-A770-829A3C692CB9}" dt="2020-04-28T21:19:10.990" v="76"/>
          <ac:spMkLst>
            <pc:docMk/>
            <pc:sldMk cId="1035860101" sldId="259"/>
            <ac:spMk id="10" creationId="{84AAA6B4-F1F3-43C8-8C39-9D8305031A70}"/>
          </ac:spMkLst>
        </pc:spChg>
        <pc:spChg chg="mod">
          <ac:chgData name="Rebecca Sadie Sanders" userId="e2cd542aeaa2c09f" providerId="LiveId" clId="{3AD768D1-E3A0-4A53-A770-829A3C692CB9}" dt="2020-04-28T21:19:10.990" v="76"/>
          <ac:spMkLst>
            <pc:docMk/>
            <pc:sldMk cId="1035860101" sldId="259"/>
            <ac:spMk id="12" creationId="{53887691-3EB9-43A6-B0CE-0F2CA9FBB601}"/>
          </ac:spMkLst>
        </pc:spChg>
        <pc:graphicFrameChg chg="del mod modGraphic">
          <ac:chgData name="Rebecca Sadie Sanders" userId="e2cd542aeaa2c09f" providerId="LiveId" clId="{3AD768D1-E3A0-4A53-A770-829A3C692CB9}" dt="2020-04-28T21:44:03.519" v="486" actId="21"/>
          <ac:graphicFrameMkLst>
            <pc:docMk/>
            <pc:sldMk cId="1035860101" sldId="259"/>
            <ac:graphicFrameMk id="8" creationId="{324F8AAC-BE89-4BEC-9B00-7AB273E6CD67}"/>
          </ac:graphicFrameMkLst>
        </pc:graphicFrameChg>
        <pc:graphicFrameChg chg="add mod">
          <ac:chgData name="Rebecca Sadie Sanders" userId="e2cd542aeaa2c09f" providerId="LiveId" clId="{3AD768D1-E3A0-4A53-A770-829A3C692CB9}" dt="2020-04-28T21:43:38.934" v="485"/>
          <ac:graphicFrameMkLst>
            <pc:docMk/>
            <pc:sldMk cId="1035860101" sldId="259"/>
            <ac:graphicFrameMk id="11" creationId="{B5CFB98A-C2A4-41F4-A12A-2D5FD2C48D3D}"/>
          </ac:graphicFrameMkLst>
        </pc:graphicFrameChg>
        <pc:graphicFrameChg chg="add mod">
          <ac:chgData name="Rebecca Sadie Sanders" userId="e2cd542aeaa2c09f" providerId="LiveId" clId="{3AD768D1-E3A0-4A53-A770-829A3C692CB9}" dt="2020-04-28T21:46:32.306" v="491" actId="1076"/>
          <ac:graphicFrameMkLst>
            <pc:docMk/>
            <pc:sldMk cId="1035860101" sldId="259"/>
            <ac:graphicFrameMk id="13" creationId="{8E0F6179-24BB-4DC8-B555-2BDA6B22C2CA}"/>
          </ac:graphicFrameMkLst>
        </pc:graphicFrameChg>
      </pc:sldChg>
      <pc:sldChg chg="modSp new del">
        <pc:chgData name="Rebecca Sadie Sanders" userId="e2cd542aeaa2c09f" providerId="LiveId" clId="{3AD768D1-E3A0-4A53-A770-829A3C692CB9}" dt="2020-04-28T21:13:02.353" v="25" actId="680"/>
        <pc:sldMkLst>
          <pc:docMk/>
          <pc:sldMk cId="119484539" sldId="260"/>
        </pc:sldMkLst>
        <pc:spChg chg="mod">
          <ac:chgData name="Rebecca Sadie Sanders" userId="e2cd542aeaa2c09f" providerId="LiveId" clId="{3AD768D1-E3A0-4A53-A770-829A3C692CB9}" dt="2020-04-28T21:13:01.673" v="23" actId="113"/>
          <ac:spMkLst>
            <pc:docMk/>
            <pc:sldMk cId="119484539" sldId="260"/>
            <ac:spMk id="2" creationId="{AA3454FD-AC84-40FF-9BFD-904ABAC54473}"/>
          </ac:spMkLst>
        </pc:spChg>
      </pc:sldChg>
      <pc:sldChg chg="addSp delSp modSp new mod modTransition setBg modClrScheme chgLayout">
        <pc:chgData name="Rebecca Sadie Sanders" userId="e2cd542aeaa2c09f" providerId="LiveId" clId="{3AD768D1-E3A0-4A53-A770-829A3C692CB9}" dt="2020-04-28T21:53:51.027" v="614" actId="1076"/>
        <pc:sldMkLst>
          <pc:docMk/>
          <pc:sldMk cId="2673631419" sldId="260"/>
        </pc:sldMkLst>
        <pc:spChg chg="add mod">
          <ac:chgData name="Rebecca Sadie Sanders" userId="e2cd542aeaa2c09f" providerId="LiveId" clId="{3AD768D1-E3A0-4A53-A770-829A3C692CB9}" dt="2020-04-28T21:29:42.473" v="104" actId="1076"/>
          <ac:spMkLst>
            <pc:docMk/>
            <pc:sldMk cId="2673631419" sldId="260"/>
            <ac:spMk id="4" creationId="{9F039768-5485-414B-AC5B-51455D8B5E95}"/>
          </ac:spMkLst>
        </pc:spChg>
        <pc:spChg chg="add mod">
          <ac:chgData name="Rebecca Sadie Sanders" userId="e2cd542aeaa2c09f" providerId="LiveId" clId="{3AD768D1-E3A0-4A53-A770-829A3C692CB9}" dt="2020-04-28T21:29:42.473" v="104" actId="1076"/>
          <ac:spMkLst>
            <pc:docMk/>
            <pc:sldMk cId="2673631419" sldId="260"/>
            <ac:spMk id="5" creationId="{1A2B6D6D-277D-4906-95BE-8330A6CDA274}"/>
          </ac:spMkLst>
        </pc:spChg>
        <pc:spChg chg="add mod">
          <ac:chgData name="Rebecca Sadie Sanders" userId="e2cd542aeaa2c09f" providerId="LiveId" clId="{3AD768D1-E3A0-4A53-A770-829A3C692CB9}" dt="2020-04-28T21:30:17.671" v="123" actId="20577"/>
          <ac:spMkLst>
            <pc:docMk/>
            <pc:sldMk cId="2673631419" sldId="260"/>
            <ac:spMk id="8" creationId="{6A8DA777-AFB2-4B1D-95E4-913F28C5F16D}"/>
          </ac:spMkLst>
        </pc:spChg>
        <pc:spChg chg="add mod">
          <ac:chgData name="Rebecca Sadie Sanders" userId="e2cd542aeaa2c09f" providerId="LiveId" clId="{3AD768D1-E3A0-4A53-A770-829A3C692CB9}" dt="2020-04-28T21:52:50.408" v="610" actId="313"/>
          <ac:spMkLst>
            <pc:docMk/>
            <pc:sldMk cId="2673631419" sldId="260"/>
            <ac:spMk id="10" creationId="{9F0FE7CE-DC68-423C-9C5A-8D6D2A3BC61D}"/>
          </ac:spMkLst>
        </pc:spChg>
        <pc:graphicFrameChg chg="add del mod">
          <ac:chgData name="Rebecca Sadie Sanders" userId="e2cd542aeaa2c09f" providerId="LiveId" clId="{3AD768D1-E3A0-4A53-A770-829A3C692CB9}" dt="2020-04-28T21:22:37.260" v="95" actId="478"/>
          <ac:graphicFrameMkLst>
            <pc:docMk/>
            <pc:sldMk cId="2673631419" sldId="260"/>
            <ac:graphicFrameMk id="2" creationId="{1FD37936-7FFC-40CA-9A15-62BAF515BE74}"/>
          </ac:graphicFrameMkLst>
        </pc:graphicFrameChg>
        <pc:graphicFrameChg chg="add del mod">
          <ac:chgData name="Rebecca Sadie Sanders" userId="e2cd542aeaa2c09f" providerId="LiveId" clId="{3AD768D1-E3A0-4A53-A770-829A3C692CB9}" dt="2020-04-28T21:29:24.245" v="102" actId="478"/>
          <ac:graphicFrameMkLst>
            <pc:docMk/>
            <pc:sldMk cId="2673631419" sldId="260"/>
            <ac:graphicFrameMk id="3" creationId="{F817E237-CFC8-4883-A5F1-21615362DBAE}"/>
          </ac:graphicFrameMkLst>
        </pc:graphicFrameChg>
        <pc:graphicFrameChg chg="add mod">
          <ac:chgData name="Rebecca Sadie Sanders" userId="e2cd542aeaa2c09f" providerId="LiveId" clId="{3AD768D1-E3A0-4A53-A770-829A3C692CB9}" dt="2020-04-28T21:52:30.092" v="607" actId="1076"/>
          <ac:graphicFrameMkLst>
            <pc:docMk/>
            <pc:sldMk cId="2673631419" sldId="260"/>
            <ac:graphicFrameMk id="7" creationId="{533600FC-C421-4C38-ABF8-328D2981A41F}"/>
          </ac:graphicFrameMkLst>
        </pc:graphicFrameChg>
        <pc:graphicFrameChg chg="add mod">
          <ac:chgData name="Rebecca Sadie Sanders" userId="e2cd542aeaa2c09f" providerId="LiveId" clId="{3AD768D1-E3A0-4A53-A770-829A3C692CB9}" dt="2020-04-28T21:53:16.173" v="611" actId="1076"/>
          <ac:graphicFrameMkLst>
            <pc:docMk/>
            <pc:sldMk cId="2673631419" sldId="260"/>
            <ac:graphicFrameMk id="9" creationId="{85D4FCA7-5167-4739-B015-E81AE184BDA2}"/>
          </ac:graphicFrameMkLst>
        </pc:graphicFrameChg>
        <pc:graphicFrameChg chg="add mod">
          <ac:chgData name="Rebecca Sadie Sanders" userId="e2cd542aeaa2c09f" providerId="LiveId" clId="{3AD768D1-E3A0-4A53-A770-829A3C692CB9}" dt="2020-04-28T21:53:51.027" v="614" actId="1076"/>
          <ac:graphicFrameMkLst>
            <pc:docMk/>
            <pc:sldMk cId="2673631419" sldId="260"/>
            <ac:graphicFrameMk id="11" creationId="{E082FBF3-D962-4D15-B6DD-1C21DABBF2A6}"/>
          </ac:graphicFrameMkLst>
        </pc:graphicFrameChg>
      </pc:sldChg>
      <pc:sldChg chg="new del">
        <pc:chgData name="Rebecca Sadie Sanders" userId="e2cd542aeaa2c09f" providerId="LiveId" clId="{3AD768D1-E3A0-4A53-A770-829A3C692CB9}" dt="2020-04-28T21:11:55.232" v="13" actId="680"/>
        <pc:sldMkLst>
          <pc:docMk/>
          <pc:sldMk cId="2908970805" sldId="260"/>
        </pc:sldMkLst>
      </pc:sldChg>
      <pc:sldChg chg="addSp delSp modSp new mod modTransition setBg">
        <pc:chgData name="Rebecca Sadie Sanders" userId="e2cd542aeaa2c09f" providerId="LiveId" clId="{3AD768D1-E3A0-4A53-A770-829A3C692CB9}" dt="2020-05-11T18:19:06.468" v="1150"/>
        <pc:sldMkLst>
          <pc:docMk/>
          <pc:sldMk cId="1530576882" sldId="261"/>
        </pc:sldMkLst>
        <pc:spChg chg="mod ord">
          <ac:chgData name="Rebecca Sadie Sanders" userId="e2cd542aeaa2c09f" providerId="LiveId" clId="{3AD768D1-E3A0-4A53-A770-829A3C692CB9}" dt="2020-05-06T17:55:48.897" v="824" actId="26606"/>
          <ac:spMkLst>
            <pc:docMk/>
            <pc:sldMk cId="1530576882" sldId="261"/>
            <ac:spMk id="2" creationId="{1D94F8C0-68E2-45EB-BCED-35541A0F624F}"/>
          </ac:spMkLst>
        </pc:spChg>
        <pc:spChg chg="del">
          <ac:chgData name="Rebecca Sadie Sanders" userId="e2cd542aeaa2c09f" providerId="LiveId" clId="{3AD768D1-E3A0-4A53-A770-829A3C692CB9}" dt="2020-05-06T17:55:05.959" v="821" actId="931"/>
          <ac:spMkLst>
            <pc:docMk/>
            <pc:sldMk cId="1530576882" sldId="261"/>
            <ac:spMk id="3" creationId="{AE72B2D9-20CF-46B9-86A0-24810688984C}"/>
          </ac:spMkLst>
        </pc:spChg>
        <pc:spChg chg="mod">
          <ac:chgData name="Rebecca Sadie Sanders" userId="e2cd542aeaa2c09f" providerId="LiveId" clId="{3AD768D1-E3A0-4A53-A770-829A3C692CB9}" dt="2020-05-06T18:10:33.867" v="984" actId="27636"/>
          <ac:spMkLst>
            <pc:docMk/>
            <pc:sldMk cId="1530576882" sldId="261"/>
            <ac:spMk id="4" creationId="{605C1877-1E50-46C7-A4BA-8F4508E29044}"/>
          </ac:spMkLst>
        </pc:spChg>
        <pc:spChg chg="add">
          <ac:chgData name="Rebecca Sadie Sanders" userId="e2cd542aeaa2c09f" providerId="LiveId" clId="{3AD768D1-E3A0-4A53-A770-829A3C692CB9}" dt="2020-05-06T17:55:48.897" v="824" actId="26606"/>
          <ac:spMkLst>
            <pc:docMk/>
            <pc:sldMk cId="1530576882" sldId="261"/>
            <ac:spMk id="11" creationId="{82184FF4-7029-4ED7-813A-192E60608764}"/>
          </ac:spMkLst>
        </pc:spChg>
        <pc:spChg chg="add">
          <ac:chgData name="Rebecca Sadie Sanders" userId="e2cd542aeaa2c09f" providerId="LiveId" clId="{3AD768D1-E3A0-4A53-A770-829A3C692CB9}" dt="2020-05-06T17:55:48.897" v="824" actId="26606"/>
          <ac:spMkLst>
            <pc:docMk/>
            <pc:sldMk cId="1530576882" sldId="261"/>
            <ac:spMk id="13" creationId="{AAA7AB09-557C-41AD-9113-FF9F68FA1035}"/>
          </ac:spMkLst>
        </pc:spChg>
        <pc:spChg chg="add">
          <ac:chgData name="Rebecca Sadie Sanders" userId="e2cd542aeaa2c09f" providerId="LiveId" clId="{3AD768D1-E3A0-4A53-A770-829A3C692CB9}" dt="2020-05-06T17:55:48.897" v="824" actId="26606"/>
          <ac:spMkLst>
            <pc:docMk/>
            <pc:sldMk cId="1530576882" sldId="261"/>
            <ac:spMk id="15" creationId="{EF99ECAA-1F11-4937-BBA6-51935AB44C9D}"/>
          </ac:spMkLst>
        </pc:spChg>
        <pc:spChg chg="add">
          <ac:chgData name="Rebecca Sadie Sanders" userId="e2cd542aeaa2c09f" providerId="LiveId" clId="{3AD768D1-E3A0-4A53-A770-829A3C692CB9}" dt="2020-05-06T17:55:48.897" v="824" actId="26606"/>
          <ac:spMkLst>
            <pc:docMk/>
            <pc:sldMk cId="1530576882" sldId="261"/>
            <ac:spMk id="23" creationId="{1DB043B4-68C6-45B9-82AC-A5800EADB8DB}"/>
          </ac:spMkLst>
        </pc:spChg>
        <pc:spChg chg="add">
          <ac:chgData name="Rebecca Sadie Sanders" userId="e2cd542aeaa2c09f" providerId="LiveId" clId="{3AD768D1-E3A0-4A53-A770-829A3C692CB9}" dt="2020-05-06T17:55:48.897" v="824" actId="26606"/>
          <ac:spMkLst>
            <pc:docMk/>
            <pc:sldMk cId="1530576882" sldId="261"/>
            <ac:spMk id="25" creationId="{E49CA12F-6E27-4C54-88C4-EE6CE7C473F1}"/>
          </ac:spMkLst>
        </pc:spChg>
        <pc:spChg chg="add">
          <ac:chgData name="Rebecca Sadie Sanders" userId="e2cd542aeaa2c09f" providerId="LiveId" clId="{3AD768D1-E3A0-4A53-A770-829A3C692CB9}" dt="2020-05-06T17:55:48.897" v="824" actId="26606"/>
          <ac:spMkLst>
            <pc:docMk/>
            <pc:sldMk cId="1530576882" sldId="261"/>
            <ac:spMk id="27" creationId="{5337EA23-6703-4C96-9EEB-A408CBDD67BD}"/>
          </ac:spMkLst>
        </pc:spChg>
        <pc:grpChg chg="add">
          <ac:chgData name="Rebecca Sadie Sanders" userId="e2cd542aeaa2c09f" providerId="LiveId" clId="{3AD768D1-E3A0-4A53-A770-829A3C692CB9}" dt="2020-05-06T17:55:48.897" v="824" actId="26606"/>
          <ac:grpSpMkLst>
            <pc:docMk/>
            <pc:sldMk cId="1530576882" sldId="261"/>
            <ac:grpSpMk id="17" creationId="{79DE9FAB-6BBA-4CFE-B67D-77B47F01ECA4}"/>
          </ac:grpSpMkLst>
        </pc:grpChg>
        <pc:picChg chg="add mod">
          <ac:chgData name="Rebecca Sadie Sanders" userId="e2cd542aeaa2c09f" providerId="LiveId" clId="{3AD768D1-E3A0-4A53-A770-829A3C692CB9}" dt="2020-05-06T18:10:25.515" v="982" actId="1076"/>
          <ac:picMkLst>
            <pc:docMk/>
            <pc:sldMk cId="1530576882" sldId="261"/>
            <ac:picMk id="6" creationId="{071A598E-D5FD-4A3C-971B-DD0730CADF7C}"/>
          </ac:picMkLst>
        </pc:picChg>
      </pc:sldChg>
      <pc:sldChg chg="addSp modSp new mod modTransition setBg setFolMasterObjs">
        <pc:chgData name="Rebecca Sadie Sanders" userId="e2cd542aeaa2c09f" providerId="LiveId" clId="{3AD768D1-E3A0-4A53-A770-829A3C692CB9}" dt="2020-05-11T18:19:13.793" v="1151"/>
        <pc:sldMkLst>
          <pc:docMk/>
          <pc:sldMk cId="2337221472" sldId="262"/>
        </pc:sldMkLst>
        <pc:spChg chg="mod">
          <ac:chgData name="Rebecca Sadie Sanders" userId="e2cd542aeaa2c09f" providerId="LiveId" clId="{3AD768D1-E3A0-4A53-A770-829A3C692CB9}" dt="2020-05-11T18:14:49.161" v="1077" actId="1076"/>
          <ac:spMkLst>
            <pc:docMk/>
            <pc:sldMk cId="2337221472" sldId="262"/>
            <ac:spMk id="2" creationId="{A75AAD7A-AF45-4E0A-BEED-1B353E8A2EB3}"/>
          </ac:spMkLst>
        </pc:spChg>
        <pc:spChg chg="add mod">
          <ac:chgData name="Rebecca Sadie Sanders" userId="e2cd542aeaa2c09f" providerId="LiveId" clId="{3AD768D1-E3A0-4A53-A770-829A3C692CB9}" dt="2020-05-11T18:17:05.338" v="1137" actId="20577"/>
          <ac:spMkLst>
            <pc:docMk/>
            <pc:sldMk cId="2337221472" sldId="262"/>
            <ac:spMk id="5" creationId="{BDD64F25-D49A-4FDA-B9B2-D26DC3C2F8F1}"/>
          </ac:spMkLst>
        </pc:spChg>
        <pc:spChg chg="add">
          <ac:chgData name="Rebecca Sadie Sanders" userId="e2cd542aeaa2c09f" providerId="LiveId" clId="{3AD768D1-E3A0-4A53-A770-829A3C692CB9}" dt="2020-05-11T18:14:39.477" v="1076" actId="26606"/>
          <ac:spMkLst>
            <pc:docMk/>
            <pc:sldMk cId="2337221472" sldId="262"/>
            <ac:spMk id="9" creationId="{82184FF4-7029-4ED7-813A-192E60608764}"/>
          </ac:spMkLst>
        </pc:spChg>
        <pc:spChg chg="add">
          <ac:chgData name="Rebecca Sadie Sanders" userId="e2cd542aeaa2c09f" providerId="LiveId" clId="{3AD768D1-E3A0-4A53-A770-829A3C692CB9}" dt="2020-05-11T18:14:39.477" v="1076" actId="26606"/>
          <ac:spMkLst>
            <pc:docMk/>
            <pc:sldMk cId="2337221472" sldId="262"/>
            <ac:spMk id="11" creationId="{AAA7AB09-557C-41AD-9113-FF9F68FA1035}"/>
          </ac:spMkLst>
        </pc:spChg>
        <pc:spChg chg="add">
          <ac:chgData name="Rebecca Sadie Sanders" userId="e2cd542aeaa2c09f" providerId="LiveId" clId="{3AD768D1-E3A0-4A53-A770-829A3C692CB9}" dt="2020-05-11T18:14:39.477" v="1076" actId="26606"/>
          <ac:spMkLst>
            <pc:docMk/>
            <pc:sldMk cId="2337221472" sldId="262"/>
            <ac:spMk id="13" creationId="{EF99ECAA-1F11-4937-BBA6-51935AB44C9D}"/>
          </ac:spMkLst>
        </pc:spChg>
        <pc:spChg chg="add">
          <ac:chgData name="Rebecca Sadie Sanders" userId="e2cd542aeaa2c09f" providerId="LiveId" clId="{3AD768D1-E3A0-4A53-A770-829A3C692CB9}" dt="2020-05-11T18:14:39.477" v="1076" actId="26606"/>
          <ac:spMkLst>
            <pc:docMk/>
            <pc:sldMk cId="2337221472" sldId="262"/>
            <ac:spMk id="21" creationId="{1DB043B4-68C6-45B9-82AC-A5800EADB8DB}"/>
          </ac:spMkLst>
        </pc:spChg>
        <pc:spChg chg="add">
          <ac:chgData name="Rebecca Sadie Sanders" userId="e2cd542aeaa2c09f" providerId="LiveId" clId="{3AD768D1-E3A0-4A53-A770-829A3C692CB9}" dt="2020-05-11T18:14:39.477" v="1076" actId="26606"/>
          <ac:spMkLst>
            <pc:docMk/>
            <pc:sldMk cId="2337221472" sldId="262"/>
            <ac:spMk id="23" creationId="{D7750348-5249-48BE-B8D8-43608AD74ED1}"/>
          </ac:spMkLst>
        </pc:spChg>
        <pc:spChg chg="add">
          <ac:chgData name="Rebecca Sadie Sanders" userId="e2cd542aeaa2c09f" providerId="LiveId" clId="{3AD768D1-E3A0-4A53-A770-829A3C692CB9}" dt="2020-05-11T18:14:39.477" v="1076" actId="26606"/>
          <ac:spMkLst>
            <pc:docMk/>
            <pc:sldMk cId="2337221472" sldId="262"/>
            <ac:spMk id="25" creationId="{1BC3C586-41D9-4369-AF7F-3A2DB21DBF81}"/>
          </ac:spMkLst>
        </pc:spChg>
        <pc:grpChg chg="add">
          <ac:chgData name="Rebecca Sadie Sanders" userId="e2cd542aeaa2c09f" providerId="LiveId" clId="{3AD768D1-E3A0-4A53-A770-829A3C692CB9}" dt="2020-05-11T18:14:39.477" v="1076" actId="26606"/>
          <ac:grpSpMkLst>
            <pc:docMk/>
            <pc:sldMk cId="2337221472" sldId="262"/>
            <ac:grpSpMk id="15" creationId="{79DE9FAB-6BBA-4CFE-B67D-77B47F01ECA4}"/>
          </ac:grpSpMkLst>
        </pc:grpChg>
        <pc:picChg chg="add mod ord">
          <ac:chgData name="Rebecca Sadie Sanders" userId="e2cd542aeaa2c09f" providerId="LiveId" clId="{3AD768D1-E3A0-4A53-A770-829A3C692CB9}" dt="2020-05-11T18:18:24.908" v="1149" actId="171"/>
          <ac:picMkLst>
            <pc:docMk/>
            <pc:sldMk cId="2337221472" sldId="262"/>
            <ac:picMk id="4" creationId="{692B116D-BEF2-4C57-AEFA-699D733DD6D7}"/>
          </ac:picMkLst>
        </pc:picChg>
        <pc:picChg chg="add">
          <ac:chgData name="Rebecca Sadie Sanders" userId="e2cd542aeaa2c09f" providerId="LiveId" clId="{3AD768D1-E3A0-4A53-A770-829A3C692CB9}" dt="2020-05-11T18:14:39.477" v="1076" actId="26606"/>
          <ac:picMkLst>
            <pc:docMk/>
            <pc:sldMk cId="2337221472" sldId="262"/>
            <ac:picMk id="6" creationId="{B68FE997-36C3-4185-AD0D-BD29034FC777}"/>
          </ac:picMkLst>
        </pc:picChg>
      </pc:sldChg>
      <pc:sldMasterChg chg="modSp modSldLayout">
        <pc:chgData name="Rebecca Sadie Sanders" userId="e2cd542aeaa2c09f" providerId="LiveId" clId="{3AD768D1-E3A0-4A53-A770-829A3C692CB9}" dt="2020-04-28T21:19:10.990" v="76"/>
        <pc:sldMasterMkLst>
          <pc:docMk/>
          <pc:sldMasterMk cId="31132935" sldId="2147483660"/>
        </pc:sldMasterMkLst>
        <pc:spChg chg="mod">
          <ac:chgData name="Rebecca Sadie Sanders" userId="e2cd542aeaa2c09f" providerId="LiveId" clId="{3AD768D1-E3A0-4A53-A770-829A3C692CB9}" dt="2020-04-28T21:19:10.990" v="76"/>
          <ac:spMkLst>
            <pc:docMk/>
            <pc:sldMasterMk cId="31132935" sldId="2147483660"/>
            <ac:spMk id="2" creationId="{A8028302-E866-455D-8898-53623027543F}"/>
          </ac:spMkLst>
        </pc:spChg>
        <pc:spChg chg="mod">
          <ac:chgData name="Rebecca Sadie Sanders" userId="e2cd542aeaa2c09f" providerId="LiveId" clId="{3AD768D1-E3A0-4A53-A770-829A3C692CB9}" dt="2020-04-28T21:19:10.990" v="76"/>
          <ac:spMkLst>
            <pc:docMk/>
            <pc:sldMasterMk cId="31132935" sldId="2147483660"/>
            <ac:spMk id="3" creationId="{BC94E72B-F0CF-4BC4-B509-A1C4508BE435}"/>
          </ac:spMkLst>
        </pc:spChg>
        <pc:spChg chg="mod">
          <ac:chgData name="Rebecca Sadie Sanders" userId="e2cd542aeaa2c09f" providerId="LiveId" clId="{3AD768D1-E3A0-4A53-A770-829A3C692CB9}" dt="2020-04-28T21:19:10.990" v="76"/>
          <ac:spMkLst>
            <pc:docMk/>
            <pc:sldMasterMk cId="31132935" sldId="2147483660"/>
            <ac:spMk id="4" creationId="{34ACE49D-C22F-4540-AC09-E421D2A2EDBE}"/>
          </ac:spMkLst>
        </pc:spChg>
        <pc:spChg chg="mod">
          <ac:chgData name="Rebecca Sadie Sanders" userId="e2cd542aeaa2c09f" providerId="LiveId" clId="{3AD768D1-E3A0-4A53-A770-829A3C692CB9}" dt="2020-04-28T21:19:10.990" v="76"/>
          <ac:spMkLst>
            <pc:docMk/>
            <pc:sldMasterMk cId="31132935" sldId="2147483660"/>
            <ac:spMk id="5" creationId="{ACD5C3BE-317E-49E8-82B5-C8A7EC9C8A7E}"/>
          </ac:spMkLst>
        </pc:spChg>
        <pc:spChg chg="mod">
          <ac:chgData name="Rebecca Sadie Sanders" userId="e2cd542aeaa2c09f" providerId="LiveId" clId="{3AD768D1-E3A0-4A53-A770-829A3C692CB9}" dt="2020-04-28T21:19:10.990" v="76"/>
          <ac:spMkLst>
            <pc:docMk/>
            <pc:sldMasterMk cId="31132935" sldId="2147483660"/>
            <ac:spMk id="6" creationId="{45574E12-6C16-431F-B2CE-E4B15916BA05}"/>
          </ac:spMkLst>
        </pc:spChg>
        <pc:sldLayoutChg chg="modSp">
          <pc:chgData name="Rebecca Sadie Sanders" userId="e2cd542aeaa2c09f" providerId="LiveId" clId="{3AD768D1-E3A0-4A53-A770-829A3C692CB9}" dt="2020-04-28T21:19:10.990" v="76"/>
          <pc:sldLayoutMkLst>
            <pc:docMk/>
            <pc:sldMasterMk cId="31132935" sldId="2147483660"/>
            <pc:sldLayoutMk cId="1961037425" sldId="2147483661"/>
          </pc:sldLayoutMkLst>
          <pc:spChg chg="mod">
            <ac:chgData name="Rebecca Sadie Sanders" userId="e2cd542aeaa2c09f" providerId="LiveId" clId="{3AD768D1-E3A0-4A53-A770-829A3C692CB9}" dt="2020-04-28T21:19:10.990" v="76"/>
            <ac:spMkLst>
              <pc:docMk/>
              <pc:sldMasterMk cId="31132935" sldId="2147483660"/>
              <pc:sldLayoutMk cId="1961037425" sldId="2147483661"/>
              <ac:spMk id="2" creationId="{0E56583A-514F-4632-820D-E7EE236A465B}"/>
            </ac:spMkLst>
          </pc:spChg>
          <pc:spChg chg="mod">
            <ac:chgData name="Rebecca Sadie Sanders" userId="e2cd542aeaa2c09f" providerId="LiveId" clId="{3AD768D1-E3A0-4A53-A770-829A3C692CB9}" dt="2020-04-28T21:19:10.990" v="76"/>
            <ac:spMkLst>
              <pc:docMk/>
              <pc:sldMasterMk cId="31132935" sldId="2147483660"/>
              <pc:sldLayoutMk cId="1961037425" sldId="2147483661"/>
              <ac:spMk id="3" creationId="{2173CBBB-7DDC-4437-8C7D-22A1C352027C}"/>
            </ac:spMkLst>
          </pc:spChg>
        </pc:sldLayoutChg>
        <pc:sldLayoutChg chg="modSp">
          <pc:chgData name="Rebecca Sadie Sanders" userId="e2cd542aeaa2c09f" providerId="LiveId" clId="{3AD768D1-E3A0-4A53-A770-829A3C692CB9}" dt="2020-04-28T21:19:10.990" v="76"/>
          <pc:sldLayoutMkLst>
            <pc:docMk/>
            <pc:sldMasterMk cId="31132935" sldId="2147483660"/>
            <pc:sldLayoutMk cId="2731700520" sldId="2147483662"/>
          </pc:sldLayoutMkLst>
          <pc:spChg chg="mod">
            <ac:chgData name="Rebecca Sadie Sanders" userId="e2cd542aeaa2c09f" providerId="LiveId" clId="{3AD768D1-E3A0-4A53-A770-829A3C692CB9}" dt="2020-04-28T21:19:10.990" v="76"/>
            <ac:spMkLst>
              <pc:docMk/>
              <pc:sldMasterMk cId="31132935" sldId="2147483660"/>
              <pc:sldLayoutMk cId="2731700520" sldId="2147483662"/>
              <ac:spMk id="2" creationId="{D2879361-B9A1-48F2-9473-23DE30E2D151}"/>
            </ac:spMkLst>
          </pc:spChg>
        </pc:sldLayoutChg>
        <pc:sldLayoutChg chg="modSp">
          <pc:chgData name="Rebecca Sadie Sanders" userId="e2cd542aeaa2c09f" providerId="LiveId" clId="{3AD768D1-E3A0-4A53-A770-829A3C692CB9}" dt="2020-04-28T21:19:10.990" v="76"/>
          <pc:sldLayoutMkLst>
            <pc:docMk/>
            <pc:sldMasterMk cId="31132935" sldId="2147483660"/>
            <pc:sldLayoutMk cId="464390253" sldId="2147483663"/>
          </pc:sldLayoutMkLst>
          <pc:spChg chg="mod">
            <ac:chgData name="Rebecca Sadie Sanders" userId="e2cd542aeaa2c09f" providerId="LiveId" clId="{3AD768D1-E3A0-4A53-A770-829A3C692CB9}" dt="2020-04-28T21:19:10.990" v="76"/>
            <ac:spMkLst>
              <pc:docMk/>
              <pc:sldMasterMk cId="31132935" sldId="2147483660"/>
              <pc:sldLayoutMk cId="464390253" sldId="2147483663"/>
              <ac:spMk id="2" creationId="{4E5EE0A0-B07E-479B-9684-4BD09FA4376C}"/>
            </ac:spMkLst>
          </pc:spChg>
          <pc:spChg chg="mod">
            <ac:chgData name="Rebecca Sadie Sanders" userId="e2cd542aeaa2c09f" providerId="LiveId" clId="{3AD768D1-E3A0-4A53-A770-829A3C692CB9}" dt="2020-04-28T21:19:10.990" v="76"/>
            <ac:spMkLst>
              <pc:docMk/>
              <pc:sldMasterMk cId="31132935" sldId="2147483660"/>
              <pc:sldLayoutMk cId="464390253" sldId="2147483663"/>
              <ac:spMk id="3" creationId="{C11893A9-3462-4F51-83AE-5D2F124B985F}"/>
            </ac:spMkLst>
          </pc:spChg>
          <pc:spChg chg="mod">
            <ac:chgData name="Rebecca Sadie Sanders" userId="e2cd542aeaa2c09f" providerId="LiveId" clId="{3AD768D1-E3A0-4A53-A770-829A3C692CB9}" dt="2020-04-28T21:19:10.990" v="76"/>
            <ac:spMkLst>
              <pc:docMk/>
              <pc:sldMasterMk cId="31132935" sldId="2147483660"/>
              <pc:sldLayoutMk cId="464390253" sldId="2147483663"/>
              <ac:spMk id="4" creationId="{8BA9240C-79C0-4A88-A476-725DE1B9C28F}"/>
            </ac:spMkLst>
          </pc:spChg>
          <pc:grpChg chg="mod">
            <ac:chgData name="Rebecca Sadie Sanders" userId="e2cd542aeaa2c09f" providerId="LiveId" clId="{3AD768D1-E3A0-4A53-A770-829A3C692CB9}" dt="2020-04-28T21:19:10.990" v="76"/>
            <ac:grpSpMkLst>
              <pc:docMk/>
              <pc:sldMasterMk cId="31132935" sldId="2147483660"/>
              <pc:sldLayoutMk cId="464390253" sldId="2147483663"/>
              <ac:grpSpMk id="17" creationId="{F98F1FBA-F8BB-42CF-8B3E-D19AAFEE96C1}"/>
            </ac:grpSpMkLst>
          </pc:grpChg>
        </pc:sldLayoutChg>
        <pc:sldLayoutChg chg="modSp">
          <pc:chgData name="Rebecca Sadie Sanders" userId="e2cd542aeaa2c09f" providerId="LiveId" clId="{3AD768D1-E3A0-4A53-A770-829A3C692CB9}" dt="2020-04-28T21:19:10.990" v="76"/>
          <pc:sldLayoutMkLst>
            <pc:docMk/>
            <pc:sldMasterMk cId="31132935" sldId="2147483660"/>
            <pc:sldLayoutMk cId="103541073" sldId="2147483664"/>
          </pc:sldLayoutMkLst>
          <pc:spChg chg="mod">
            <ac:chgData name="Rebecca Sadie Sanders" userId="e2cd542aeaa2c09f" providerId="LiveId" clId="{3AD768D1-E3A0-4A53-A770-829A3C692CB9}" dt="2020-04-28T21:19:10.990" v="76"/>
            <ac:spMkLst>
              <pc:docMk/>
              <pc:sldMasterMk cId="31132935" sldId="2147483660"/>
              <pc:sldLayoutMk cId="103541073" sldId="2147483664"/>
              <ac:spMk id="2" creationId="{BF3FF76C-A012-4CDA-8AE7-E9413955716A}"/>
            </ac:spMkLst>
          </pc:spChg>
          <pc:spChg chg="mod">
            <ac:chgData name="Rebecca Sadie Sanders" userId="e2cd542aeaa2c09f" providerId="LiveId" clId="{3AD768D1-E3A0-4A53-A770-829A3C692CB9}" dt="2020-04-28T21:19:10.990" v="76"/>
            <ac:spMkLst>
              <pc:docMk/>
              <pc:sldMasterMk cId="31132935" sldId="2147483660"/>
              <pc:sldLayoutMk cId="103541073" sldId="2147483664"/>
              <ac:spMk id="3" creationId="{611A4C80-DC38-4641-924F-90D6078CF592}"/>
            </ac:spMkLst>
          </pc:spChg>
          <pc:spChg chg="mod">
            <ac:chgData name="Rebecca Sadie Sanders" userId="e2cd542aeaa2c09f" providerId="LiveId" clId="{3AD768D1-E3A0-4A53-A770-829A3C692CB9}" dt="2020-04-28T21:19:10.990" v="76"/>
            <ac:spMkLst>
              <pc:docMk/>
              <pc:sldMasterMk cId="31132935" sldId="2147483660"/>
              <pc:sldLayoutMk cId="103541073" sldId="2147483664"/>
              <ac:spMk id="4" creationId="{82C42771-D3A7-4072-85DC-B7C5E530E8AA}"/>
            </ac:spMkLst>
          </pc:spChg>
          <pc:grpChg chg="mod">
            <ac:chgData name="Rebecca Sadie Sanders" userId="e2cd542aeaa2c09f" providerId="LiveId" clId="{3AD768D1-E3A0-4A53-A770-829A3C692CB9}" dt="2020-04-28T21:19:10.990" v="76"/>
            <ac:grpSpMkLst>
              <pc:docMk/>
              <pc:sldMasterMk cId="31132935" sldId="2147483660"/>
              <pc:sldLayoutMk cId="103541073" sldId="2147483664"/>
              <ac:grpSpMk id="8" creationId="{778B0BE9-88B0-4883-9BA9-CD594C400EC1}"/>
            </ac:grpSpMkLst>
          </pc:grpChg>
        </pc:sldLayoutChg>
        <pc:sldLayoutChg chg="modSp">
          <pc:chgData name="Rebecca Sadie Sanders" userId="e2cd542aeaa2c09f" providerId="LiveId" clId="{3AD768D1-E3A0-4A53-A770-829A3C692CB9}" dt="2020-04-28T21:19:10.990" v="76"/>
          <pc:sldLayoutMkLst>
            <pc:docMk/>
            <pc:sldMasterMk cId="31132935" sldId="2147483660"/>
            <pc:sldLayoutMk cId="4200198517" sldId="2147483666"/>
          </pc:sldLayoutMkLst>
          <pc:spChg chg="mod">
            <ac:chgData name="Rebecca Sadie Sanders" userId="e2cd542aeaa2c09f" providerId="LiveId" clId="{3AD768D1-E3A0-4A53-A770-829A3C692CB9}" dt="2020-04-28T21:19:10.990" v="76"/>
            <ac:spMkLst>
              <pc:docMk/>
              <pc:sldMasterMk cId="31132935" sldId="2147483660"/>
              <pc:sldLayoutMk cId="4200198517" sldId="2147483666"/>
              <ac:spMk id="2" creationId="{6B22053C-0E9C-4159-B7C9-6AB74343918D}"/>
            </ac:spMkLst>
          </pc:spChg>
          <pc:spChg chg="mod">
            <ac:chgData name="Rebecca Sadie Sanders" userId="e2cd542aeaa2c09f" providerId="LiveId" clId="{3AD768D1-E3A0-4A53-A770-829A3C692CB9}" dt="2020-04-28T21:19:10.990" v="76"/>
            <ac:spMkLst>
              <pc:docMk/>
              <pc:sldMasterMk cId="31132935" sldId="2147483660"/>
              <pc:sldLayoutMk cId="4200198517" sldId="2147483666"/>
              <ac:spMk id="24" creationId="{EC472EFA-56B5-4A41-8D4B-E9F37727F34D}"/>
            </ac:spMkLst>
          </pc:spChg>
          <pc:spChg chg="mod">
            <ac:chgData name="Rebecca Sadie Sanders" userId="e2cd542aeaa2c09f" providerId="LiveId" clId="{3AD768D1-E3A0-4A53-A770-829A3C692CB9}" dt="2020-04-28T21:19:10.990" v="76"/>
            <ac:spMkLst>
              <pc:docMk/>
              <pc:sldMasterMk cId="31132935" sldId="2147483660"/>
              <pc:sldLayoutMk cId="4200198517" sldId="2147483666"/>
              <ac:spMk id="33" creationId="{DD231011-607F-42F1-B2D9-2BA8E91CC6AF}"/>
            </ac:spMkLst>
          </pc:spChg>
          <pc:spChg chg="mod">
            <ac:chgData name="Rebecca Sadie Sanders" userId="e2cd542aeaa2c09f" providerId="LiveId" clId="{3AD768D1-E3A0-4A53-A770-829A3C692CB9}" dt="2020-04-28T21:19:10.990" v="76"/>
            <ac:spMkLst>
              <pc:docMk/>
              <pc:sldMasterMk cId="31132935" sldId="2147483660"/>
              <pc:sldLayoutMk cId="4200198517" sldId="2147483666"/>
              <ac:spMk id="39" creationId="{E489F067-39E1-4757-BC11-6169A343F2E1}"/>
            </ac:spMkLst>
          </pc:spChg>
          <pc:spChg chg="mod">
            <ac:chgData name="Rebecca Sadie Sanders" userId="e2cd542aeaa2c09f" providerId="LiveId" clId="{3AD768D1-E3A0-4A53-A770-829A3C692CB9}" dt="2020-04-28T21:19:10.990" v="76"/>
            <ac:spMkLst>
              <pc:docMk/>
              <pc:sldMasterMk cId="31132935" sldId="2147483660"/>
              <pc:sldLayoutMk cId="4200198517" sldId="2147483666"/>
              <ac:spMk id="42" creationId="{33781B6C-21AD-489D-A3CB-522BB2AC543F}"/>
            </ac:spMkLst>
          </pc:spChg>
          <pc:grpChg chg="mod">
            <ac:chgData name="Rebecca Sadie Sanders" userId="e2cd542aeaa2c09f" providerId="LiveId" clId="{3AD768D1-E3A0-4A53-A770-829A3C692CB9}" dt="2020-04-28T21:19:10.990" v="76"/>
            <ac:grpSpMkLst>
              <pc:docMk/>
              <pc:sldMasterMk cId="31132935" sldId="2147483660"/>
              <pc:sldLayoutMk cId="4200198517" sldId="2147483666"/>
              <ac:grpSpMk id="51" creationId="{01AD5B80-530E-44CD-8D4A-2796FB214CBF}"/>
            </ac:grpSpMkLst>
          </pc:grpChg>
        </pc:sldLayoutChg>
        <pc:sldLayoutChg chg="modSp">
          <pc:chgData name="Rebecca Sadie Sanders" userId="e2cd542aeaa2c09f" providerId="LiveId" clId="{3AD768D1-E3A0-4A53-A770-829A3C692CB9}" dt="2020-04-28T21:19:10.990" v="76"/>
          <pc:sldLayoutMkLst>
            <pc:docMk/>
            <pc:sldMasterMk cId="31132935" sldId="2147483660"/>
            <pc:sldLayoutMk cId="2550224045" sldId="2147483667"/>
          </pc:sldLayoutMkLst>
          <pc:spChg chg="mod">
            <ac:chgData name="Rebecca Sadie Sanders" userId="e2cd542aeaa2c09f" providerId="LiveId" clId="{3AD768D1-E3A0-4A53-A770-829A3C692CB9}" dt="2020-04-28T21:19:10.990" v="76"/>
            <ac:spMkLst>
              <pc:docMk/>
              <pc:sldMasterMk cId="31132935" sldId="2147483660"/>
              <pc:sldLayoutMk cId="2550224045" sldId="2147483667"/>
              <ac:spMk id="2" creationId="{DDE62014-F04C-495A-964E-6B888D49CDE9}"/>
            </ac:spMkLst>
          </pc:spChg>
          <pc:spChg chg="mod">
            <ac:chgData name="Rebecca Sadie Sanders" userId="e2cd542aeaa2c09f" providerId="LiveId" clId="{3AD768D1-E3A0-4A53-A770-829A3C692CB9}" dt="2020-04-28T21:19:10.990" v="76"/>
            <ac:spMkLst>
              <pc:docMk/>
              <pc:sldMasterMk cId="31132935" sldId="2147483660"/>
              <pc:sldLayoutMk cId="2550224045" sldId="2147483667"/>
              <ac:spMk id="3" creationId="{555DF027-E633-44EE-ACA0-C205930AA93E}"/>
            </ac:spMkLst>
          </pc:spChg>
          <pc:spChg chg="mod">
            <ac:chgData name="Rebecca Sadie Sanders" userId="e2cd542aeaa2c09f" providerId="LiveId" clId="{3AD768D1-E3A0-4A53-A770-829A3C692CB9}" dt="2020-04-28T21:19:10.990" v="76"/>
            <ac:spMkLst>
              <pc:docMk/>
              <pc:sldMasterMk cId="31132935" sldId="2147483660"/>
              <pc:sldLayoutMk cId="2550224045" sldId="2147483667"/>
              <ac:spMk id="4" creationId="{9BA4F363-FEEF-4CD2-A18E-17AE8D485171}"/>
            </ac:spMkLst>
          </pc:spChg>
          <pc:spChg chg="mod">
            <ac:chgData name="Rebecca Sadie Sanders" userId="e2cd542aeaa2c09f" providerId="LiveId" clId="{3AD768D1-E3A0-4A53-A770-829A3C692CB9}" dt="2020-04-28T21:19:10.990" v="76"/>
            <ac:spMkLst>
              <pc:docMk/>
              <pc:sldMasterMk cId="31132935" sldId="2147483660"/>
              <pc:sldLayoutMk cId="2550224045" sldId="2147483667"/>
              <ac:spMk id="5" creationId="{34E50F8C-4D64-40FD-AE8C-6A1F3C2A84ED}"/>
            </ac:spMkLst>
          </pc:spChg>
          <pc:spChg chg="mod">
            <ac:chgData name="Rebecca Sadie Sanders" userId="e2cd542aeaa2c09f" providerId="LiveId" clId="{3AD768D1-E3A0-4A53-A770-829A3C692CB9}" dt="2020-04-28T21:19:10.990" v="76"/>
            <ac:spMkLst>
              <pc:docMk/>
              <pc:sldMasterMk cId="31132935" sldId="2147483660"/>
              <pc:sldLayoutMk cId="2550224045" sldId="2147483667"/>
              <ac:spMk id="6" creationId="{A7AC943E-DB2B-40E0-907F-8EA1404791DE}"/>
            </ac:spMkLst>
          </pc:spChg>
          <pc:spChg chg="mod">
            <ac:chgData name="Rebecca Sadie Sanders" userId="e2cd542aeaa2c09f" providerId="LiveId" clId="{3AD768D1-E3A0-4A53-A770-829A3C692CB9}" dt="2020-04-28T21:19:10.990" v="76"/>
            <ac:spMkLst>
              <pc:docMk/>
              <pc:sldMasterMk cId="31132935" sldId="2147483660"/>
              <pc:sldLayoutMk cId="2550224045" sldId="2147483667"/>
              <ac:spMk id="11" creationId="{EB89C080-4102-49AE-BDA9-59A4A67E2486}"/>
            </ac:spMkLst>
          </pc:spChg>
          <pc:spChg chg="mod">
            <ac:chgData name="Rebecca Sadie Sanders" userId="e2cd542aeaa2c09f" providerId="LiveId" clId="{3AD768D1-E3A0-4A53-A770-829A3C692CB9}" dt="2020-04-28T21:19:10.990" v="76"/>
            <ac:spMkLst>
              <pc:docMk/>
              <pc:sldMasterMk cId="31132935" sldId="2147483660"/>
              <pc:sldLayoutMk cId="2550224045" sldId="2147483667"/>
              <ac:spMk id="12" creationId="{FD65A50E-2F73-4426-8586-9731AFA2D2E0}"/>
            </ac:spMkLst>
          </pc:spChg>
        </pc:sldLayoutChg>
        <pc:sldLayoutChg chg="modSp">
          <pc:chgData name="Rebecca Sadie Sanders" userId="e2cd542aeaa2c09f" providerId="LiveId" clId="{3AD768D1-E3A0-4A53-A770-829A3C692CB9}" dt="2020-04-28T21:19:10.990" v="76"/>
          <pc:sldLayoutMkLst>
            <pc:docMk/>
            <pc:sldMasterMk cId="31132935" sldId="2147483660"/>
            <pc:sldLayoutMk cId="857684002" sldId="2147483668"/>
          </pc:sldLayoutMkLst>
          <pc:spChg chg="mod">
            <ac:chgData name="Rebecca Sadie Sanders" userId="e2cd542aeaa2c09f" providerId="LiveId" clId="{3AD768D1-E3A0-4A53-A770-829A3C692CB9}" dt="2020-04-28T21:19:10.990" v="76"/>
            <ac:spMkLst>
              <pc:docMk/>
              <pc:sldMasterMk cId="31132935" sldId="2147483660"/>
              <pc:sldLayoutMk cId="857684002" sldId="2147483668"/>
              <ac:spMk id="2" creationId="{8978E540-142B-4A82-9C3F-E61BC190AEED}"/>
            </ac:spMkLst>
          </pc:spChg>
          <pc:spChg chg="mod">
            <ac:chgData name="Rebecca Sadie Sanders" userId="e2cd542aeaa2c09f" providerId="LiveId" clId="{3AD768D1-E3A0-4A53-A770-829A3C692CB9}" dt="2020-04-28T21:19:10.990" v="76"/>
            <ac:spMkLst>
              <pc:docMk/>
              <pc:sldMasterMk cId="31132935" sldId="2147483660"/>
              <pc:sldLayoutMk cId="857684002" sldId="2147483668"/>
              <ac:spMk id="3" creationId="{02C6BF36-D4F5-4363-B440-BDAE50BBD4B6}"/>
            </ac:spMkLst>
          </pc:spChg>
          <pc:spChg chg="mod">
            <ac:chgData name="Rebecca Sadie Sanders" userId="e2cd542aeaa2c09f" providerId="LiveId" clId="{3AD768D1-E3A0-4A53-A770-829A3C692CB9}" dt="2020-04-28T21:19:10.990" v="76"/>
            <ac:spMkLst>
              <pc:docMk/>
              <pc:sldMasterMk cId="31132935" sldId="2147483660"/>
              <pc:sldLayoutMk cId="857684002" sldId="2147483668"/>
              <ac:spMk id="4" creationId="{F8362910-87AA-4E67-992D-8D4822FD89FE}"/>
            </ac:spMkLst>
          </pc:spChg>
          <pc:spChg chg="mod">
            <ac:chgData name="Rebecca Sadie Sanders" userId="e2cd542aeaa2c09f" providerId="LiveId" clId="{3AD768D1-E3A0-4A53-A770-829A3C692CB9}" dt="2020-04-28T21:19:10.990" v="76"/>
            <ac:spMkLst>
              <pc:docMk/>
              <pc:sldMasterMk cId="31132935" sldId="2147483660"/>
              <pc:sldLayoutMk cId="857684002" sldId="2147483668"/>
              <ac:spMk id="22" creationId="{94729CA3-91C4-4A89-9448-A2F0E409177A}"/>
            </ac:spMkLst>
          </pc:spChg>
          <pc:grpChg chg="mod">
            <ac:chgData name="Rebecca Sadie Sanders" userId="e2cd542aeaa2c09f" providerId="LiveId" clId="{3AD768D1-E3A0-4A53-A770-829A3C692CB9}" dt="2020-04-28T21:19:10.990" v="76"/>
            <ac:grpSpMkLst>
              <pc:docMk/>
              <pc:sldMasterMk cId="31132935" sldId="2147483660"/>
              <pc:sldLayoutMk cId="857684002" sldId="2147483668"/>
              <ac:grpSpMk id="13" creationId="{168347B7-45FA-4A01-924D-DC385B720B3E}"/>
            </ac:grpSpMkLst>
          </pc:grpChg>
        </pc:sldLayoutChg>
        <pc:sldLayoutChg chg="modSp">
          <pc:chgData name="Rebecca Sadie Sanders" userId="e2cd542aeaa2c09f" providerId="LiveId" clId="{3AD768D1-E3A0-4A53-A770-829A3C692CB9}" dt="2020-04-28T21:19:10.990" v="76"/>
          <pc:sldLayoutMkLst>
            <pc:docMk/>
            <pc:sldMasterMk cId="31132935" sldId="2147483660"/>
            <pc:sldLayoutMk cId="3130944318" sldId="2147483669"/>
          </pc:sldLayoutMkLst>
          <pc:spChg chg="mod">
            <ac:chgData name="Rebecca Sadie Sanders" userId="e2cd542aeaa2c09f" providerId="LiveId" clId="{3AD768D1-E3A0-4A53-A770-829A3C692CB9}" dt="2020-04-28T21:19:10.990" v="76"/>
            <ac:spMkLst>
              <pc:docMk/>
              <pc:sldMasterMk cId="31132935" sldId="2147483660"/>
              <pc:sldLayoutMk cId="3130944318" sldId="2147483669"/>
              <ac:spMk id="2" creationId="{45DA2564-D3DB-48AD-83F0-6CC6B5743960}"/>
            </ac:spMkLst>
          </pc:spChg>
          <pc:spChg chg="mod">
            <ac:chgData name="Rebecca Sadie Sanders" userId="e2cd542aeaa2c09f" providerId="LiveId" clId="{3AD768D1-E3A0-4A53-A770-829A3C692CB9}" dt="2020-04-28T21:19:10.990" v="76"/>
            <ac:spMkLst>
              <pc:docMk/>
              <pc:sldMasterMk cId="31132935" sldId="2147483660"/>
              <pc:sldLayoutMk cId="3130944318" sldId="2147483669"/>
              <ac:spMk id="3" creationId="{76EEA752-36DA-440B-8747-0EB2914080EE}"/>
            </ac:spMkLst>
          </pc:spChg>
          <pc:spChg chg="mod">
            <ac:chgData name="Rebecca Sadie Sanders" userId="e2cd542aeaa2c09f" providerId="LiveId" clId="{3AD768D1-E3A0-4A53-A770-829A3C692CB9}" dt="2020-04-28T21:19:10.990" v="76"/>
            <ac:spMkLst>
              <pc:docMk/>
              <pc:sldMasterMk cId="31132935" sldId="2147483660"/>
              <pc:sldLayoutMk cId="3130944318" sldId="2147483669"/>
              <ac:spMk id="41" creationId="{0BCC02B0-8581-4752-B7BC-3CE1EF17B9F7}"/>
            </ac:spMkLst>
          </pc:spChg>
          <pc:spChg chg="mod">
            <ac:chgData name="Rebecca Sadie Sanders" userId="e2cd542aeaa2c09f" providerId="LiveId" clId="{3AD768D1-E3A0-4A53-A770-829A3C692CB9}" dt="2020-04-28T21:19:10.990" v="76"/>
            <ac:spMkLst>
              <pc:docMk/>
              <pc:sldMasterMk cId="31132935" sldId="2147483660"/>
              <pc:sldLayoutMk cId="3130944318" sldId="2147483669"/>
              <ac:spMk id="43" creationId="{EA0FF4DB-8180-4D26-AEAE-7ECDB670F71D}"/>
            </ac:spMkLst>
          </pc:spChg>
          <pc:grpChg chg="mod">
            <ac:chgData name="Rebecca Sadie Sanders" userId="e2cd542aeaa2c09f" providerId="LiveId" clId="{3AD768D1-E3A0-4A53-A770-829A3C692CB9}" dt="2020-04-28T21:19:10.990" v="76"/>
            <ac:grpSpMkLst>
              <pc:docMk/>
              <pc:sldMasterMk cId="31132935" sldId="2147483660"/>
              <pc:sldLayoutMk cId="3130944318" sldId="2147483669"/>
              <ac:grpSpMk id="48" creationId="{4644CBB8-40B8-42F8-9172-07A476341DDA}"/>
            </ac:grpSpMkLst>
          </pc:grpChg>
        </pc:sldLayoutChg>
        <pc:sldLayoutChg chg="modSp">
          <pc:chgData name="Rebecca Sadie Sanders" userId="e2cd542aeaa2c09f" providerId="LiveId" clId="{3AD768D1-E3A0-4A53-A770-829A3C692CB9}" dt="2020-04-28T21:19:10.990" v="76"/>
          <pc:sldLayoutMkLst>
            <pc:docMk/>
            <pc:sldMasterMk cId="31132935" sldId="2147483660"/>
            <pc:sldLayoutMk cId="2774527640" sldId="2147483670"/>
          </pc:sldLayoutMkLst>
          <pc:spChg chg="mod">
            <ac:chgData name="Rebecca Sadie Sanders" userId="e2cd542aeaa2c09f" providerId="LiveId" clId="{3AD768D1-E3A0-4A53-A770-829A3C692CB9}" dt="2020-04-28T21:19:10.990" v="76"/>
            <ac:spMkLst>
              <pc:docMk/>
              <pc:sldMasterMk cId="31132935" sldId="2147483660"/>
              <pc:sldLayoutMk cId="2774527640" sldId="2147483670"/>
              <ac:spMk id="2" creationId="{B1A4B040-51E3-4DA0-B21D-EEE173E7536F}"/>
            </ac:spMkLst>
          </pc:spChg>
          <pc:spChg chg="mod">
            <ac:chgData name="Rebecca Sadie Sanders" userId="e2cd542aeaa2c09f" providerId="LiveId" clId="{3AD768D1-E3A0-4A53-A770-829A3C692CB9}" dt="2020-04-28T21:19:10.990" v="76"/>
            <ac:spMkLst>
              <pc:docMk/>
              <pc:sldMasterMk cId="31132935" sldId="2147483660"/>
              <pc:sldLayoutMk cId="2774527640" sldId="2147483670"/>
              <ac:spMk id="3" creationId="{F8A2CD90-429B-4A55-B6C8-DD6CE6994118}"/>
            </ac:spMkLst>
          </pc:spChg>
          <pc:grpChg chg="mod">
            <ac:chgData name="Rebecca Sadie Sanders" userId="e2cd542aeaa2c09f" providerId="LiveId" clId="{3AD768D1-E3A0-4A53-A770-829A3C692CB9}" dt="2020-04-28T21:19:10.990" v="76"/>
            <ac:grpSpMkLst>
              <pc:docMk/>
              <pc:sldMasterMk cId="31132935" sldId="2147483660"/>
              <pc:sldLayoutMk cId="2774527640" sldId="2147483670"/>
              <ac:grpSpMk id="12" creationId="{3BDBC526-6DCD-4FF6-8395-D8C22E46E527}"/>
            </ac:grpSpMkLst>
          </pc:grpChg>
        </pc:sldLayoutChg>
        <pc:sldLayoutChg chg="modSp">
          <pc:chgData name="Rebecca Sadie Sanders" userId="e2cd542aeaa2c09f" providerId="LiveId" clId="{3AD768D1-E3A0-4A53-A770-829A3C692CB9}" dt="2020-04-28T21:19:10.990" v="76"/>
          <pc:sldLayoutMkLst>
            <pc:docMk/>
            <pc:sldMasterMk cId="31132935" sldId="2147483660"/>
            <pc:sldLayoutMk cId="175731305" sldId="2147483671"/>
          </pc:sldLayoutMkLst>
          <pc:spChg chg="mod">
            <ac:chgData name="Rebecca Sadie Sanders" userId="e2cd542aeaa2c09f" providerId="LiveId" clId="{3AD768D1-E3A0-4A53-A770-829A3C692CB9}" dt="2020-04-28T21:19:10.990" v="76"/>
            <ac:spMkLst>
              <pc:docMk/>
              <pc:sldMasterMk cId="31132935" sldId="2147483660"/>
              <pc:sldLayoutMk cId="175731305" sldId="2147483671"/>
              <ac:spMk id="2" creationId="{AB577394-0A20-4CF6-9066-CFC2C1C9D30F}"/>
            </ac:spMkLst>
          </pc:spChg>
          <pc:spChg chg="mod">
            <ac:chgData name="Rebecca Sadie Sanders" userId="e2cd542aeaa2c09f" providerId="LiveId" clId="{3AD768D1-E3A0-4A53-A770-829A3C692CB9}" dt="2020-04-28T21:19:10.990" v="76"/>
            <ac:spMkLst>
              <pc:docMk/>
              <pc:sldMasterMk cId="31132935" sldId="2147483660"/>
              <pc:sldLayoutMk cId="175731305" sldId="2147483671"/>
              <ac:spMk id="3" creationId="{3F10971F-8922-4B23-9C80-0643D7E35026}"/>
            </ac:spMkLst>
          </pc:spChg>
          <pc:spChg chg="mod">
            <ac:chgData name="Rebecca Sadie Sanders" userId="e2cd542aeaa2c09f" providerId="LiveId" clId="{3AD768D1-E3A0-4A53-A770-829A3C692CB9}" dt="2020-04-28T21:19:10.990" v="76"/>
            <ac:spMkLst>
              <pc:docMk/>
              <pc:sldMasterMk cId="31132935" sldId="2147483660"/>
              <pc:sldLayoutMk cId="175731305" sldId="2147483671"/>
              <ac:spMk id="19" creationId="{82184FF4-7029-4ED7-813A-192E60608764}"/>
            </ac:spMkLst>
          </pc:spChg>
          <pc:spChg chg="mod">
            <ac:chgData name="Rebecca Sadie Sanders" userId="e2cd542aeaa2c09f" providerId="LiveId" clId="{3AD768D1-E3A0-4A53-A770-829A3C692CB9}" dt="2020-04-28T21:19:10.990" v="76"/>
            <ac:spMkLst>
              <pc:docMk/>
              <pc:sldMasterMk cId="31132935" sldId="2147483660"/>
              <pc:sldLayoutMk cId="175731305" sldId="2147483671"/>
              <ac:spMk id="20" creationId="{AAA7AB09-557C-41AD-9113-FF9F68FA1035}"/>
            </ac:spMkLst>
          </pc:spChg>
          <pc:spChg chg="mod">
            <ac:chgData name="Rebecca Sadie Sanders" userId="e2cd542aeaa2c09f" providerId="LiveId" clId="{3AD768D1-E3A0-4A53-A770-829A3C692CB9}" dt="2020-04-28T21:19:10.990" v="76"/>
            <ac:spMkLst>
              <pc:docMk/>
              <pc:sldMasterMk cId="31132935" sldId="2147483660"/>
              <pc:sldLayoutMk cId="175731305" sldId="2147483671"/>
              <ac:spMk id="25" creationId="{EF99ECAA-1F11-4937-BBA6-51935AB44C9D}"/>
            </ac:spMkLst>
          </pc:spChg>
          <pc:grpChg chg="mod">
            <ac:chgData name="Rebecca Sadie Sanders" userId="e2cd542aeaa2c09f" providerId="LiveId" clId="{3AD768D1-E3A0-4A53-A770-829A3C692CB9}" dt="2020-04-28T21:19:10.990" v="76"/>
            <ac:grpSpMkLst>
              <pc:docMk/>
              <pc:sldMasterMk cId="31132935" sldId="2147483660"/>
              <pc:sldLayoutMk cId="175731305" sldId="2147483671"/>
              <ac:grpSpMk id="34" creationId="{79DE9FAB-6BBA-4CFE-B67D-77B47F01ECA4}"/>
            </ac:grpSpMkLst>
          </pc:grpChg>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019440190904076E-2"/>
          <c:y val="1.346575519153876E-2"/>
          <c:w val="0.91098055980909598"/>
          <c:h val="0.85592044126175182"/>
        </c:manualLayout>
      </c:layout>
      <c:barChart>
        <c:barDir val="col"/>
        <c:grouping val="percentStacked"/>
        <c:varyColors val="0"/>
        <c:ser>
          <c:idx val="0"/>
          <c:order val="0"/>
          <c:tx>
            <c:strRef>
              <c:f>Sheet1!$B$1</c:f>
              <c:strCache>
                <c:ptCount val="1"/>
                <c:pt idx="0">
                  <c:v>Egypt</c:v>
                </c:pt>
              </c:strCache>
            </c:strRef>
          </c:tx>
          <c:spPr>
            <a:solidFill>
              <a:schemeClr val="accent1"/>
            </a:solidFill>
            <a:ln>
              <a:noFill/>
            </a:ln>
            <a:effectLst/>
          </c:spPr>
          <c:invertIfNegative val="0"/>
          <c:cat>
            <c:strRef>
              <c:f>Sheet1!$A$2</c:f>
              <c:strCache>
                <c:ptCount val="1"/>
                <c:pt idx="0">
                  <c:v>Percentage</c:v>
                </c:pt>
              </c:strCache>
            </c:strRef>
          </c:cat>
          <c:val>
            <c:numRef>
              <c:f>Sheet1!$B$2</c:f>
              <c:numCache>
                <c:formatCode>General</c:formatCode>
                <c:ptCount val="1"/>
                <c:pt idx="0">
                  <c:v>10.5</c:v>
                </c:pt>
              </c:numCache>
            </c:numRef>
          </c:val>
          <c:extLst>
            <c:ext xmlns:c16="http://schemas.microsoft.com/office/drawing/2014/chart" uri="{C3380CC4-5D6E-409C-BE32-E72D297353CC}">
              <c16:uniqueId val="{00000000-CF85-4F72-B81F-A993DCDB07D6}"/>
            </c:ext>
          </c:extLst>
        </c:ser>
        <c:ser>
          <c:idx val="1"/>
          <c:order val="1"/>
          <c:tx>
            <c:strRef>
              <c:f>Sheet1!$C$1</c:f>
              <c:strCache>
                <c:ptCount val="1"/>
                <c:pt idx="0">
                  <c:v>Tanzania</c:v>
                </c:pt>
              </c:strCache>
            </c:strRef>
          </c:tx>
          <c:spPr>
            <a:solidFill>
              <a:schemeClr val="accent2"/>
            </a:solidFill>
            <a:ln>
              <a:noFill/>
            </a:ln>
            <a:effectLst/>
          </c:spPr>
          <c:invertIfNegative val="0"/>
          <c:cat>
            <c:strRef>
              <c:f>Sheet1!$A$2</c:f>
              <c:strCache>
                <c:ptCount val="1"/>
                <c:pt idx="0">
                  <c:v>Percentage</c:v>
                </c:pt>
              </c:strCache>
            </c:strRef>
          </c:cat>
          <c:val>
            <c:numRef>
              <c:f>Sheet1!$C$2</c:f>
              <c:numCache>
                <c:formatCode>General</c:formatCode>
                <c:ptCount val="1"/>
                <c:pt idx="0">
                  <c:v>2.7</c:v>
                </c:pt>
              </c:numCache>
            </c:numRef>
          </c:val>
          <c:extLst>
            <c:ext xmlns:c16="http://schemas.microsoft.com/office/drawing/2014/chart" uri="{C3380CC4-5D6E-409C-BE32-E72D297353CC}">
              <c16:uniqueId val="{00000001-CF85-4F72-B81F-A993DCDB07D6}"/>
            </c:ext>
          </c:extLst>
        </c:ser>
        <c:ser>
          <c:idx val="2"/>
          <c:order val="2"/>
          <c:tx>
            <c:strRef>
              <c:f>Sheet1!$D$1</c:f>
              <c:strCache>
                <c:ptCount val="1"/>
                <c:pt idx="0">
                  <c:v>Uganda</c:v>
                </c:pt>
              </c:strCache>
            </c:strRef>
          </c:tx>
          <c:spPr>
            <a:solidFill>
              <a:schemeClr val="accent3"/>
            </a:solidFill>
            <a:ln>
              <a:noFill/>
            </a:ln>
            <a:effectLst/>
          </c:spPr>
          <c:invertIfNegative val="0"/>
          <c:cat>
            <c:strRef>
              <c:f>Sheet1!$A$2</c:f>
              <c:strCache>
                <c:ptCount val="1"/>
                <c:pt idx="0">
                  <c:v>Percentage</c:v>
                </c:pt>
              </c:strCache>
            </c:strRef>
          </c:cat>
          <c:val>
            <c:numRef>
              <c:f>Sheet1!$D$2</c:f>
              <c:numCache>
                <c:formatCode>General</c:formatCode>
                <c:ptCount val="1"/>
                <c:pt idx="0">
                  <c:v>7.4</c:v>
                </c:pt>
              </c:numCache>
            </c:numRef>
          </c:val>
          <c:extLst>
            <c:ext xmlns:c16="http://schemas.microsoft.com/office/drawing/2014/chart" uri="{C3380CC4-5D6E-409C-BE32-E72D297353CC}">
              <c16:uniqueId val="{00000002-CF85-4F72-B81F-A993DCDB07D6}"/>
            </c:ext>
          </c:extLst>
        </c:ser>
        <c:ser>
          <c:idx val="3"/>
          <c:order val="3"/>
          <c:tx>
            <c:strRef>
              <c:f>Sheet1!$E$1</c:f>
              <c:strCache>
                <c:ptCount val="1"/>
                <c:pt idx="0">
                  <c:v>The Democratic Rep. of the Congo</c:v>
                </c:pt>
              </c:strCache>
            </c:strRef>
          </c:tx>
          <c:spPr>
            <a:solidFill>
              <a:schemeClr val="accent4"/>
            </a:solidFill>
            <a:ln>
              <a:noFill/>
            </a:ln>
            <a:effectLst/>
          </c:spPr>
          <c:invertIfNegative val="0"/>
          <c:cat>
            <c:strRef>
              <c:f>Sheet1!$A$2</c:f>
              <c:strCache>
                <c:ptCount val="1"/>
                <c:pt idx="0">
                  <c:v>Percentage</c:v>
                </c:pt>
              </c:strCache>
            </c:strRef>
          </c:cat>
          <c:val>
            <c:numRef>
              <c:f>Sheet1!$E$2</c:f>
              <c:numCache>
                <c:formatCode>General</c:formatCode>
                <c:ptCount val="1"/>
                <c:pt idx="0">
                  <c:v>0.7</c:v>
                </c:pt>
              </c:numCache>
            </c:numRef>
          </c:val>
          <c:extLst>
            <c:ext xmlns:c16="http://schemas.microsoft.com/office/drawing/2014/chart" uri="{C3380CC4-5D6E-409C-BE32-E72D297353CC}">
              <c16:uniqueId val="{00000003-CF85-4F72-B81F-A993DCDB07D6}"/>
            </c:ext>
          </c:extLst>
        </c:ser>
        <c:ser>
          <c:idx val="4"/>
          <c:order val="4"/>
          <c:tx>
            <c:strRef>
              <c:f>Sheet1!$F$1</c:f>
              <c:strCache>
                <c:ptCount val="1"/>
                <c:pt idx="0">
                  <c:v>Rwanda</c:v>
                </c:pt>
              </c:strCache>
            </c:strRef>
          </c:tx>
          <c:spPr>
            <a:solidFill>
              <a:schemeClr val="accent5"/>
            </a:solidFill>
            <a:ln>
              <a:noFill/>
            </a:ln>
            <a:effectLst/>
          </c:spPr>
          <c:invertIfNegative val="0"/>
          <c:cat>
            <c:strRef>
              <c:f>Sheet1!$A$2</c:f>
              <c:strCache>
                <c:ptCount val="1"/>
                <c:pt idx="0">
                  <c:v>Percentage</c:v>
                </c:pt>
              </c:strCache>
            </c:strRef>
          </c:cat>
          <c:val>
            <c:numRef>
              <c:f>Sheet1!$F$2</c:f>
              <c:numCache>
                <c:formatCode>General</c:formatCode>
                <c:ptCount val="1"/>
                <c:pt idx="0">
                  <c:v>0.6</c:v>
                </c:pt>
              </c:numCache>
            </c:numRef>
          </c:val>
          <c:extLst>
            <c:ext xmlns:c16="http://schemas.microsoft.com/office/drawing/2014/chart" uri="{C3380CC4-5D6E-409C-BE32-E72D297353CC}">
              <c16:uniqueId val="{00000004-CF85-4F72-B81F-A993DCDB07D6}"/>
            </c:ext>
          </c:extLst>
        </c:ser>
        <c:ser>
          <c:idx val="5"/>
          <c:order val="5"/>
          <c:tx>
            <c:strRef>
              <c:f>Sheet1!$G$1</c:f>
              <c:strCache>
                <c:ptCount val="1"/>
                <c:pt idx="0">
                  <c:v>Burundi</c:v>
                </c:pt>
              </c:strCache>
            </c:strRef>
          </c:tx>
          <c:spPr>
            <a:solidFill>
              <a:schemeClr val="accent6"/>
            </a:solidFill>
            <a:ln>
              <a:noFill/>
            </a:ln>
            <a:effectLst/>
          </c:spPr>
          <c:invertIfNegative val="0"/>
          <c:cat>
            <c:strRef>
              <c:f>Sheet1!$A$2</c:f>
              <c:strCache>
                <c:ptCount val="1"/>
                <c:pt idx="0">
                  <c:v>Percentage</c:v>
                </c:pt>
              </c:strCache>
            </c:strRef>
          </c:cat>
          <c:val>
            <c:numRef>
              <c:f>Sheet1!$G$2</c:f>
              <c:numCache>
                <c:formatCode>General</c:formatCode>
                <c:ptCount val="1"/>
                <c:pt idx="0">
                  <c:v>0.4</c:v>
                </c:pt>
              </c:numCache>
            </c:numRef>
          </c:val>
          <c:extLst>
            <c:ext xmlns:c16="http://schemas.microsoft.com/office/drawing/2014/chart" uri="{C3380CC4-5D6E-409C-BE32-E72D297353CC}">
              <c16:uniqueId val="{00000005-CF85-4F72-B81F-A993DCDB07D6}"/>
            </c:ext>
          </c:extLst>
        </c:ser>
        <c:ser>
          <c:idx val="6"/>
          <c:order val="6"/>
          <c:tx>
            <c:strRef>
              <c:f>Sheet1!$H$1</c:f>
              <c:strCache>
                <c:ptCount val="1"/>
                <c:pt idx="0">
                  <c:v>Ethiopia</c:v>
                </c:pt>
              </c:strCache>
            </c:strRef>
          </c:tx>
          <c:spPr>
            <a:solidFill>
              <a:schemeClr val="accent1">
                <a:lumMod val="60000"/>
              </a:schemeClr>
            </a:solidFill>
            <a:ln>
              <a:noFill/>
            </a:ln>
            <a:effectLst/>
          </c:spPr>
          <c:invertIfNegative val="0"/>
          <c:cat>
            <c:strRef>
              <c:f>Sheet1!$A$2</c:f>
              <c:strCache>
                <c:ptCount val="1"/>
                <c:pt idx="0">
                  <c:v>Percentage</c:v>
                </c:pt>
              </c:strCache>
            </c:strRef>
          </c:cat>
          <c:val>
            <c:numRef>
              <c:f>Sheet1!$H$2</c:f>
              <c:numCache>
                <c:formatCode>General</c:formatCode>
                <c:ptCount val="1"/>
                <c:pt idx="0">
                  <c:v>11.7</c:v>
                </c:pt>
              </c:numCache>
            </c:numRef>
          </c:val>
          <c:extLst>
            <c:ext xmlns:c16="http://schemas.microsoft.com/office/drawing/2014/chart" uri="{C3380CC4-5D6E-409C-BE32-E72D297353CC}">
              <c16:uniqueId val="{00000006-CF85-4F72-B81F-A993DCDB07D6}"/>
            </c:ext>
          </c:extLst>
        </c:ser>
        <c:ser>
          <c:idx val="8"/>
          <c:order val="7"/>
          <c:tx>
            <c:strRef>
              <c:f>Sheet1!$J$1</c:f>
              <c:strCache>
                <c:ptCount val="1"/>
                <c:pt idx="0">
                  <c:v>Eritrea</c:v>
                </c:pt>
              </c:strCache>
            </c:strRef>
          </c:tx>
          <c:spPr>
            <a:solidFill>
              <a:schemeClr val="accent3">
                <a:lumMod val="60000"/>
              </a:schemeClr>
            </a:solidFill>
            <a:ln>
              <a:noFill/>
            </a:ln>
            <a:effectLst/>
          </c:spPr>
          <c:invertIfNegative val="0"/>
          <c:cat>
            <c:strRef>
              <c:f>Sheet1!$A$2</c:f>
              <c:strCache>
                <c:ptCount val="1"/>
                <c:pt idx="0">
                  <c:v>Percentage</c:v>
                </c:pt>
              </c:strCache>
            </c:strRef>
          </c:cat>
          <c:val>
            <c:numRef>
              <c:f>Sheet1!$J$2</c:f>
              <c:numCache>
                <c:formatCode>General</c:formatCode>
                <c:ptCount val="1"/>
                <c:pt idx="0">
                  <c:v>0.8</c:v>
                </c:pt>
              </c:numCache>
            </c:numRef>
          </c:val>
          <c:extLst>
            <c:ext xmlns:c16="http://schemas.microsoft.com/office/drawing/2014/chart" uri="{C3380CC4-5D6E-409C-BE32-E72D297353CC}">
              <c16:uniqueId val="{00000008-CF85-4F72-B81F-A993DCDB07D6}"/>
            </c:ext>
          </c:extLst>
        </c:ser>
        <c:dLbls>
          <c:showLegendKey val="0"/>
          <c:showVal val="0"/>
          <c:showCatName val="0"/>
          <c:showSerName val="0"/>
          <c:showPercent val="0"/>
          <c:showBubbleSize val="0"/>
        </c:dLbls>
        <c:gapWidth val="219"/>
        <c:overlap val="100"/>
        <c:axId val="1913732927"/>
        <c:axId val="54901487"/>
      </c:barChart>
      <c:catAx>
        <c:axId val="1913732927"/>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4901487"/>
        <c:crosses val="autoZero"/>
        <c:auto val="1"/>
        <c:lblAlgn val="ctr"/>
        <c:lblOffset val="100"/>
        <c:noMultiLvlLbl val="0"/>
      </c:catAx>
      <c:valAx>
        <c:axId val="5490148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13732927"/>
        <c:crosses val="autoZero"/>
        <c:crossBetween val="between"/>
      </c:valAx>
      <c:spPr>
        <a:noFill/>
        <a:ln w="25400">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percentStacked"/>
        <c:varyColors val="0"/>
        <c:ser>
          <c:idx val="0"/>
          <c:order val="0"/>
          <c:tx>
            <c:strRef>
              <c:f>Sheet1!$B$1</c:f>
              <c:strCache>
                <c:ptCount val="1"/>
                <c:pt idx="0">
                  <c:v>Egypt</c:v>
                </c:pt>
              </c:strCache>
            </c:strRef>
          </c:tx>
          <c:spPr>
            <a:solidFill>
              <a:schemeClr val="accent1"/>
            </a:solidFill>
            <a:ln>
              <a:noFill/>
            </a:ln>
            <a:effectLst/>
          </c:spPr>
          <c:invertIfNegative val="0"/>
          <c:cat>
            <c:strRef>
              <c:f>Sheet1!$A$2</c:f>
              <c:strCache>
                <c:ptCount val="1"/>
                <c:pt idx="0">
                  <c:v>Percentage</c:v>
                </c:pt>
              </c:strCache>
            </c:strRef>
          </c:cat>
          <c:val>
            <c:numRef>
              <c:f>Sheet1!$B$2</c:f>
              <c:numCache>
                <c:formatCode>General</c:formatCode>
                <c:ptCount val="1"/>
                <c:pt idx="0">
                  <c:v>10.5</c:v>
                </c:pt>
              </c:numCache>
            </c:numRef>
          </c:val>
          <c:extLst>
            <c:ext xmlns:c16="http://schemas.microsoft.com/office/drawing/2014/chart" uri="{C3380CC4-5D6E-409C-BE32-E72D297353CC}">
              <c16:uniqueId val="{00000000-6DC7-4C51-9F50-2AF5291B2F1E}"/>
            </c:ext>
          </c:extLst>
        </c:ser>
        <c:ser>
          <c:idx val="1"/>
          <c:order val="1"/>
          <c:tx>
            <c:strRef>
              <c:f>Sheet1!$C$1</c:f>
              <c:strCache>
                <c:ptCount val="1"/>
                <c:pt idx="0">
                  <c:v>Tanzania</c:v>
                </c:pt>
              </c:strCache>
            </c:strRef>
          </c:tx>
          <c:spPr>
            <a:solidFill>
              <a:schemeClr val="accent2"/>
            </a:solidFill>
            <a:ln>
              <a:noFill/>
            </a:ln>
            <a:effectLst/>
          </c:spPr>
          <c:invertIfNegative val="0"/>
          <c:cat>
            <c:strRef>
              <c:f>Sheet1!$A$2</c:f>
              <c:strCache>
                <c:ptCount val="1"/>
                <c:pt idx="0">
                  <c:v>Percentage</c:v>
                </c:pt>
              </c:strCache>
            </c:strRef>
          </c:cat>
          <c:val>
            <c:numRef>
              <c:f>Sheet1!$C$2</c:f>
              <c:numCache>
                <c:formatCode>General</c:formatCode>
                <c:ptCount val="1"/>
                <c:pt idx="0">
                  <c:v>2.7</c:v>
                </c:pt>
              </c:numCache>
            </c:numRef>
          </c:val>
          <c:extLst>
            <c:ext xmlns:c16="http://schemas.microsoft.com/office/drawing/2014/chart" uri="{C3380CC4-5D6E-409C-BE32-E72D297353CC}">
              <c16:uniqueId val="{00000001-6DC7-4C51-9F50-2AF5291B2F1E}"/>
            </c:ext>
          </c:extLst>
        </c:ser>
        <c:ser>
          <c:idx val="2"/>
          <c:order val="2"/>
          <c:tx>
            <c:strRef>
              <c:f>Sheet1!$D$1</c:f>
              <c:strCache>
                <c:ptCount val="1"/>
                <c:pt idx="0">
                  <c:v>Uganda</c:v>
                </c:pt>
              </c:strCache>
            </c:strRef>
          </c:tx>
          <c:spPr>
            <a:solidFill>
              <a:schemeClr val="accent3"/>
            </a:solidFill>
            <a:ln>
              <a:noFill/>
            </a:ln>
            <a:effectLst/>
          </c:spPr>
          <c:invertIfNegative val="0"/>
          <c:cat>
            <c:strRef>
              <c:f>Sheet1!$A$2</c:f>
              <c:strCache>
                <c:ptCount val="1"/>
                <c:pt idx="0">
                  <c:v>Percentage</c:v>
                </c:pt>
              </c:strCache>
            </c:strRef>
          </c:cat>
          <c:val>
            <c:numRef>
              <c:f>Sheet1!$D$2</c:f>
              <c:numCache>
                <c:formatCode>General</c:formatCode>
                <c:ptCount val="1"/>
                <c:pt idx="0">
                  <c:v>7.4</c:v>
                </c:pt>
              </c:numCache>
            </c:numRef>
          </c:val>
          <c:extLst>
            <c:ext xmlns:c16="http://schemas.microsoft.com/office/drawing/2014/chart" uri="{C3380CC4-5D6E-409C-BE32-E72D297353CC}">
              <c16:uniqueId val="{00000002-6DC7-4C51-9F50-2AF5291B2F1E}"/>
            </c:ext>
          </c:extLst>
        </c:ser>
        <c:ser>
          <c:idx val="3"/>
          <c:order val="3"/>
          <c:tx>
            <c:strRef>
              <c:f>Sheet1!$E$1</c:f>
              <c:strCache>
                <c:ptCount val="1"/>
                <c:pt idx="0">
                  <c:v>The Democratic Rep. of the Congo</c:v>
                </c:pt>
              </c:strCache>
            </c:strRef>
          </c:tx>
          <c:spPr>
            <a:solidFill>
              <a:schemeClr val="accent4"/>
            </a:solidFill>
            <a:ln>
              <a:noFill/>
            </a:ln>
            <a:effectLst/>
          </c:spPr>
          <c:invertIfNegative val="0"/>
          <c:cat>
            <c:strRef>
              <c:f>Sheet1!$A$2</c:f>
              <c:strCache>
                <c:ptCount val="1"/>
                <c:pt idx="0">
                  <c:v>Percentage</c:v>
                </c:pt>
              </c:strCache>
            </c:strRef>
          </c:cat>
          <c:val>
            <c:numRef>
              <c:f>Sheet1!$E$2</c:f>
              <c:numCache>
                <c:formatCode>General</c:formatCode>
                <c:ptCount val="1"/>
                <c:pt idx="0">
                  <c:v>0.7</c:v>
                </c:pt>
              </c:numCache>
            </c:numRef>
          </c:val>
          <c:extLst>
            <c:ext xmlns:c16="http://schemas.microsoft.com/office/drawing/2014/chart" uri="{C3380CC4-5D6E-409C-BE32-E72D297353CC}">
              <c16:uniqueId val="{00000003-6DC7-4C51-9F50-2AF5291B2F1E}"/>
            </c:ext>
          </c:extLst>
        </c:ser>
        <c:ser>
          <c:idx val="4"/>
          <c:order val="4"/>
          <c:tx>
            <c:strRef>
              <c:f>Sheet1!$F$1</c:f>
              <c:strCache>
                <c:ptCount val="1"/>
                <c:pt idx="0">
                  <c:v>Rwanda</c:v>
                </c:pt>
              </c:strCache>
            </c:strRef>
          </c:tx>
          <c:spPr>
            <a:solidFill>
              <a:schemeClr val="accent5"/>
            </a:solidFill>
            <a:ln>
              <a:noFill/>
            </a:ln>
            <a:effectLst/>
          </c:spPr>
          <c:invertIfNegative val="0"/>
          <c:cat>
            <c:strRef>
              <c:f>Sheet1!$A$2</c:f>
              <c:strCache>
                <c:ptCount val="1"/>
                <c:pt idx="0">
                  <c:v>Percentage</c:v>
                </c:pt>
              </c:strCache>
            </c:strRef>
          </c:cat>
          <c:val>
            <c:numRef>
              <c:f>Sheet1!$F$2</c:f>
              <c:numCache>
                <c:formatCode>General</c:formatCode>
                <c:ptCount val="1"/>
                <c:pt idx="0">
                  <c:v>0.6</c:v>
                </c:pt>
              </c:numCache>
            </c:numRef>
          </c:val>
          <c:extLst>
            <c:ext xmlns:c16="http://schemas.microsoft.com/office/drawing/2014/chart" uri="{C3380CC4-5D6E-409C-BE32-E72D297353CC}">
              <c16:uniqueId val="{00000004-6DC7-4C51-9F50-2AF5291B2F1E}"/>
            </c:ext>
          </c:extLst>
        </c:ser>
        <c:ser>
          <c:idx val="5"/>
          <c:order val="5"/>
          <c:tx>
            <c:strRef>
              <c:f>Sheet1!$G$1</c:f>
              <c:strCache>
                <c:ptCount val="1"/>
                <c:pt idx="0">
                  <c:v>Burundi</c:v>
                </c:pt>
              </c:strCache>
            </c:strRef>
          </c:tx>
          <c:spPr>
            <a:solidFill>
              <a:schemeClr val="accent6"/>
            </a:solidFill>
            <a:ln>
              <a:noFill/>
            </a:ln>
            <a:effectLst/>
          </c:spPr>
          <c:invertIfNegative val="0"/>
          <c:cat>
            <c:strRef>
              <c:f>Sheet1!$A$2</c:f>
              <c:strCache>
                <c:ptCount val="1"/>
                <c:pt idx="0">
                  <c:v>Percentage</c:v>
                </c:pt>
              </c:strCache>
            </c:strRef>
          </c:cat>
          <c:val>
            <c:numRef>
              <c:f>Sheet1!$G$2</c:f>
              <c:numCache>
                <c:formatCode>General</c:formatCode>
                <c:ptCount val="1"/>
                <c:pt idx="0">
                  <c:v>0.4</c:v>
                </c:pt>
              </c:numCache>
            </c:numRef>
          </c:val>
          <c:extLst>
            <c:ext xmlns:c16="http://schemas.microsoft.com/office/drawing/2014/chart" uri="{C3380CC4-5D6E-409C-BE32-E72D297353CC}">
              <c16:uniqueId val="{00000005-6DC7-4C51-9F50-2AF5291B2F1E}"/>
            </c:ext>
          </c:extLst>
        </c:ser>
        <c:ser>
          <c:idx val="6"/>
          <c:order val="6"/>
          <c:tx>
            <c:strRef>
              <c:f>Sheet1!$H$1</c:f>
              <c:strCache>
                <c:ptCount val="1"/>
                <c:pt idx="0">
                  <c:v>Ethiopia</c:v>
                </c:pt>
              </c:strCache>
            </c:strRef>
          </c:tx>
          <c:spPr>
            <a:solidFill>
              <a:schemeClr val="accent1">
                <a:lumMod val="60000"/>
              </a:schemeClr>
            </a:solidFill>
            <a:ln>
              <a:noFill/>
            </a:ln>
            <a:effectLst/>
          </c:spPr>
          <c:invertIfNegative val="0"/>
          <c:cat>
            <c:strRef>
              <c:f>Sheet1!$A$2</c:f>
              <c:strCache>
                <c:ptCount val="1"/>
                <c:pt idx="0">
                  <c:v>Percentage</c:v>
                </c:pt>
              </c:strCache>
            </c:strRef>
          </c:cat>
          <c:val>
            <c:numRef>
              <c:f>Sheet1!$H$2</c:f>
              <c:numCache>
                <c:formatCode>General</c:formatCode>
                <c:ptCount val="1"/>
                <c:pt idx="0">
                  <c:v>11.7</c:v>
                </c:pt>
              </c:numCache>
            </c:numRef>
          </c:val>
          <c:extLst>
            <c:ext xmlns:c16="http://schemas.microsoft.com/office/drawing/2014/chart" uri="{C3380CC4-5D6E-409C-BE32-E72D297353CC}">
              <c16:uniqueId val="{00000006-6DC7-4C51-9F50-2AF5291B2F1E}"/>
            </c:ext>
          </c:extLst>
        </c:ser>
        <c:ser>
          <c:idx val="7"/>
          <c:order val="7"/>
          <c:tx>
            <c:strRef>
              <c:f>Sheet1!$I$1</c:f>
              <c:strCache>
                <c:ptCount val="1"/>
                <c:pt idx="0">
                  <c:v>Kenya</c:v>
                </c:pt>
              </c:strCache>
            </c:strRef>
          </c:tx>
          <c:spPr>
            <a:solidFill>
              <a:schemeClr val="accent2">
                <a:lumMod val="60000"/>
              </a:schemeClr>
            </a:solidFill>
            <a:ln>
              <a:noFill/>
            </a:ln>
            <a:effectLst/>
          </c:spPr>
          <c:invertIfNegative val="0"/>
          <c:cat>
            <c:strRef>
              <c:f>Sheet1!$A$2</c:f>
              <c:strCache>
                <c:ptCount val="1"/>
                <c:pt idx="0">
                  <c:v>Percentage</c:v>
                </c:pt>
              </c:strCache>
            </c:strRef>
          </c:cat>
          <c:val>
            <c:numRef>
              <c:f>Sheet1!$I$2</c:f>
              <c:numCache>
                <c:formatCode>General</c:formatCode>
                <c:ptCount val="1"/>
                <c:pt idx="0">
                  <c:v>1.5</c:v>
                </c:pt>
              </c:numCache>
            </c:numRef>
          </c:val>
          <c:extLst>
            <c:ext xmlns:c16="http://schemas.microsoft.com/office/drawing/2014/chart" uri="{C3380CC4-5D6E-409C-BE32-E72D297353CC}">
              <c16:uniqueId val="{00000007-6DC7-4C51-9F50-2AF5291B2F1E}"/>
            </c:ext>
          </c:extLst>
        </c:ser>
        <c:ser>
          <c:idx val="8"/>
          <c:order val="8"/>
          <c:tx>
            <c:strRef>
              <c:f>Sheet1!$J$1</c:f>
              <c:strCache>
                <c:ptCount val="1"/>
                <c:pt idx="0">
                  <c:v>Eritrea</c:v>
                </c:pt>
              </c:strCache>
            </c:strRef>
          </c:tx>
          <c:spPr>
            <a:solidFill>
              <a:schemeClr val="accent3">
                <a:lumMod val="60000"/>
              </a:schemeClr>
            </a:solidFill>
            <a:ln>
              <a:noFill/>
            </a:ln>
            <a:effectLst/>
          </c:spPr>
          <c:invertIfNegative val="0"/>
          <c:cat>
            <c:strRef>
              <c:f>Sheet1!$A$2</c:f>
              <c:strCache>
                <c:ptCount val="1"/>
                <c:pt idx="0">
                  <c:v>Percentage</c:v>
                </c:pt>
              </c:strCache>
            </c:strRef>
          </c:cat>
          <c:val>
            <c:numRef>
              <c:f>Sheet1!$J$2</c:f>
              <c:numCache>
                <c:formatCode>General</c:formatCode>
                <c:ptCount val="1"/>
                <c:pt idx="0">
                  <c:v>0.8</c:v>
                </c:pt>
              </c:numCache>
            </c:numRef>
          </c:val>
          <c:extLst>
            <c:ext xmlns:c16="http://schemas.microsoft.com/office/drawing/2014/chart" uri="{C3380CC4-5D6E-409C-BE32-E72D297353CC}">
              <c16:uniqueId val="{00000008-6DC7-4C51-9F50-2AF5291B2F1E}"/>
            </c:ext>
          </c:extLst>
        </c:ser>
        <c:ser>
          <c:idx val="9"/>
          <c:order val="9"/>
          <c:tx>
            <c:strRef>
              <c:f>Sheet1!$K$1</c:f>
              <c:strCache>
                <c:ptCount val="1"/>
                <c:pt idx="0">
                  <c:v>South Sudan</c:v>
                </c:pt>
              </c:strCache>
            </c:strRef>
          </c:tx>
          <c:spPr>
            <a:solidFill>
              <a:schemeClr val="accent4">
                <a:lumMod val="60000"/>
              </a:schemeClr>
            </a:solidFill>
            <a:ln>
              <a:noFill/>
            </a:ln>
            <a:effectLst/>
          </c:spPr>
          <c:invertIfNegative val="0"/>
          <c:cat>
            <c:strRef>
              <c:f>Sheet1!$A$2</c:f>
              <c:strCache>
                <c:ptCount val="1"/>
                <c:pt idx="0">
                  <c:v>Percentage</c:v>
                </c:pt>
              </c:strCache>
            </c:strRef>
          </c:cat>
          <c:val>
            <c:numRef>
              <c:f>Sheet1!$K$2</c:f>
              <c:numCache>
                <c:formatCode>General</c:formatCode>
                <c:ptCount val="1"/>
                <c:pt idx="0">
                  <c:v>20</c:v>
                </c:pt>
              </c:numCache>
            </c:numRef>
          </c:val>
          <c:extLst>
            <c:ext xmlns:c16="http://schemas.microsoft.com/office/drawing/2014/chart" uri="{C3380CC4-5D6E-409C-BE32-E72D297353CC}">
              <c16:uniqueId val="{00000009-6DC7-4C51-9F50-2AF5291B2F1E}"/>
            </c:ext>
          </c:extLst>
        </c:ser>
        <c:ser>
          <c:idx val="10"/>
          <c:order val="10"/>
          <c:tx>
            <c:strRef>
              <c:f>Sheet1!$L$1</c:f>
              <c:strCache>
                <c:ptCount val="1"/>
                <c:pt idx="0">
                  <c:v>Sudan</c:v>
                </c:pt>
              </c:strCache>
            </c:strRef>
          </c:tx>
          <c:spPr>
            <a:solidFill>
              <a:schemeClr val="accent5">
                <a:lumMod val="60000"/>
              </a:schemeClr>
            </a:solidFill>
            <a:ln>
              <a:noFill/>
            </a:ln>
            <a:effectLst/>
          </c:spPr>
          <c:invertIfNegative val="0"/>
          <c:cat>
            <c:strRef>
              <c:f>Sheet1!$A$2</c:f>
              <c:strCache>
                <c:ptCount val="1"/>
                <c:pt idx="0">
                  <c:v>Percentage</c:v>
                </c:pt>
              </c:strCache>
            </c:strRef>
          </c:cat>
          <c:val>
            <c:numRef>
              <c:f>Sheet1!$L$2</c:f>
              <c:numCache>
                <c:formatCode>General</c:formatCode>
                <c:ptCount val="1"/>
                <c:pt idx="0">
                  <c:v>43.7</c:v>
                </c:pt>
              </c:numCache>
            </c:numRef>
          </c:val>
          <c:extLst>
            <c:ext xmlns:c16="http://schemas.microsoft.com/office/drawing/2014/chart" uri="{C3380CC4-5D6E-409C-BE32-E72D297353CC}">
              <c16:uniqueId val="{0000000A-6DC7-4C51-9F50-2AF5291B2F1E}"/>
            </c:ext>
          </c:extLst>
        </c:ser>
        <c:dLbls>
          <c:showLegendKey val="0"/>
          <c:showVal val="0"/>
          <c:showCatName val="0"/>
          <c:showSerName val="0"/>
          <c:showPercent val="0"/>
          <c:showBubbleSize val="0"/>
        </c:dLbls>
        <c:gapWidth val="219"/>
        <c:overlap val="100"/>
        <c:axId val="1913732927"/>
        <c:axId val="54901487"/>
      </c:barChart>
      <c:catAx>
        <c:axId val="1913732927"/>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4901487"/>
        <c:crosses val="autoZero"/>
        <c:auto val="1"/>
        <c:lblAlgn val="ctr"/>
        <c:lblOffset val="100"/>
        <c:noMultiLvlLbl val="0"/>
      </c:catAx>
      <c:valAx>
        <c:axId val="5490148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13732927"/>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A</a:t>
            </a:r>
            <a:r>
              <a:rPr lang="en-GB" baseline="0"/>
              <a:t> graph to show the percentage of the Nile Basin in different countries </a:t>
            </a:r>
            <a:endParaRPr lang="en-GB"/>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percentStacked"/>
        <c:varyColors val="0"/>
        <c:ser>
          <c:idx val="0"/>
          <c:order val="0"/>
          <c:tx>
            <c:strRef>
              <c:f>Sheet1!$B$1</c:f>
              <c:strCache>
                <c:ptCount val="1"/>
                <c:pt idx="0">
                  <c:v>Egypt</c:v>
                </c:pt>
              </c:strCache>
            </c:strRef>
          </c:tx>
          <c:spPr>
            <a:solidFill>
              <a:schemeClr val="accent1"/>
            </a:solidFill>
            <a:ln>
              <a:noFill/>
            </a:ln>
            <a:effectLst/>
          </c:spPr>
          <c:invertIfNegative val="0"/>
          <c:cat>
            <c:strRef>
              <c:f>Sheet1!$A$2</c:f>
              <c:strCache>
                <c:ptCount val="1"/>
                <c:pt idx="0">
                  <c:v>Percentage</c:v>
                </c:pt>
              </c:strCache>
            </c:strRef>
          </c:cat>
          <c:val>
            <c:numRef>
              <c:f>Sheet1!$B$2</c:f>
              <c:numCache>
                <c:formatCode>General</c:formatCode>
                <c:ptCount val="1"/>
                <c:pt idx="0">
                  <c:v>10.5</c:v>
                </c:pt>
              </c:numCache>
            </c:numRef>
          </c:val>
          <c:extLst>
            <c:ext xmlns:c16="http://schemas.microsoft.com/office/drawing/2014/chart" uri="{C3380CC4-5D6E-409C-BE32-E72D297353CC}">
              <c16:uniqueId val="{00000000-01C0-464B-A3C2-F61765274DA6}"/>
            </c:ext>
          </c:extLst>
        </c:ser>
        <c:ser>
          <c:idx val="1"/>
          <c:order val="1"/>
          <c:tx>
            <c:strRef>
              <c:f>Sheet1!$C$1</c:f>
              <c:strCache>
                <c:ptCount val="1"/>
                <c:pt idx="0">
                  <c:v>Tanzania</c:v>
                </c:pt>
              </c:strCache>
            </c:strRef>
          </c:tx>
          <c:spPr>
            <a:solidFill>
              <a:schemeClr val="accent2"/>
            </a:solidFill>
            <a:ln>
              <a:noFill/>
            </a:ln>
            <a:effectLst/>
          </c:spPr>
          <c:invertIfNegative val="0"/>
          <c:cat>
            <c:strRef>
              <c:f>Sheet1!$A$2</c:f>
              <c:strCache>
                <c:ptCount val="1"/>
                <c:pt idx="0">
                  <c:v>Percentage</c:v>
                </c:pt>
              </c:strCache>
            </c:strRef>
          </c:cat>
          <c:val>
            <c:numRef>
              <c:f>Sheet1!$C$2</c:f>
              <c:numCache>
                <c:formatCode>General</c:formatCode>
                <c:ptCount val="1"/>
                <c:pt idx="0">
                  <c:v>2.7</c:v>
                </c:pt>
              </c:numCache>
            </c:numRef>
          </c:val>
          <c:extLst>
            <c:ext xmlns:c16="http://schemas.microsoft.com/office/drawing/2014/chart" uri="{C3380CC4-5D6E-409C-BE32-E72D297353CC}">
              <c16:uniqueId val="{00000001-01C0-464B-A3C2-F61765274DA6}"/>
            </c:ext>
          </c:extLst>
        </c:ser>
        <c:ser>
          <c:idx val="2"/>
          <c:order val="2"/>
          <c:tx>
            <c:strRef>
              <c:f>Sheet1!$D$1</c:f>
              <c:strCache>
                <c:ptCount val="1"/>
                <c:pt idx="0">
                  <c:v>Uganda</c:v>
                </c:pt>
              </c:strCache>
            </c:strRef>
          </c:tx>
          <c:spPr>
            <a:solidFill>
              <a:schemeClr val="accent3"/>
            </a:solidFill>
            <a:ln>
              <a:noFill/>
            </a:ln>
            <a:effectLst/>
          </c:spPr>
          <c:invertIfNegative val="0"/>
          <c:cat>
            <c:strRef>
              <c:f>Sheet1!$A$2</c:f>
              <c:strCache>
                <c:ptCount val="1"/>
                <c:pt idx="0">
                  <c:v>Percentage</c:v>
                </c:pt>
              </c:strCache>
            </c:strRef>
          </c:cat>
          <c:val>
            <c:numRef>
              <c:f>Sheet1!$D$2</c:f>
              <c:numCache>
                <c:formatCode>General</c:formatCode>
                <c:ptCount val="1"/>
                <c:pt idx="0">
                  <c:v>7.4</c:v>
                </c:pt>
              </c:numCache>
            </c:numRef>
          </c:val>
          <c:extLst>
            <c:ext xmlns:c16="http://schemas.microsoft.com/office/drawing/2014/chart" uri="{C3380CC4-5D6E-409C-BE32-E72D297353CC}">
              <c16:uniqueId val="{00000002-01C0-464B-A3C2-F61765274DA6}"/>
            </c:ext>
          </c:extLst>
        </c:ser>
        <c:ser>
          <c:idx val="3"/>
          <c:order val="3"/>
          <c:tx>
            <c:strRef>
              <c:f>Sheet1!$E$1</c:f>
              <c:strCache>
                <c:ptCount val="1"/>
                <c:pt idx="0">
                  <c:v>The Democratic Rep. of the Congo</c:v>
                </c:pt>
              </c:strCache>
            </c:strRef>
          </c:tx>
          <c:spPr>
            <a:solidFill>
              <a:schemeClr val="accent4"/>
            </a:solidFill>
            <a:ln>
              <a:noFill/>
            </a:ln>
            <a:effectLst/>
          </c:spPr>
          <c:invertIfNegative val="0"/>
          <c:cat>
            <c:strRef>
              <c:f>Sheet1!$A$2</c:f>
              <c:strCache>
                <c:ptCount val="1"/>
                <c:pt idx="0">
                  <c:v>Percentage</c:v>
                </c:pt>
              </c:strCache>
            </c:strRef>
          </c:cat>
          <c:val>
            <c:numRef>
              <c:f>Sheet1!$E$2</c:f>
              <c:numCache>
                <c:formatCode>General</c:formatCode>
                <c:ptCount val="1"/>
                <c:pt idx="0">
                  <c:v>0.7</c:v>
                </c:pt>
              </c:numCache>
            </c:numRef>
          </c:val>
          <c:extLst>
            <c:ext xmlns:c16="http://schemas.microsoft.com/office/drawing/2014/chart" uri="{C3380CC4-5D6E-409C-BE32-E72D297353CC}">
              <c16:uniqueId val="{00000003-01C0-464B-A3C2-F61765274DA6}"/>
            </c:ext>
          </c:extLst>
        </c:ser>
        <c:ser>
          <c:idx val="4"/>
          <c:order val="4"/>
          <c:tx>
            <c:strRef>
              <c:f>Sheet1!$F$1</c:f>
              <c:strCache>
                <c:ptCount val="1"/>
                <c:pt idx="0">
                  <c:v>Rwanda</c:v>
                </c:pt>
              </c:strCache>
            </c:strRef>
          </c:tx>
          <c:spPr>
            <a:solidFill>
              <a:schemeClr val="accent5"/>
            </a:solidFill>
            <a:ln>
              <a:noFill/>
            </a:ln>
            <a:effectLst/>
          </c:spPr>
          <c:invertIfNegative val="0"/>
          <c:cat>
            <c:strRef>
              <c:f>Sheet1!$A$2</c:f>
              <c:strCache>
                <c:ptCount val="1"/>
                <c:pt idx="0">
                  <c:v>Percentage</c:v>
                </c:pt>
              </c:strCache>
            </c:strRef>
          </c:cat>
          <c:val>
            <c:numRef>
              <c:f>Sheet1!$F$2</c:f>
              <c:numCache>
                <c:formatCode>General</c:formatCode>
                <c:ptCount val="1"/>
                <c:pt idx="0">
                  <c:v>0.6</c:v>
                </c:pt>
              </c:numCache>
            </c:numRef>
          </c:val>
          <c:extLst>
            <c:ext xmlns:c16="http://schemas.microsoft.com/office/drawing/2014/chart" uri="{C3380CC4-5D6E-409C-BE32-E72D297353CC}">
              <c16:uniqueId val="{00000004-01C0-464B-A3C2-F61765274DA6}"/>
            </c:ext>
          </c:extLst>
        </c:ser>
        <c:ser>
          <c:idx val="5"/>
          <c:order val="5"/>
          <c:tx>
            <c:strRef>
              <c:f>Sheet1!$G$1</c:f>
              <c:strCache>
                <c:ptCount val="1"/>
                <c:pt idx="0">
                  <c:v>Burundi</c:v>
                </c:pt>
              </c:strCache>
            </c:strRef>
          </c:tx>
          <c:spPr>
            <a:solidFill>
              <a:schemeClr val="accent6"/>
            </a:solidFill>
            <a:ln>
              <a:noFill/>
            </a:ln>
            <a:effectLst/>
          </c:spPr>
          <c:invertIfNegative val="0"/>
          <c:cat>
            <c:strRef>
              <c:f>Sheet1!$A$2</c:f>
              <c:strCache>
                <c:ptCount val="1"/>
                <c:pt idx="0">
                  <c:v>Percentage</c:v>
                </c:pt>
              </c:strCache>
            </c:strRef>
          </c:cat>
          <c:val>
            <c:numRef>
              <c:f>Sheet1!$G$2</c:f>
              <c:numCache>
                <c:formatCode>General</c:formatCode>
                <c:ptCount val="1"/>
                <c:pt idx="0">
                  <c:v>0.4</c:v>
                </c:pt>
              </c:numCache>
            </c:numRef>
          </c:val>
          <c:extLst>
            <c:ext xmlns:c16="http://schemas.microsoft.com/office/drawing/2014/chart" uri="{C3380CC4-5D6E-409C-BE32-E72D297353CC}">
              <c16:uniqueId val="{00000005-01C0-464B-A3C2-F61765274DA6}"/>
            </c:ext>
          </c:extLst>
        </c:ser>
        <c:ser>
          <c:idx val="6"/>
          <c:order val="6"/>
          <c:tx>
            <c:strRef>
              <c:f>Sheet1!$H$1</c:f>
              <c:strCache>
                <c:ptCount val="1"/>
                <c:pt idx="0">
                  <c:v>Ethiopia</c:v>
                </c:pt>
              </c:strCache>
            </c:strRef>
          </c:tx>
          <c:spPr>
            <a:solidFill>
              <a:schemeClr val="accent1">
                <a:lumMod val="60000"/>
              </a:schemeClr>
            </a:solidFill>
            <a:ln>
              <a:noFill/>
            </a:ln>
            <a:effectLst/>
          </c:spPr>
          <c:invertIfNegative val="0"/>
          <c:cat>
            <c:strRef>
              <c:f>Sheet1!$A$2</c:f>
              <c:strCache>
                <c:ptCount val="1"/>
                <c:pt idx="0">
                  <c:v>Percentage</c:v>
                </c:pt>
              </c:strCache>
            </c:strRef>
          </c:cat>
          <c:val>
            <c:numRef>
              <c:f>Sheet1!$H$2</c:f>
              <c:numCache>
                <c:formatCode>General</c:formatCode>
                <c:ptCount val="1"/>
                <c:pt idx="0">
                  <c:v>11.7</c:v>
                </c:pt>
              </c:numCache>
            </c:numRef>
          </c:val>
          <c:extLst>
            <c:ext xmlns:c16="http://schemas.microsoft.com/office/drawing/2014/chart" uri="{C3380CC4-5D6E-409C-BE32-E72D297353CC}">
              <c16:uniqueId val="{00000006-01C0-464B-A3C2-F61765274DA6}"/>
            </c:ext>
          </c:extLst>
        </c:ser>
        <c:ser>
          <c:idx val="7"/>
          <c:order val="7"/>
          <c:tx>
            <c:strRef>
              <c:f>Sheet1!$I$1</c:f>
              <c:strCache>
                <c:ptCount val="1"/>
                <c:pt idx="0">
                  <c:v>Kenya</c:v>
                </c:pt>
              </c:strCache>
            </c:strRef>
          </c:tx>
          <c:spPr>
            <a:solidFill>
              <a:schemeClr val="accent2">
                <a:lumMod val="60000"/>
              </a:schemeClr>
            </a:solidFill>
            <a:ln>
              <a:noFill/>
            </a:ln>
            <a:effectLst/>
          </c:spPr>
          <c:invertIfNegative val="0"/>
          <c:cat>
            <c:strRef>
              <c:f>Sheet1!$A$2</c:f>
              <c:strCache>
                <c:ptCount val="1"/>
                <c:pt idx="0">
                  <c:v>Percentage</c:v>
                </c:pt>
              </c:strCache>
            </c:strRef>
          </c:cat>
          <c:val>
            <c:numRef>
              <c:f>Sheet1!$I$2</c:f>
              <c:numCache>
                <c:formatCode>General</c:formatCode>
                <c:ptCount val="1"/>
                <c:pt idx="0">
                  <c:v>1.5</c:v>
                </c:pt>
              </c:numCache>
            </c:numRef>
          </c:val>
          <c:extLst>
            <c:ext xmlns:c16="http://schemas.microsoft.com/office/drawing/2014/chart" uri="{C3380CC4-5D6E-409C-BE32-E72D297353CC}">
              <c16:uniqueId val="{00000007-01C0-464B-A3C2-F61765274DA6}"/>
            </c:ext>
          </c:extLst>
        </c:ser>
        <c:ser>
          <c:idx val="8"/>
          <c:order val="8"/>
          <c:tx>
            <c:strRef>
              <c:f>Sheet1!$J$1</c:f>
              <c:strCache>
                <c:ptCount val="1"/>
                <c:pt idx="0">
                  <c:v>Eritrea</c:v>
                </c:pt>
              </c:strCache>
            </c:strRef>
          </c:tx>
          <c:spPr>
            <a:solidFill>
              <a:schemeClr val="accent3">
                <a:lumMod val="60000"/>
              </a:schemeClr>
            </a:solidFill>
            <a:ln>
              <a:noFill/>
            </a:ln>
            <a:effectLst/>
          </c:spPr>
          <c:invertIfNegative val="0"/>
          <c:cat>
            <c:strRef>
              <c:f>Sheet1!$A$2</c:f>
              <c:strCache>
                <c:ptCount val="1"/>
                <c:pt idx="0">
                  <c:v>Percentage</c:v>
                </c:pt>
              </c:strCache>
            </c:strRef>
          </c:cat>
          <c:val>
            <c:numRef>
              <c:f>Sheet1!$J$2</c:f>
              <c:numCache>
                <c:formatCode>General</c:formatCode>
                <c:ptCount val="1"/>
                <c:pt idx="0">
                  <c:v>0.8</c:v>
                </c:pt>
              </c:numCache>
            </c:numRef>
          </c:val>
          <c:extLst>
            <c:ext xmlns:c16="http://schemas.microsoft.com/office/drawing/2014/chart" uri="{C3380CC4-5D6E-409C-BE32-E72D297353CC}">
              <c16:uniqueId val="{00000008-01C0-464B-A3C2-F61765274DA6}"/>
            </c:ext>
          </c:extLst>
        </c:ser>
        <c:ser>
          <c:idx val="9"/>
          <c:order val="9"/>
          <c:tx>
            <c:strRef>
              <c:f>Sheet1!$K$1</c:f>
              <c:strCache>
                <c:ptCount val="1"/>
                <c:pt idx="0">
                  <c:v>South Sudan</c:v>
                </c:pt>
              </c:strCache>
            </c:strRef>
          </c:tx>
          <c:spPr>
            <a:solidFill>
              <a:schemeClr val="accent4">
                <a:lumMod val="60000"/>
              </a:schemeClr>
            </a:solidFill>
            <a:ln>
              <a:noFill/>
            </a:ln>
            <a:effectLst/>
          </c:spPr>
          <c:invertIfNegative val="0"/>
          <c:cat>
            <c:strRef>
              <c:f>Sheet1!$A$2</c:f>
              <c:strCache>
                <c:ptCount val="1"/>
                <c:pt idx="0">
                  <c:v>Percentage</c:v>
                </c:pt>
              </c:strCache>
            </c:strRef>
          </c:cat>
          <c:val>
            <c:numRef>
              <c:f>Sheet1!$K$2</c:f>
              <c:numCache>
                <c:formatCode>General</c:formatCode>
                <c:ptCount val="1"/>
                <c:pt idx="0">
                  <c:v>20</c:v>
                </c:pt>
              </c:numCache>
            </c:numRef>
          </c:val>
          <c:extLst>
            <c:ext xmlns:c16="http://schemas.microsoft.com/office/drawing/2014/chart" uri="{C3380CC4-5D6E-409C-BE32-E72D297353CC}">
              <c16:uniqueId val="{00000009-01C0-464B-A3C2-F61765274DA6}"/>
            </c:ext>
          </c:extLst>
        </c:ser>
        <c:ser>
          <c:idx val="10"/>
          <c:order val="10"/>
          <c:tx>
            <c:strRef>
              <c:f>Sheet1!$L$1</c:f>
              <c:strCache>
                <c:ptCount val="1"/>
                <c:pt idx="0">
                  <c:v>Sudan</c:v>
                </c:pt>
              </c:strCache>
            </c:strRef>
          </c:tx>
          <c:spPr>
            <a:solidFill>
              <a:schemeClr val="accent5">
                <a:lumMod val="60000"/>
              </a:schemeClr>
            </a:solidFill>
            <a:ln>
              <a:noFill/>
            </a:ln>
            <a:effectLst/>
          </c:spPr>
          <c:invertIfNegative val="0"/>
          <c:cat>
            <c:strRef>
              <c:f>Sheet1!$A$2</c:f>
              <c:strCache>
                <c:ptCount val="1"/>
                <c:pt idx="0">
                  <c:v>Percentage</c:v>
                </c:pt>
              </c:strCache>
            </c:strRef>
          </c:cat>
          <c:val>
            <c:numRef>
              <c:f>Sheet1!$L$2</c:f>
              <c:numCache>
                <c:formatCode>General</c:formatCode>
                <c:ptCount val="1"/>
                <c:pt idx="0">
                  <c:v>43.7</c:v>
                </c:pt>
              </c:numCache>
            </c:numRef>
          </c:val>
          <c:extLst>
            <c:ext xmlns:c16="http://schemas.microsoft.com/office/drawing/2014/chart" uri="{C3380CC4-5D6E-409C-BE32-E72D297353CC}">
              <c16:uniqueId val="{0000000A-01C0-464B-A3C2-F61765274DA6}"/>
            </c:ext>
          </c:extLst>
        </c:ser>
        <c:dLbls>
          <c:showLegendKey val="0"/>
          <c:showVal val="0"/>
          <c:showCatName val="0"/>
          <c:showSerName val="0"/>
          <c:showPercent val="0"/>
          <c:showBubbleSize val="0"/>
        </c:dLbls>
        <c:gapWidth val="219"/>
        <c:overlap val="100"/>
        <c:axId val="1913732927"/>
        <c:axId val="54901487"/>
      </c:barChart>
      <c:catAx>
        <c:axId val="1913732927"/>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4901487"/>
        <c:crosses val="autoZero"/>
        <c:auto val="1"/>
        <c:lblAlgn val="ctr"/>
        <c:lblOffset val="100"/>
        <c:noMultiLvlLbl val="0"/>
      </c:catAx>
      <c:valAx>
        <c:axId val="54901487"/>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13732927"/>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Sheet1!$A$2:$A$6</cx:f>
        <cx:lvl ptCount="5">
          <cx:pt idx="0">2020 A.D. Near the Nile</cx:pt>
          <cx:pt idx="1">2020 A.D. Away from the Nile (5m)</cx:pt>
          <cx:pt idx="2">3000 B.C. Near the Nile (3m)</cx:pt>
          <cx:pt idx="3">3000 B.C. Away from the Nile (0)</cx:pt>
          <cx:pt idx="4">                  </cx:pt>
        </cx:lvl>
      </cx:strDim>
      <cx:numDim type="val">
        <cx:f>Sheet1!$B$2:$B$6</cx:f>
        <cx:lvl ptCount="5" formatCode="#,##0">
          <cx:pt idx="0">95000000</cx:pt>
          <cx:pt idx="1">5000000</cx:pt>
          <cx:pt idx="2">3000000</cx:pt>
          <cx:pt idx="3">0</cx:pt>
          <cx:pt idx="4">0</cx:pt>
        </cx:lvl>
      </cx:numDim>
    </cx:data>
  </cx:chartData>
  <cx:chart>
    <cx:title pos="t" align="ctr" overlay="0">
      <cx:tx>
        <cx:rich>
          <a:bodyPr spcFirstLastPara="1" vertOverflow="ellipsis" horzOverflow="overflow" wrap="square" lIns="0" tIns="0" rIns="0" bIns="0" anchor="ctr" anchorCtr="1"/>
          <a:lstStyle/>
          <a:p>
            <a:pPr algn="ctr" rtl="0">
              <a:defRPr/>
            </a:pPr>
            <a:r>
              <a:rPr lang="en-US" sz="1400" b="0" i="0" u="none" strike="noStrike" baseline="0">
                <a:solidFill>
                  <a:sysClr val="windowText" lastClr="000000">
                    <a:lumMod val="65000"/>
                    <a:lumOff val="35000"/>
                  </a:sysClr>
                </a:solidFill>
                <a:latin typeface="Calibri" panose="020F0502020204030204"/>
              </a:rPr>
              <a:t>A Graph to Show the Population of Egypt</a:t>
            </a:r>
            <a:endParaRPr lang="en-US" sz="1400" b="0" i="0" u="none" strike="noStrike" baseline="0">
              <a:solidFill>
                <a:schemeClr val="accent1"/>
              </a:solidFill>
              <a:latin typeface="Calibri" panose="020F0502020204030204"/>
            </a:endParaRPr>
          </a:p>
        </cx:rich>
      </cx:tx>
    </cx:title>
    <cx:plotArea>
      <cx:plotAreaRegion>
        <cx:series layoutId="funnel" uniqueId="{DA638C72-48BA-43AF-865C-C8D71FEA6AE1}">
          <cx:tx>
            <cx:txData>
              <cx:f>Sheet1!$B$1</cx:f>
              <cx:v>Series1</cx:v>
            </cx:txData>
          </cx:tx>
          <cx:dataLabels>
            <cx:visibility seriesName="0" categoryName="0" value="1"/>
          </cx:dataLabels>
          <cx:dataId val="0"/>
        </cx:series>
      </cx:plotAreaRegion>
      <cx:axis id="0">
        <cx:catScaling gapWidth="0.0599999987"/>
        <cx:tickLabels/>
        <cx:numFmt formatCode="General" sourceLinked="0"/>
        <cx:txPr>
          <a:bodyPr spcFirstLastPara="1" vertOverflow="ellipsis" horzOverflow="overflow" wrap="square" lIns="0" tIns="0" rIns="0" bIns="0" anchor="ctr" anchorCtr="1"/>
          <a:lstStyle/>
          <a:p>
            <a:pPr algn="ctr" rtl="0">
              <a:defRPr/>
            </a:pPr>
            <a:endParaRPr lang="en-US" sz="900" b="0" i="0" u="none" strike="noStrike" baseline="0">
              <a:solidFill>
                <a:sysClr val="windowText" lastClr="000000">
                  <a:lumMod val="65000"/>
                  <a:lumOff val="35000"/>
                </a:sysClr>
              </a:solidFill>
              <a:latin typeface="Calibri" panose="020F0502020204030204"/>
            </a:endParaRPr>
          </a:p>
        </cx:txPr>
      </cx:axis>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419">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7"/>
            <a:ext cx="8281987" cy="2954655"/>
          </a:xfrm>
        </p:spPr>
        <p:txBody>
          <a:bodyPr anchor="t" anchorCtr="0">
            <a:norm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52" y="3536951"/>
            <a:ext cx="8281989" cy="2555874"/>
          </a:xfrm>
        </p:spPr>
        <p:txBody>
          <a:bodyPr>
            <a:normAutofit/>
          </a:bodyPr>
          <a:lstStyle>
            <a:lvl1pPr marL="0" indent="0" algn="l">
              <a:lnSpc>
                <a:spcPct val="100000"/>
              </a:lnSpc>
              <a:buNone/>
              <a:defRPr sz="2400">
                <a:solidFill>
                  <a:schemeClr val="tx1">
                    <a:alpha val="80000"/>
                  </a:schemeClr>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lstStyle/>
          <a:p>
            <a:fld id="{72EA7947-E287-4738-8C82-07CE4F01EF03}" type="datetime2">
              <a:rPr lang="en-US" smtClean="0"/>
              <a:t>Monday, May 11, 2020</a:t>
            </a:fld>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lstStyle/>
          <a:p>
            <a:r>
              <a:rPr lang="en-US" dirty="0"/>
              <a:t>Sample Footer</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lstStyle/>
          <a:p>
            <a:fld id="{DBA1B0FB-D917-4C8C-928F-313BD683BF39}" type="slidenum">
              <a:rPr lang="en-US" smtClean="0"/>
              <a:t>‹#›</a:t>
            </a:fld>
            <a:endParaRPr lang="en-US" dirty="0"/>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92"/>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3"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7"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spTree>
    <p:extLst>
      <p:ext uri="{BB962C8B-B14F-4D97-AF65-F5344CB8AC3E}">
        <p14:creationId xmlns:p14="http://schemas.microsoft.com/office/powerpoint/2010/main" val="175731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4003"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3" y="549275"/>
            <a:ext cx="11091600" cy="1332000"/>
          </a:xfrm>
        </p:spPr>
        <p:txBody>
          <a:bodyPr vert="horz" wrap="square" lIns="0" tIns="0" rIns="0" bIns="0" rtlCol="0" anchor="t" anchorCtr="0">
            <a:norm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5" y="2113201"/>
            <a:ext cx="11090275" cy="3979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lstStyle/>
          <a:p>
            <a:fld id="{6FE8C025-CD7A-4966-867E-81CF82B15267}" type="datetime2">
              <a:rPr lang="en-US" smtClean="0"/>
              <a:t>Monday, May 11, 2020</a:t>
            </a:fld>
            <a:endParaRPr lang="en-US" dirty="0"/>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lstStyle/>
          <a:p>
            <a:r>
              <a:rPr lang="en-US" dirty="0"/>
              <a:t>Sample Footer</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2774527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8" name="Group 47">
            <a:extLst>
              <a:ext uri="{FF2B5EF4-FFF2-40B4-BE49-F238E27FC236}">
                <a16:creationId xmlns:a16="http://schemas.microsoft.com/office/drawing/2014/main" id="{4644CBB8-40B8-42F8-9172-07A476341DDA}"/>
              </a:ext>
            </a:extLst>
          </p:cNvPr>
          <p:cNvGrpSpPr/>
          <p:nvPr/>
        </p:nvGrpSpPr>
        <p:grpSpPr>
          <a:xfrm>
            <a:off x="356486" y="879007"/>
            <a:ext cx="734257" cy="760506"/>
            <a:chOff x="5243759" y="1363788"/>
            <a:chExt cx="734257" cy="760506"/>
          </a:xfrm>
        </p:grpSpPr>
        <p:sp>
          <p:nvSpPr>
            <p:cNvPr id="49" name="Freeform 5">
              <a:extLst>
                <a:ext uri="{FF2B5EF4-FFF2-40B4-BE49-F238E27FC236}">
                  <a16:creationId xmlns:a16="http://schemas.microsoft.com/office/drawing/2014/main" id="{35CE073E-302A-4AA7-98C7-8667DDDCFA18}"/>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50" name="Freeform 6">
              <a:extLst>
                <a:ext uri="{FF2B5EF4-FFF2-40B4-BE49-F238E27FC236}">
                  <a16:creationId xmlns:a16="http://schemas.microsoft.com/office/drawing/2014/main" id="{4FD1AE2F-DD70-4E93-B905-E052A23F0B1C}"/>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51" name="Freeform 8">
              <a:extLst>
                <a:ext uri="{FF2B5EF4-FFF2-40B4-BE49-F238E27FC236}">
                  <a16:creationId xmlns:a16="http://schemas.microsoft.com/office/drawing/2014/main" id="{E8D529E5-8838-47F0-98A4-2D46F11E499C}"/>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sp>
        <p:nvSpPr>
          <p:cNvPr id="2" name="Title 1">
            <a:extLst>
              <a:ext uri="{FF2B5EF4-FFF2-40B4-BE49-F238E27FC236}">
                <a16:creationId xmlns:a16="http://schemas.microsoft.com/office/drawing/2014/main" id="{45DA2564-D3DB-48AD-83F0-6CC6B5743960}"/>
              </a:ext>
            </a:extLst>
          </p:cNvPr>
          <p:cNvSpPr>
            <a:spLocks noGrp="1"/>
          </p:cNvSpPr>
          <p:nvPr>
            <p:ph type="title"/>
          </p:nvPr>
        </p:nvSpPr>
        <p:spPr>
          <a:xfrm>
            <a:off x="563567" y="474348"/>
            <a:ext cx="11077575" cy="2954655"/>
          </a:xfrm>
        </p:spPr>
        <p:txBody>
          <a:bodyPr vert="horz" wrap="square" lIns="0" tIns="0" rIns="0" bIns="0" rtlCol="0" anchor="b" anchorCtr="0">
            <a:normAutofit/>
          </a:bodyPr>
          <a:lstStyle>
            <a:lvl1pPr>
              <a:defRPr lang="en-US" sz="6400" dirty="0"/>
            </a:lvl1pPr>
          </a:lstStyle>
          <a:p>
            <a:pPr lvl="0">
              <a:lnSpc>
                <a:spcPct val="100000"/>
              </a:lnSpc>
            </a:pPr>
            <a:r>
              <a:rPr lang="en-US"/>
              <a:t>Click to edit Master title style</a:t>
            </a:r>
            <a:endParaRPr lang="en-US" dirty="0"/>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fld id="{FE809929-0719-4517-94D6-FDF7F99E70F6}" type="datetime2">
              <a:rPr lang="en-US" smtClean="0"/>
              <a:t>Monday, May 11, 2020</a:t>
            </a:fld>
            <a:endParaRPr lang="en-US" dirty="0"/>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dirty="0"/>
              <a:t>Sample Footer</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dirty="0"/>
          </a:p>
        </p:txBody>
      </p:sp>
      <p:sp>
        <p:nvSpPr>
          <p:cNvPr id="3" name="Text Placeholder 2">
            <a:extLst>
              <a:ext uri="{FF2B5EF4-FFF2-40B4-BE49-F238E27FC236}">
                <a16:creationId xmlns:a16="http://schemas.microsoft.com/office/drawing/2014/main" id="{76EEA752-36DA-440B-8747-0EB2914080EE}"/>
              </a:ext>
            </a:extLst>
          </p:cNvPr>
          <p:cNvSpPr>
            <a:spLocks noGrp="1"/>
          </p:cNvSpPr>
          <p:nvPr>
            <p:ph type="body" idx="1"/>
          </p:nvPr>
        </p:nvSpPr>
        <p:spPr>
          <a:xfrm>
            <a:off x="566270" y="3629780"/>
            <a:ext cx="11074867" cy="2678953"/>
          </a:xfrm>
        </p:spPr>
        <p:txBody>
          <a:bodyPr>
            <a:normAutofit/>
          </a:bodyPr>
          <a:lstStyle>
            <a:lvl1pPr marL="0" indent="0">
              <a:lnSpc>
                <a:spcPct val="110000"/>
              </a:lnSpc>
              <a:spcBef>
                <a:spcPts val="0"/>
              </a:spcBef>
              <a:buNone/>
              <a:defRPr sz="2400">
                <a:solidFill>
                  <a:schemeClr val="tx1">
                    <a:alpha val="80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1" name="Freeform: Shape 40">
            <a:extLst>
              <a:ext uri="{FF2B5EF4-FFF2-40B4-BE49-F238E27FC236}">
                <a16:creationId xmlns:a16="http://schemas.microsoft.com/office/drawing/2014/main" id="{0BCC02B0-8581-4752-B7BC-3CE1EF17B9F7}"/>
              </a:ext>
            </a:extLst>
          </p:cNvPr>
          <p:cNvSpPr>
            <a:spLocks noChangeAspect="1"/>
          </p:cNvSpPr>
          <p:nvPr/>
        </p:nvSpPr>
        <p:spPr>
          <a:xfrm rot="18900000">
            <a:off x="11209132" y="4448197"/>
            <a:ext cx="999200" cy="1262947"/>
          </a:xfrm>
          <a:custGeom>
            <a:avLst/>
            <a:gdLst>
              <a:gd name="connsiteX0" fmla="*/ 540000 w 999200"/>
              <a:gd name="connsiteY0" fmla="*/ 0 h 1262947"/>
              <a:gd name="connsiteX1" fmla="*/ 999200 w 999200"/>
              <a:gd name="connsiteY1" fmla="*/ 815317 h 1262947"/>
              <a:gd name="connsiteX2" fmla="*/ 552185 w 999200"/>
              <a:gd name="connsiteY2" fmla="*/ 1262333 h 1262947"/>
              <a:gd name="connsiteX3" fmla="*/ 540000 w 999200"/>
              <a:gd name="connsiteY3" fmla="*/ 1262947 h 1262947"/>
              <a:gd name="connsiteX4" fmla="*/ 0 w 999200"/>
              <a:gd name="connsiteY4" fmla="*/ 992947 h 1262947"/>
              <a:gd name="connsiteX5" fmla="*/ 10971 w 999200"/>
              <a:gd name="connsiteY5" fmla="*/ 938533 h 1262947"/>
              <a:gd name="connsiteX6" fmla="*/ 15626 w 999200"/>
              <a:gd name="connsiteY6" fmla="*/ 931034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9200" h="1262947">
                <a:moveTo>
                  <a:pt x="540000" y="0"/>
                </a:moveTo>
                <a:lnTo>
                  <a:pt x="999200" y="815317"/>
                </a:lnTo>
                <a:lnTo>
                  <a:pt x="552185" y="1262333"/>
                </a:lnTo>
                <a:lnTo>
                  <a:pt x="540000" y="1262947"/>
                </a:lnTo>
                <a:cubicBezTo>
                  <a:pt x="241766" y="1262947"/>
                  <a:pt x="0" y="1142064"/>
                  <a:pt x="0" y="992947"/>
                </a:cubicBezTo>
                <a:cubicBezTo>
                  <a:pt x="0" y="974307"/>
                  <a:pt x="3778" y="956109"/>
                  <a:pt x="10971" y="938533"/>
                </a:cubicBezTo>
                <a:lnTo>
                  <a:pt x="15626" y="931034"/>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10200000" scaled="0"/>
          </a:gradFill>
          <a:ln>
            <a:noFill/>
          </a:ln>
          <a:effectLst>
            <a:innerShdw blurRad="254000" dist="101600" dir="42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43" name="Freeform: Shape 42">
            <a:extLst>
              <a:ext uri="{FF2B5EF4-FFF2-40B4-BE49-F238E27FC236}">
                <a16:creationId xmlns:a16="http://schemas.microsoft.com/office/drawing/2014/main" id="{EA0FF4DB-8180-4D26-AEAE-7ECDB670F71D}"/>
              </a:ext>
            </a:extLst>
          </p:cNvPr>
          <p:cNvSpPr/>
          <p:nvPr/>
        </p:nvSpPr>
        <p:spPr>
          <a:xfrm rot="2700000">
            <a:off x="11686937" y="4853520"/>
            <a:ext cx="540000" cy="978284"/>
          </a:xfrm>
          <a:custGeom>
            <a:avLst/>
            <a:gdLst>
              <a:gd name="connsiteX0" fmla="*/ 113288 w 540000"/>
              <a:gd name="connsiteY0" fmla="*/ 0 h 978284"/>
              <a:gd name="connsiteX1" fmla="*/ 539386 w 540000"/>
              <a:gd name="connsiteY1" fmla="*/ 426099 h 978284"/>
              <a:gd name="connsiteX2" fmla="*/ 540000 w 540000"/>
              <a:gd name="connsiteY2" fmla="*/ 438284 h 978284"/>
              <a:gd name="connsiteX3" fmla="*/ 270000 w 540000"/>
              <a:gd name="connsiteY3" fmla="*/ 978284 h 978284"/>
              <a:gd name="connsiteX4" fmla="*/ 0 w 540000"/>
              <a:gd name="connsiteY4" fmla="*/ 438284 h 978284"/>
              <a:gd name="connsiteX5" fmla="*/ 79081 w 540000"/>
              <a:gd name="connsiteY5" fmla="*/ 56446 h 978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40000" h="978284">
                <a:moveTo>
                  <a:pt x="113288" y="0"/>
                </a:moveTo>
                <a:lnTo>
                  <a:pt x="539386" y="426099"/>
                </a:lnTo>
                <a:lnTo>
                  <a:pt x="540000" y="438284"/>
                </a:lnTo>
                <a:cubicBezTo>
                  <a:pt x="540000" y="736518"/>
                  <a:pt x="419117" y="978284"/>
                  <a:pt x="270000" y="978284"/>
                </a:cubicBezTo>
                <a:cubicBezTo>
                  <a:pt x="120883" y="978284"/>
                  <a:pt x="0" y="736518"/>
                  <a:pt x="0" y="438284"/>
                </a:cubicBezTo>
                <a:cubicBezTo>
                  <a:pt x="0" y="289167"/>
                  <a:pt x="30220" y="154167"/>
                  <a:pt x="79081" y="56446"/>
                </a:cubicBezTo>
                <a:close/>
              </a:path>
            </a:pathLst>
          </a:cu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Tree>
    <p:extLst>
      <p:ext uri="{BB962C8B-B14F-4D97-AF65-F5344CB8AC3E}">
        <p14:creationId xmlns:p14="http://schemas.microsoft.com/office/powerpoint/2010/main" val="3130944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5" y="5528198"/>
            <a:ext cx="631475"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5" y="549275"/>
            <a:ext cx="11090275" cy="1332000"/>
          </a:xfrm>
        </p:spPr>
        <p:txBody>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3"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9" y="2097175"/>
            <a:ext cx="5435600" cy="3995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lstStyle/>
          <a:p>
            <a:fld id="{20E95673-5512-4AAA-9AEB-E00C61EC65D5}" type="datetime2">
              <a:rPr lang="en-US" smtClean="0"/>
              <a:t>Monday, May 11, 2020</a:t>
            </a:fld>
            <a:endParaRPr lang="en-US" dirty="0"/>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lstStyle/>
          <a:p>
            <a:r>
              <a:rPr lang="en-US" dirty="0"/>
              <a:t>Sample Footer</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857684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11" name="Rectangle 10">
            <a:extLst>
              <a:ext uri="{FF2B5EF4-FFF2-40B4-BE49-F238E27FC236}">
                <a16:creationId xmlns:a16="http://schemas.microsoft.com/office/drawing/2014/main" id="{EB89C080-4102-49AE-BDA9-59A4A67E2486}"/>
              </a:ext>
            </a:extLst>
          </p:cNvPr>
          <p:cNvSpPr/>
          <p:nvPr/>
        </p:nvSpPr>
        <p:spPr>
          <a:xfrm>
            <a:off x="11451617"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7" y="549275"/>
            <a:ext cx="11097551" cy="1332000"/>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5" y="1881275"/>
            <a:ext cx="5437187" cy="535354"/>
          </a:xfrm>
        </p:spPr>
        <p:txBody>
          <a:bodyPr anchor="b">
            <a:normAutofit/>
          </a:bodyPr>
          <a:lstStyle>
            <a:lvl1pPr marL="0" indent="0">
              <a:buNone/>
              <a:defRPr sz="1400" b="0" cap="all" spc="200" baseline="0">
                <a:solidFill>
                  <a:schemeClr val="tx1"/>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5" y="2577278"/>
            <a:ext cx="5429115"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881275"/>
            <a:ext cx="5436392" cy="535354"/>
          </a:xfrm>
        </p:spPr>
        <p:txBody>
          <a:bodyPr vert="horz" wrap="square" lIns="0" tIns="0" rIns="0" bIns="0" rtlCol="0" anchor="b">
            <a:normAutofit/>
          </a:bodyPr>
          <a:lstStyle>
            <a:lvl1pPr>
              <a:defRPr lang="en-US" sz="1400" b="0" cap="all" spc="200" baseline="0" dirty="0">
                <a:solidFill>
                  <a:schemeClr val="tx1"/>
                </a:solidFill>
              </a:defRPr>
            </a:lvl1pPr>
          </a:lstStyle>
          <a:p>
            <a:pPr marL="0" lvl="0" indent="0">
              <a:buNone/>
            </a:pPr>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9" y="2577278"/>
            <a:ext cx="5436391" cy="3515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lstStyle/>
          <a:p>
            <a:fld id="{C13138FA-2E87-4873-8BBA-13E447C9A99A}" type="datetime2">
              <a:rPr lang="en-US" smtClean="0"/>
              <a:t>Monday, May 11, 2020</a:t>
            </a:fld>
            <a:endParaRPr lang="en-US" dirty="0"/>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lstStyle/>
          <a:p>
            <a:r>
              <a:rPr lang="en-US" dirty="0"/>
              <a:t>Sample Footer</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2550224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22053C-0E9C-4159-B7C9-6AB74343918D}"/>
              </a:ext>
            </a:extLst>
          </p:cNvPr>
          <p:cNvSpPr>
            <a:spLocks noGrp="1"/>
          </p:cNvSpPr>
          <p:nvPr>
            <p:ph type="title"/>
          </p:nvPr>
        </p:nvSpPr>
        <p:spPr>
          <a:xfrm>
            <a:off x="3359154" y="550807"/>
            <a:ext cx="8283313" cy="5542025"/>
          </a:xfrm>
        </p:spPr>
        <p:txBody>
          <a:bodyPr vert="horz" wrap="square" lIns="0" tIns="0" rIns="0" bIns="0" rtlCol="0" anchor="ctr" anchorCtr="0">
            <a:normAutofit/>
          </a:bodyPr>
          <a:lstStyle>
            <a:lvl1pPr>
              <a:defRPr lang="en-US" dirty="0"/>
            </a:lvl1pPr>
          </a:lstStyle>
          <a:p>
            <a:pPr lvl="0">
              <a:lnSpc>
                <a:spcPct val="100000"/>
              </a:lnSpc>
            </a:pPr>
            <a:r>
              <a:rPr lang="en-US"/>
              <a:t>Click to edit Master title style</a:t>
            </a:r>
            <a:endParaRPr lang="en-US" dirty="0"/>
          </a:p>
        </p:txBody>
      </p:sp>
      <p:sp>
        <p:nvSpPr>
          <p:cNvPr id="3" name="Date Placeholder 2">
            <a:extLst>
              <a:ext uri="{FF2B5EF4-FFF2-40B4-BE49-F238E27FC236}">
                <a16:creationId xmlns:a16="http://schemas.microsoft.com/office/drawing/2014/main" id="{D4F51F65-E111-4656-83BE-CFCDE2DD6CD6}"/>
              </a:ext>
            </a:extLst>
          </p:cNvPr>
          <p:cNvSpPr>
            <a:spLocks noGrp="1"/>
          </p:cNvSpPr>
          <p:nvPr>
            <p:ph type="dt" sz="half" idx="10"/>
          </p:nvPr>
        </p:nvSpPr>
        <p:spPr/>
        <p:txBody>
          <a:bodyPr/>
          <a:lstStyle/>
          <a:p>
            <a:fld id="{D75BB40A-97BD-4BFB-B639-0BFF95FDE8B7}" type="datetime2">
              <a:rPr lang="en-US" smtClean="0"/>
              <a:t>Monday, May 11, 2020</a:t>
            </a:fld>
            <a:endParaRPr lang="en-US" dirty="0"/>
          </a:p>
        </p:txBody>
      </p:sp>
      <p:sp>
        <p:nvSpPr>
          <p:cNvPr id="4" name="Footer Placeholder 3">
            <a:extLst>
              <a:ext uri="{FF2B5EF4-FFF2-40B4-BE49-F238E27FC236}">
                <a16:creationId xmlns:a16="http://schemas.microsoft.com/office/drawing/2014/main" id="{F9FF82CB-2D17-4918-821E-485475CF243B}"/>
              </a:ext>
            </a:extLst>
          </p:cNvPr>
          <p:cNvSpPr>
            <a:spLocks noGrp="1"/>
          </p:cNvSpPr>
          <p:nvPr>
            <p:ph type="ftr" sz="quarter" idx="11"/>
          </p:nvPr>
        </p:nvSpPr>
        <p:spPr/>
        <p:txBody>
          <a:bodyPr/>
          <a:lstStyle/>
          <a:p>
            <a:r>
              <a:rPr lang="en-US" dirty="0"/>
              <a:t>Sample Footer</a:t>
            </a:r>
          </a:p>
        </p:txBody>
      </p:sp>
      <p:sp>
        <p:nvSpPr>
          <p:cNvPr id="5" name="Slide Number Placeholder 4">
            <a:extLst>
              <a:ext uri="{FF2B5EF4-FFF2-40B4-BE49-F238E27FC236}">
                <a16:creationId xmlns:a16="http://schemas.microsoft.com/office/drawing/2014/main" id="{7B66589D-A056-4817-AE15-39D87FE13169}"/>
              </a:ext>
            </a:extLst>
          </p:cNvPr>
          <p:cNvSpPr>
            <a:spLocks noGrp="1"/>
          </p:cNvSpPr>
          <p:nvPr>
            <p:ph type="sldNum" sz="quarter" idx="12"/>
          </p:nvPr>
        </p:nvSpPr>
        <p:spPr/>
        <p:txBody>
          <a:bodyPr/>
          <a:lstStyle/>
          <a:p>
            <a:fld id="{DBA1B0FB-D917-4C8C-928F-313BD683BF39}" type="slidenum">
              <a:rPr lang="en-US" smtClean="0"/>
              <a:t>‹#›</a:t>
            </a:fld>
            <a:endParaRPr lang="en-US" dirty="0"/>
          </a:p>
        </p:txBody>
      </p:sp>
      <p:sp>
        <p:nvSpPr>
          <p:cNvPr id="39" name="Freeform: Shape 38">
            <a:extLst>
              <a:ext uri="{FF2B5EF4-FFF2-40B4-BE49-F238E27FC236}">
                <a16:creationId xmlns:a16="http://schemas.microsoft.com/office/drawing/2014/main" id="{E489F067-39E1-4757-BC11-6169A343F2E1}"/>
              </a:ext>
            </a:extLst>
          </p:cNvPr>
          <p:cNvSpPr>
            <a:spLocks noChangeAspect="1"/>
          </p:cNvSpPr>
          <p:nvPr/>
        </p:nvSpPr>
        <p:spPr>
          <a:xfrm rot="18900000" flipV="1">
            <a:off x="-410728" y="3958424"/>
            <a:ext cx="3536331" cy="1853969"/>
          </a:xfrm>
          <a:custGeom>
            <a:avLst/>
            <a:gdLst>
              <a:gd name="connsiteX0" fmla="*/ 3536330 w 3536330"/>
              <a:gd name="connsiteY0" fmla="*/ 1853969 h 1853969"/>
              <a:gd name="connsiteX1" fmla="*/ 1682362 w 3536330"/>
              <a:gd name="connsiteY1" fmla="*/ 0 h 1853969"/>
              <a:gd name="connsiteX2" fmla="*/ 52157 w 3536330"/>
              <a:gd name="connsiteY2" fmla="*/ 970257 h 1853969"/>
              <a:gd name="connsiteX3" fmla="*/ 0 w 3536330"/>
              <a:gd name="connsiteY3" fmla="*/ 1078528 h 1853969"/>
              <a:gd name="connsiteX4" fmla="*/ 757215 w 3536330"/>
              <a:gd name="connsiteY4" fmla="*/ 1835743 h 1853969"/>
              <a:gd name="connsiteX5" fmla="*/ 774211 w 3536330"/>
              <a:gd name="connsiteY5" fmla="*/ 1667149 h 1853969"/>
              <a:gd name="connsiteX6" fmla="*/ 1682362 w 3536330"/>
              <a:gd name="connsiteY6" fmla="*/ 926985 h 1853969"/>
              <a:gd name="connsiteX7" fmla="*/ 2609345 w 3536330"/>
              <a:gd name="connsiteY7" fmla="*/ 1853969 h 1853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36330" h="1853969">
                <a:moveTo>
                  <a:pt x="3536330" y="1853969"/>
                </a:moveTo>
                <a:cubicBezTo>
                  <a:pt x="3536330" y="830051"/>
                  <a:pt x="2706280" y="0"/>
                  <a:pt x="1682362" y="0"/>
                </a:cubicBezTo>
                <a:cubicBezTo>
                  <a:pt x="978418" y="0"/>
                  <a:pt x="366107" y="392328"/>
                  <a:pt x="52157" y="970257"/>
                </a:cubicBezTo>
                <a:lnTo>
                  <a:pt x="0" y="1078528"/>
                </a:lnTo>
                <a:lnTo>
                  <a:pt x="757215" y="1835743"/>
                </a:lnTo>
                <a:lnTo>
                  <a:pt x="774211" y="1667149"/>
                </a:lnTo>
                <a:cubicBezTo>
                  <a:pt x="860649" y="1244739"/>
                  <a:pt x="1234397" y="926985"/>
                  <a:pt x="1682362" y="926985"/>
                </a:cubicBezTo>
                <a:cubicBezTo>
                  <a:pt x="2194320" y="926985"/>
                  <a:pt x="2609345" y="1342010"/>
                  <a:pt x="2609345" y="1853969"/>
                </a:cubicBezTo>
                <a:close/>
              </a:path>
            </a:pathLst>
          </a:custGeom>
          <a:gradFill flip="none" rotWithShape="1">
            <a:gsLst>
              <a:gs pos="97000">
                <a:schemeClr val="bg2"/>
              </a:gs>
              <a:gs pos="31000">
                <a:schemeClr val="bg2">
                  <a:lumMod val="90000"/>
                  <a:lumOff val="10000"/>
                </a:schemeClr>
              </a:gs>
            </a:gsLst>
            <a:lin ang="15000000" scaled="0"/>
            <a:tileRect/>
          </a:gradFill>
          <a:ln>
            <a:noFill/>
          </a:ln>
          <a:effectLst>
            <a:innerShdw blurRad="355600" dist="101600" dir="16200000">
              <a:schemeClr val="accent1">
                <a:lumMod val="60000"/>
                <a:lumOff val="4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dirty="0"/>
          </a:p>
        </p:txBody>
      </p:sp>
      <p:sp>
        <p:nvSpPr>
          <p:cNvPr id="33" name="Freeform: Shape 32">
            <a:extLst>
              <a:ext uri="{FF2B5EF4-FFF2-40B4-BE49-F238E27FC236}">
                <a16:creationId xmlns:a16="http://schemas.microsoft.com/office/drawing/2014/main" id="{DD231011-607F-42F1-B2D9-2BA8E91CC6AF}"/>
              </a:ext>
            </a:extLst>
          </p:cNvPr>
          <p:cNvSpPr>
            <a:spLocks noChangeAspect="1"/>
          </p:cNvSpPr>
          <p:nvPr/>
        </p:nvSpPr>
        <p:spPr>
          <a:xfrm rot="18900000" flipV="1">
            <a:off x="-481151" y="3649716"/>
            <a:ext cx="3478701" cy="2164843"/>
          </a:xfrm>
          <a:custGeom>
            <a:avLst/>
            <a:gdLst>
              <a:gd name="connsiteX0" fmla="*/ 3478701 w 3478701"/>
              <a:gd name="connsiteY0" fmla="*/ 2164843 h 2164843"/>
              <a:gd name="connsiteX1" fmla="*/ 1624733 w 3478701"/>
              <a:gd name="connsiteY1" fmla="*/ 0 h 2164843"/>
              <a:gd name="connsiteX2" fmla="*/ 87393 w 3478701"/>
              <a:gd name="connsiteY2" fmla="*/ 954459 h 2164843"/>
              <a:gd name="connsiteX3" fmla="*/ 0 w 3478701"/>
              <a:gd name="connsiteY3" fmla="*/ 1122434 h 2164843"/>
              <a:gd name="connsiteX4" fmla="*/ 736015 w 3478701"/>
              <a:gd name="connsiteY4" fmla="*/ 1858449 h 2164843"/>
              <a:gd name="connsiteX5" fmla="*/ 739424 w 3478701"/>
              <a:gd name="connsiteY5" fmla="*/ 1842964 h 2164843"/>
              <a:gd name="connsiteX6" fmla="*/ 1624733 w 3478701"/>
              <a:gd name="connsiteY6" fmla="*/ 1082422 h 2164843"/>
              <a:gd name="connsiteX7" fmla="*/ 2551716 w 3478701"/>
              <a:gd name="connsiteY7" fmla="*/ 2164843 h 2164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78701" h="2164843">
                <a:moveTo>
                  <a:pt x="3478701" y="2164843"/>
                </a:moveTo>
                <a:cubicBezTo>
                  <a:pt x="3478701" y="969234"/>
                  <a:pt x="2648651" y="0"/>
                  <a:pt x="1624733" y="0"/>
                </a:cubicBezTo>
                <a:cubicBezTo>
                  <a:pt x="984784" y="0"/>
                  <a:pt x="420564" y="378607"/>
                  <a:pt x="87393" y="954459"/>
                </a:cubicBezTo>
                <a:lnTo>
                  <a:pt x="0" y="1122434"/>
                </a:lnTo>
                <a:lnTo>
                  <a:pt x="736015" y="1858449"/>
                </a:lnTo>
                <a:lnTo>
                  <a:pt x="739424" y="1842964"/>
                </a:lnTo>
                <a:cubicBezTo>
                  <a:pt x="856791" y="1402344"/>
                  <a:pt x="1208766" y="1082422"/>
                  <a:pt x="1624733" y="1082422"/>
                </a:cubicBezTo>
                <a:cubicBezTo>
                  <a:pt x="2136692" y="1082422"/>
                  <a:pt x="2551716" y="1567038"/>
                  <a:pt x="2551716" y="2164843"/>
                </a:cubicBezTo>
                <a:close/>
              </a:path>
            </a:pathLst>
          </a:custGeom>
          <a:solidFill>
            <a:schemeClr val="bg2">
              <a:lumMod val="50000"/>
              <a:lumOff val="50000"/>
              <a:alpha val="40000"/>
            </a:schemeClr>
          </a:soli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dirty="0"/>
          </a:p>
        </p:txBody>
      </p:sp>
      <p:sp>
        <p:nvSpPr>
          <p:cNvPr id="24" name="Oval 23">
            <a:extLst>
              <a:ext uri="{FF2B5EF4-FFF2-40B4-BE49-F238E27FC236}">
                <a16:creationId xmlns:a16="http://schemas.microsoft.com/office/drawing/2014/main" id="{EC472EFA-56B5-4A41-8D4B-E9F37727F34D}"/>
              </a:ext>
            </a:extLst>
          </p:cNvPr>
          <p:cNvSpPr/>
          <p:nvPr/>
        </p:nvSpPr>
        <p:spPr>
          <a:xfrm rot="13500000" flipV="1">
            <a:off x="1512277" y="2840045"/>
            <a:ext cx="214196" cy="933179"/>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42" name="Oval 41">
            <a:extLst>
              <a:ext uri="{FF2B5EF4-FFF2-40B4-BE49-F238E27FC236}">
                <a16:creationId xmlns:a16="http://schemas.microsoft.com/office/drawing/2014/main" id="{33781B6C-21AD-489D-A3CB-522BB2AC543F}"/>
              </a:ext>
            </a:extLst>
          </p:cNvPr>
          <p:cNvSpPr>
            <a:spLocks noChangeAspect="1"/>
          </p:cNvSpPr>
          <p:nvPr/>
        </p:nvSpPr>
        <p:spPr>
          <a:xfrm>
            <a:off x="1780661" y="385236"/>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nvGrpSpPr>
          <p:cNvPr id="51" name="Group 50">
            <a:extLst>
              <a:ext uri="{FF2B5EF4-FFF2-40B4-BE49-F238E27FC236}">
                <a16:creationId xmlns:a16="http://schemas.microsoft.com/office/drawing/2014/main" id="{01AD5B80-530E-44CD-8D4A-2796FB214CBF}"/>
              </a:ext>
            </a:extLst>
          </p:cNvPr>
          <p:cNvGrpSpPr/>
          <p:nvPr/>
        </p:nvGrpSpPr>
        <p:grpSpPr>
          <a:xfrm>
            <a:off x="623186" y="1514007"/>
            <a:ext cx="734257" cy="760506"/>
            <a:chOff x="5243759" y="1363788"/>
            <a:chExt cx="734257" cy="760506"/>
          </a:xfrm>
        </p:grpSpPr>
        <p:sp>
          <p:nvSpPr>
            <p:cNvPr id="52" name="Freeform 5">
              <a:extLst>
                <a:ext uri="{FF2B5EF4-FFF2-40B4-BE49-F238E27FC236}">
                  <a16:creationId xmlns:a16="http://schemas.microsoft.com/office/drawing/2014/main" id="{2F746AA8-9050-4515-9B17-BC850368529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53" name="Freeform 6">
              <a:extLst>
                <a:ext uri="{FF2B5EF4-FFF2-40B4-BE49-F238E27FC236}">
                  <a16:creationId xmlns:a16="http://schemas.microsoft.com/office/drawing/2014/main" id="{23EC1AC3-1698-46D5-80B7-F22F15E1A5E4}"/>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54" name="Freeform 8">
              <a:extLst>
                <a:ext uri="{FF2B5EF4-FFF2-40B4-BE49-F238E27FC236}">
                  <a16:creationId xmlns:a16="http://schemas.microsoft.com/office/drawing/2014/main" id="{73766156-553C-46EB-93FA-4F37CC0FF5CF}"/>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spTree>
    <p:extLst>
      <p:ext uri="{BB962C8B-B14F-4D97-AF65-F5344CB8AC3E}">
        <p14:creationId xmlns:p14="http://schemas.microsoft.com/office/powerpoint/2010/main" val="4200198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lstStyle/>
          <a:p>
            <a:fld id="{9EE9E0E3-ECF6-4CFE-8698-AEFEBCECC3C0}" type="datetime2">
              <a:rPr lang="en-US" smtClean="0"/>
              <a:t>Monday, May 11, 2020</a:t>
            </a:fld>
            <a:endParaRPr lang="en-US" dirty="0"/>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lstStyle/>
          <a:p>
            <a:r>
              <a:rPr lang="en-US" dirty="0"/>
              <a:t>Sample Footer</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213808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3"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5" y="549275"/>
            <a:ext cx="11090275" cy="984885"/>
          </a:xfrm>
        </p:spPr>
        <p:txBody>
          <a:bodyPr anchor="t">
            <a:norm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7" y="1750064"/>
            <a:ext cx="7345363" cy="4342765"/>
          </a:xfrm>
        </p:spPr>
        <p:txBody>
          <a:bodyPr>
            <a:norm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4" y="1750064"/>
            <a:ext cx="3565525" cy="434276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lstStyle/>
          <a:p>
            <a:fld id="{251462FC-960E-4740-921F-B36862979F21}" type="datetime2">
              <a:rPr lang="en-US" smtClean="0"/>
              <a:t>Monday, May 11, 2020</a:t>
            </a:fld>
            <a:endParaRPr lang="en-US" dirty="0"/>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lstStyle/>
          <a:p>
            <a:r>
              <a:rPr lang="en-US" dirty="0"/>
              <a:t>Sample Footer</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103541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98F1FBA-F8BB-42CF-8B3E-D19AAFEE96C1}"/>
              </a:ext>
            </a:extLst>
          </p:cNvPr>
          <p:cNvGrpSpPr/>
          <p:nvPr/>
        </p:nvGrpSpPr>
        <p:grpSpPr>
          <a:xfrm>
            <a:off x="334969" y="5115518"/>
            <a:ext cx="734257" cy="760506"/>
            <a:chOff x="5243759" y="1363788"/>
            <a:chExt cx="734257" cy="760506"/>
          </a:xfrm>
        </p:grpSpPr>
        <p:sp>
          <p:nvSpPr>
            <p:cNvPr id="18" name="Freeform 5">
              <a:extLst>
                <a:ext uri="{FF2B5EF4-FFF2-40B4-BE49-F238E27FC236}">
                  <a16:creationId xmlns:a16="http://schemas.microsoft.com/office/drawing/2014/main" id="{60EE09DD-C3DB-4266-BCC3-A765CFFBF379}"/>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19" name="Freeform 6">
              <a:extLst>
                <a:ext uri="{FF2B5EF4-FFF2-40B4-BE49-F238E27FC236}">
                  <a16:creationId xmlns:a16="http://schemas.microsoft.com/office/drawing/2014/main" id="{5F301FE0-96DC-4EFB-BBEE-AED762C337C9}"/>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sp>
          <p:nvSpPr>
            <p:cNvPr id="20" name="Freeform 8">
              <a:extLst>
                <a:ext uri="{FF2B5EF4-FFF2-40B4-BE49-F238E27FC236}">
                  <a16:creationId xmlns:a16="http://schemas.microsoft.com/office/drawing/2014/main" id="{3BEAD276-8850-4C0C-9777-8537000D522A}"/>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800" dirty="0"/>
            </a:p>
          </p:txBody>
        </p:sp>
      </p:grpSp>
      <p:sp>
        <p:nvSpPr>
          <p:cNvPr id="2" name="Title 1">
            <a:extLst>
              <a:ext uri="{FF2B5EF4-FFF2-40B4-BE49-F238E27FC236}">
                <a16:creationId xmlns:a16="http://schemas.microsoft.com/office/drawing/2014/main" id="{4E5EE0A0-B07E-479B-9684-4BD09FA4376C}"/>
              </a:ext>
            </a:extLst>
          </p:cNvPr>
          <p:cNvSpPr>
            <a:spLocks noGrp="1"/>
          </p:cNvSpPr>
          <p:nvPr>
            <p:ph type="title"/>
          </p:nvPr>
        </p:nvSpPr>
        <p:spPr>
          <a:xfrm>
            <a:off x="550865" y="575417"/>
            <a:ext cx="4500563" cy="984885"/>
          </a:xfrm>
        </p:spPr>
        <p:txBody>
          <a:bodyPr vert="horz" wrap="square" lIns="0" tIns="0" rIns="0" bIns="0" rtlCol="0" anchor="t" anchorCtr="0">
            <a:normAutofit/>
          </a:bodyPr>
          <a:lstStyle>
            <a:lvl1pPr>
              <a:defRPr lang="en-US" sz="3200" dirty="0"/>
            </a:lvl1pPr>
          </a:lstStyle>
          <a:p>
            <a:pPr lvl="0">
              <a:lnSpc>
                <a:spcPct val="100000"/>
              </a:lnSpc>
            </a:pPr>
            <a:r>
              <a:rPr lang="en-US"/>
              <a:t>Click to edit Master title style</a:t>
            </a:r>
            <a:endParaRPr lang="en-US" dirty="0"/>
          </a:p>
        </p:txBody>
      </p:sp>
      <p:sp>
        <p:nvSpPr>
          <p:cNvPr id="3" name="Picture Placeholder 2">
            <a:extLst>
              <a:ext uri="{FF2B5EF4-FFF2-40B4-BE49-F238E27FC236}">
                <a16:creationId xmlns:a16="http://schemas.microsoft.com/office/drawing/2014/main" id="{C11893A9-3462-4F51-83AE-5D2F124B985F}"/>
              </a:ext>
            </a:extLst>
          </p:cNvPr>
          <p:cNvSpPr>
            <a:spLocks noGrp="1"/>
          </p:cNvSpPr>
          <p:nvPr>
            <p:ph type="pic" idx="1"/>
          </p:nvPr>
        </p:nvSpPr>
        <p:spPr>
          <a:xfrm>
            <a:off x="5267324" y="575409"/>
            <a:ext cx="6373813" cy="5733316"/>
          </a:xfrm>
        </p:spPr>
        <p:txBody>
          <a:bodyPr>
            <a:normAutofit/>
          </a:bodyPr>
          <a:lstStyle>
            <a:lvl1pPr marL="0" indent="0">
              <a:buNone/>
              <a:defRPr sz="16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8BA9240C-79C0-4A88-A476-725DE1B9C28F}"/>
              </a:ext>
            </a:extLst>
          </p:cNvPr>
          <p:cNvSpPr>
            <a:spLocks noGrp="1"/>
          </p:cNvSpPr>
          <p:nvPr>
            <p:ph type="body" sz="half" idx="2"/>
          </p:nvPr>
        </p:nvSpPr>
        <p:spPr>
          <a:xfrm>
            <a:off x="550865" y="1776195"/>
            <a:ext cx="4500563" cy="4532530"/>
          </a:xfrm>
        </p:spPr>
        <p:txBody>
          <a:bodyPr anchor="t" anchorCtr="0"/>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lstStyle/>
          <a:p>
            <a:fld id="{E50BC9E2-CB44-4C05-9BB5-496C18A241E0}" type="datetime2">
              <a:rPr lang="en-US" smtClean="0"/>
              <a:t>Monday, May 11, 2020</a:t>
            </a:fld>
            <a:endParaRPr lang="en-US" dirty="0"/>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lstStyle/>
          <a:p>
            <a:r>
              <a:rPr lang="en-US" dirty="0"/>
              <a:t>Sample Footer</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4643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9361-B9A1-48F2-9473-23DE30E2D151}"/>
              </a:ext>
            </a:extLst>
          </p:cNvPr>
          <p:cNvSpPr>
            <a:spLocks noGrp="1"/>
          </p:cNvSpPr>
          <p:nvPr>
            <p:ph type="title"/>
          </p:nvPr>
        </p:nvSpPr>
        <p:spPr>
          <a:xfrm>
            <a:off x="550865" y="503914"/>
            <a:ext cx="11090275" cy="1333057"/>
          </a:xfrm>
        </p:spPr>
        <p:txBody>
          <a:bodyPr vert="horz" wrap="square" lIns="0" tIns="0" rIns="0" bIns="0" rtlCol="0" anchor="t" anchorCtr="0">
            <a:normAutofit/>
          </a:bodyPr>
          <a:lstStyle>
            <a:lvl1pPr>
              <a:defRPr lang="en-US" dirty="0"/>
            </a:lvl1pPr>
          </a:lstStyle>
          <a:p>
            <a:pPr lvl="0"/>
            <a:r>
              <a:rPr lang="en-US"/>
              <a:t>Click to edit Master title style</a:t>
            </a:r>
            <a:endParaRPr lang="en-US" dirty="0"/>
          </a:p>
        </p:txBody>
      </p:sp>
      <p:sp>
        <p:nvSpPr>
          <p:cNvPr id="3" name="Vertical Text Placeholder 2">
            <a:extLst>
              <a:ext uri="{FF2B5EF4-FFF2-40B4-BE49-F238E27FC236}">
                <a16:creationId xmlns:a16="http://schemas.microsoft.com/office/drawing/2014/main" id="{FD986779-C2F3-447D-85F7-F6B0E2C97D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lstStyle/>
          <a:p>
            <a:fld id="{EE2EBD84-71F4-4271-8C46-0D47C0A9B12E}" type="datetime2">
              <a:rPr lang="en-US" smtClean="0"/>
              <a:t>Monday, May 11, 2020</a:t>
            </a:fld>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lstStyle/>
          <a:p>
            <a:r>
              <a:rPr lang="en-US" dirty="0"/>
              <a:t>Sample Footer</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2731700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E56583A-514F-4632-820D-E7EE236A465B}"/>
              </a:ext>
            </a:extLst>
          </p:cNvPr>
          <p:cNvSpPr>
            <a:spLocks noGrp="1"/>
          </p:cNvSpPr>
          <p:nvPr>
            <p:ph type="title" orient="vert"/>
          </p:nvPr>
        </p:nvSpPr>
        <p:spPr>
          <a:xfrm>
            <a:off x="8724902"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173CBBB-7DDC-4437-8C7D-22A1C352027C}"/>
              </a:ext>
            </a:extLst>
          </p:cNvPr>
          <p:cNvSpPr>
            <a:spLocks noGrp="1"/>
          </p:cNvSpPr>
          <p:nvPr>
            <p:ph type="body" orient="vert" idx="1"/>
          </p:nvPr>
        </p:nvSpPr>
        <p:spPr>
          <a:xfrm>
            <a:off x="838203"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C69EBF-DA20-4024-8006-B158D571E08E}"/>
              </a:ext>
            </a:extLst>
          </p:cNvPr>
          <p:cNvSpPr>
            <a:spLocks noGrp="1"/>
          </p:cNvSpPr>
          <p:nvPr>
            <p:ph type="dt" sz="half" idx="10"/>
          </p:nvPr>
        </p:nvSpPr>
        <p:spPr/>
        <p:txBody>
          <a:bodyPr/>
          <a:lstStyle/>
          <a:p>
            <a:fld id="{ABAE0CE1-F450-4107-B2CB-17B18F8A3F4A}" type="datetime2">
              <a:rPr lang="en-US" smtClean="0"/>
              <a:t>Monday, May 11, 2020</a:t>
            </a:fld>
            <a:endParaRPr lang="en-US" dirty="0"/>
          </a:p>
        </p:txBody>
      </p:sp>
      <p:sp>
        <p:nvSpPr>
          <p:cNvPr id="5" name="Footer Placeholder 4">
            <a:extLst>
              <a:ext uri="{FF2B5EF4-FFF2-40B4-BE49-F238E27FC236}">
                <a16:creationId xmlns:a16="http://schemas.microsoft.com/office/drawing/2014/main" id="{ADBAC8B9-14B5-4DF1-994D-AB47DB3BA0C5}"/>
              </a:ext>
            </a:extLst>
          </p:cNvPr>
          <p:cNvSpPr>
            <a:spLocks noGrp="1"/>
          </p:cNvSpPr>
          <p:nvPr>
            <p:ph type="ftr" sz="quarter" idx="11"/>
          </p:nvPr>
        </p:nvSpPr>
        <p:spPr/>
        <p:txBody>
          <a:bodyPr/>
          <a:lstStyle/>
          <a:p>
            <a:r>
              <a:rPr lang="en-US" dirty="0"/>
              <a:t>Sample Footer</a:t>
            </a:r>
          </a:p>
        </p:txBody>
      </p:sp>
      <p:sp>
        <p:nvSpPr>
          <p:cNvPr id="6" name="Slide Number Placeholder 5">
            <a:extLst>
              <a:ext uri="{FF2B5EF4-FFF2-40B4-BE49-F238E27FC236}">
                <a16:creationId xmlns:a16="http://schemas.microsoft.com/office/drawing/2014/main" id="{C7876582-5F9B-4F5E-AAD5-D608CB68EA3D}"/>
              </a:ext>
            </a:extLst>
          </p:cNvPr>
          <p:cNvSpPr>
            <a:spLocks noGrp="1"/>
          </p:cNvSpPr>
          <p:nvPr>
            <p:ph type="sldNum" sz="quarter" idx="12"/>
          </p:nvPr>
        </p:nvSpPr>
        <p:spPr/>
        <p:txBody>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1961037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5" y="550808"/>
            <a:ext cx="11090275" cy="1333057"/>
          </a:xfrm>
          <a:prstGeom prst="rect">
            <a:avLst/>
          </a:prstGeom>
        </p:spPr>
        <p:txBody>
          <a:bodyPr vert="horz" wrap="square" lIns="0" tIns="0" rIns="0" bIns="0" rtlCol="0" anchor="t" anchorCtr="0">
            <a:norm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6"/>
            <a:ext cx="11091600" cy="3978963"/>
          </a:xfrm>
          <a:prstGeom prst="rect">
            <a:avLst/>
          </a:prstGeom>
        </p:spPr>
        <p:txBody>
          <a:bodyPr vert="horz" wrap="square"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alpha val="80000"/>
                  </a:schemeClr>
                </a:solidFill>
              </a:defRPr>
            </a:lvl1pPr>
          </a:lstStyle>
          <a:p>
            <a:fld id="{246CB39B-5F4C-4A7E-9BE3-AAFD45576D16}" type="datetime2">
              <a:rPr lang="en-US" smtClean="0"/>
              <a:t>Monday, May 11, 2020</a:t>
            </a:fld>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49" y="6507212"/>
            <a:ext cx="6379211" cy="153888"/>
          </a:xfrm>
          <a:prstGeom prst="rect">
            <a:avLst/>
          </a:prstGeom>
        </p:spPr>
        <p:txBody>
          <a:bodyPr vert="horz" wrap="square" lIns="0" tIns="0" rIns="0" bIns="0" rtlCol="0" anchor="ctr">
            <a:spAutoFit/>
          </a:bodyPr>
          <a:lstStyle>
            <a:lvl1pPr algn="l">
              <a:defRPr sz="1000">
                <a:solidFill>
                  <a:schemeClr val="tx1">
                    <a:alpha val="80000"/>
                  </a:schemeClr>
                </a:solidFill>
              </a:defRPr>
            </a:lvl1pPr>
          </a:lstStyle>
          <a:p>
            <a:r>
              <a:rPr lang="en-US" dirty="0"/>
              <a:t>Sample Footer</a:t>
            </a:r>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5" y="6507212"/>
            <a:ext cx="1692275" cy="153888"/>
          </a:xfrm>
          <a:prstGeom prst="rect">
            <a:avLst/>
          </a:prstGeom>
        </p:spPr>
        <p:txBody>
          <a:bodyPr vert="horz" wrap="square" lIns="0" tIns="0" rIns="0" bIns="0" rtlCol="0" anchor="ctr">
            <a:spAutoFit/>
          </a:bodyPr>
          <a:lstStyle>
            <a:lvl1pPr algn="r">
              <a:defRPr sz="1000">
                <a:solidFill>
                  <a:schemeClr val="tx1">
                    <a:alpha val="80000"/>
                  </a:schemeClr>
                </a:solidFill>
              </a:defRPr>
            </a:lvl1pPr>
          </a:lstStyle>
          <a:p>
            <a:fld id="{DBA1B0FB-D917-4C8C-928F-313BD683BF39}" type="slidenum">
              <a:rPr lang="en-US" smtClean="0"/>
              <a:pPr/>
              <a:t>‹#›</a:t>
            </a:fld>
            <a:endParaRPr lang="en-US" dirty="0"/>
          </a:p>
        </p:txBody>
      </p:sp>
    </p:spTree>
    <p:extLst>
      <p:ext uri="{BB962C8B-B14F-4D97-AF65-F5344CB8AC3E}">
        <p14:creationId xmlns:p14="http://schemas.microsoft.com/office/powerpoint/2010/main" val="31132935"/>
      </p:ext>
    </p:extLst>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377"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594" indent="-228594" algn="l" defTabSz="914377" rtl="0" eaLnBrk="1" latinLnBrk="0" hangingPunct="1">
        <a:lnSpc>
          <a:spcPct val="110000"/>
        </a:lnSpc>
        <a:spcBef>
          <a:spcPts val="1000"/>
        </a:spcBef>
        <a:spcAft>
          <a:spcPts val="800"/>
        </a:spcAft>
        <a:buFont typeface="Arial" panose="020B0604020202020204" pitchFamily="34" charset="0"/>
        <a:buChar char="•"/>
        <a:defRPr sz="2400" kern="1200">
          <a:solidFill>
            <a:schemeClr val="tx1">
              <a:alpha val="60000"/>
            </a:schemeClr>
          </a:solidFill>
          <a:latin typeface="+mn-lt"/>
          <a:ea typeface="+mn-ea"/>
          <a:cs typeface="+mn-cs"/>
        </a:defRPr>
      </a:lvl1pPr>
      <a:lvl2pPr marL="685783" indent="-228594" algn="l" defTabSz="914377"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2pPr>
      <a:lvl3pPr marL="1142971" indent="-228594" algn="l" defTabSz="914377"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3pPr>
      <a:lvl4pPr marL="1600160" indent="-228594" algn="l" defTabSz="914377"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4pPr>
      <a:lvl5pPr marL="2057349" indent="-228594" algn="l" defTabSz="914377" rtl="0" eaLnBrk="1" latinLnBrk="0" hangingPunct="1">
        <a:lnSpc>
          <a:spcPct val="110000"/>
        </a:lnSpc>
        <a:spcBef>
          <a:spcPts val="500"/>
        </a:spcBef>
        <a:spcAft>
          <a:spcPts val="800"/>
        </a:spcAft>
        <a:buFont typeface="Arial" panose="020B0604020202020204" pitchFamily="34" charset="0"/>
        <a:buChar char="•"/>
        <a:defRPr sz="1600" kern="1200">
          <a:solidFill>
            <a:schemeClr val="tx1">
              <a:alpha val="60000"/>
            </a:schemeClr>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selnadeem.com/2016/11/28/sunny-day-in-egypt/" TargetMode="External"/><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pt.wikipedia.org/wiki/Barco" TargetMode="External"/><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microsoft.com/office/2014/relationships/chartEx" Target="../charts/chartEx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8.xml"/><Relationship Id="rId4" Type="http://schemas.openxmlformats.org/officeDocument/2006/relationships/chart" Target="../charts/chart3.xml"/></Relationships>
</file>

<file path=ppt/slides/_rels/slide6.xml.rels><?xml version="1.0" encoding="UTF-8" standalone="yes"?>
<Relationships xmlns="http://schemas.openxmlformats.org/package/2006/relationships"><Relationship Id="rId3" Type="http://schemas.openxmlformats.org/officeDocument/2006/relationships/hyperlink" Target="https://pixabay.com/en/crocodile-nile-ethiopia-lake-chamo-945308/" TargetMode="External"/><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hyperlink" Target="https://es.wikipedia.org/wiki/Nilo" TargetMode="External"/><Relationship Id="rId2" Type="http://schemas.openxmlformats.org/officeDocument/2006/relationships/image" Target="../media/image5.jpg"/><Relationship Id="rId1" Type="http://schemas.openxmlformats.org/officeDocument/2006/relationships/slideLayout" Target="../slideLayouts/slideLayout6.xml"/><Relationship Id="rId5" Type="http://schemas.openxmlformats.org/officeDocument/2006/relationships/image" Target="../media/image7.sv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5D95AC0-54ED-489D-AA00-0979889E77B7}"/>
              </a:ext>
            </a:extLst>
          </p:cNvPr>
          <p:cNvPicPr>
            <a:picLocks noChangeAspect="1"/>
          </p:cNvPicPr>
          <p:nvPr/>
        </p:nvPicPr>
        <p:blipFill rotWithShape="1">
          <a:blip r:embed="rId2"/>
          <a:srcRect t="20886" r="-1" b="-1"/>
          <a:stretch/>
        </p:blipFill>
        <p:spPr>
          <a:xfrm>
            <a:off x="3523488" y="9"/>
            <a:ext cx="8668512" cy="6857991"/>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2EA9A1F-D674-4F97-8F97-6F7E1C13FBBA}"/>
              </a:ext>
            </a:extLst>
          </p:cNvPr>
          <p:cNvSpPr>
            <a:spLocks noGrp="1"/>
          </p:cNvSpPr>
          <p:nvPr>
            <p:ph type="ctrTitle"/>
          </p:nvPr>
        </p:nvSpPr>
        <p:spPr>
          <a:xfrm>
            <a:off x="477981" y="1122363"/>
            <a:ext cx="4023360" cy="3204134"/>
          </a:xfrm>
        </p:spPr>
        <p:txBody>
          <a:bodyPr anchor="b">
            <a:normAutofit/>
          </a:bodyPr>
          <a:lstStyle/>
          <a:p>
            <a:r>
              <a:rPr lang="en-US" sz="4800" dirty="0"/>
              <a:t>The Nile</a:t>
            </a:r>
            <a:endParaRPr lang="en-GB" sz="4800" dirty="0"/>
          </a:p>
        </p:txBody>
      </p:sp>
      <p:sp>
        <p:nvSpPr>
          <p:cNvPr id="3" name="Subtitle 2">
            <a:extLst>
              <a:ext uri="{FF2B5EF4-FFF2-40B4-BE49-F238E27FC236}">
                <a16:creationId xmlns:a16="http://schemas.microsoft.com/office/drawing/2014/main" id="{5D309386-BDC3-491B-939F-67E5392613BC}"/>
              </a:ext>
            </a:extLst>
          </p:cNvPr>
          <p:cNvSpPr>
            <a:spLocks noGrp="1"/>
          </p:cNvSpPr>
          <p:nvPr>
            <p:ph type="subTitle" idx="1"/>
          </p:nvPr>
        </p:nvSpPr>
        <p:spPr>
          <a:xfrm>
            <a:off x="477980" y="4872922"/>
            <a:ext cx="4023359" cy="1460822"/>
          </a:xfrm>
        </p:spPr>
        <p:txBody>
          <a:bodyPr>
            <a:normAutofit fontScale="92500" lnSpcReduction="20000"/>
          </a:bodyPr>
          <a:lstStyle/>
          <a:p>
            <a:r>
              <a:rPr lang="en-US" sz="2000" dirty="0"/>
              <a:t>Have you ever wondered how the Egyptians survived in a scorching desert? The history behind the world’s longest river? Well wonder no more! This short PowerPoint Presentation is the key to unlocking almost endless knowledge!</a:t>
            </a:r>
            <a:endParaRPr lang="en-GB" sz="2000" dirty="0"/>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dirty="0">
              <a:solidFill>
                <a:prstClr val="white"/>
              </a:solidFill>
              <a:latin typeface="Calibri" panose="020F0502020204030204"/>
            </a:endParaRPr>
          </a:p>
        </p:txBody>
      </p:sp>
    </p:spTree>
    <p:extLst>
      <p:ext uri="{BB962C8B-B14F-4D97-AF65-F5344CB8AC3E}">
        <p14:creationId xmlns:p14="http://schemas.microsoft.com/office/powerpoint/2010/main" val="33566448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7CB47-C337-45C6-913A-8C6FD416422A}"/>
              </a:ext>
            </a:extLst>
          </p:cNvPr>
          <p:cNvSpPr>
            <a:spLocks noGrp="1"/>
          </p:cNvSpPr>
          <p:nvPr>
            <p:ph type="title"/>
          </p:nvPr>
        </p:nvSpPr>
        <p:spPr>
          <a:xfrm>
            <a:off x="550866" y="549280"/>
            <a:ext cx="11090275" cy="984885"/>
          </a:xfrm>
        </p:spPr>
        <p:txBody>
          <a:bodyPr wrap="square" anchor="t">
            <a:normAutofit/>
          </a:bodyPr>
          <a:lstStyle/>
          <a:p>
            <a:r>
              <a:rPr lang="en-US" dirty="0"/>
              <a:t>The Nile: How it is used today</a:t>
            </a:r>
            <a:endParaRPr lang="en-GB" dirty="0"/>
          </a:p>
        </p:txBody>
      </p:sp>
      <p:pic>
        <p:nvPicPr>
          <p:cNvPr id="5" name="Content Placeholder 4">
            <a:extLst>
              <a:ext uri="{FF2B5EF4-FFF2-40B4-BE49-F238E27FC236}">
                <a16:creationId xmlns:a16="http://schemas.microsoft.com/office/drawing/2014/main" id="{C3A95CF8-D7C2-4C86-AB1B-73464E80A63B}"/>
              </a:ext>
              <a:ext uri="{C183D7F6-B498-43B3-948B-1728B52AA6E4}">
                <adec:decorative xmlns:adec="http://schemas.microsoft.com/office/drawing/2017/decorative" val="1"/>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375858" y="1749425"/>
            <a:ext cx="7185204" cy="4343400"/>
          </a:xfrm>
        </p:spPr>
      </p:pic>
      <p:sp>
        <p:nvSpPr>
          <p:cNvPr id="10" name="Text Placeholder 3">
            <a:extLst>
              <a:ext uri="{FF2B5EF4-FFF2-40B4-BE49-F238E27FC236}">
                <a16:creationId xmlns:a16="http://schemas.microsoft.com/office/drawing/2014/main" id="{2F019DFA-F7D3-4A20-8B9D-853DCFBA6B02}"/>
              </a:ext>
              <a:ext uri="{C183D7F6-B498-43B3-948B-1728B52AA6E4}">
                <adec:decorative xmlns:adec="http://schemas.microsoft.com/office/drawing/2017/decorative" val="0"/>
              </a:ext>
            </a:extLst>
          </p:cNvPr>
          <p:cNvSpPr>
            <a:spLocks noGrp="1"/>
          </p:cNvSpPr>
          <p:nvPr>
            <p:ph type="body" sz="half" idx="2"/>
          </p:nvPr>
        </p:nvSpPr>
        <p:spPr>
          <a:xfrm>
            <a:off x="550863" y="1750060"/>
            <a:ext cx="3565525" cy="4342765"/>
          </a:xfrm>
        </p:spPr>
        <p:txBody>
          <a:bodyPr/>
          <a:lstStyle/>
          <a:p>
            <a:r>
              <a:rPr lang="en-US" dirty="0"/>
              <a:t>The Nile today is used as a settlement. It is a perfect place to live as the river provides food, water and transport. Of Egypt’s estimated population of 102million, ninety-five percent live on the banks of the Nile.</a:t>
            </a:r>
          </a:p>
        </p:txBody>
      </p:sp>
    </p:spTree>
    <p:extLst>
      <p:ext uri="{BB962C8B-B14F-4D97-AF65-F5344CB8AC3E}">
        <p14:creationId xmlns:p14="http://schemas.microsoft.com/office/powerpoint/2010/main" val="2405154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4F511-A9BB-4AEC-8694-34D30AB2339E}"/>
              </a:ext>
            </a:extLst>
          </p:cNvPr>
          <p:cNvSpPr>
            <a:spLocks noGrp="1"/>
          </p:cNvSpPr>
          <p:nvPr>
            <p:ph type="title"/>
          </p:nvPr>
        </p:nvSpPr>
        <p:spPr>
          <a:xfrm>
            <a:off x="550866" y="530230"/>
            <a:ext cx="11090275" cy="984885"/>
          </a:xfrm>
        </p:spPr>
        <p:txBody>
          <a:bodyPr wrap="square" anchor="t">
            <a:normAutofit/>
          </a:bodyPr>
          <a:lstStyle/>
          <a:p>
            <a:r>
              <a:rPr lang="en-US" dirty="0"/>
              <a:t>The Nile: How it was used long ago</a:t>
            </a:r>
            <a:endParaRPr lang="en-GB" dirty="0"/>
          </a:p>
        </p:txBody>
      </p:sp>
      <p:pic>
        <p:nvPicPr>
          <p:cNvPr id="5" name="Content Placeholder 4">
            <a:extLst>
              <a:ext uri="{FF2B5EF4-FFF2-40B4-BE49-F238E27FC236}">
                <a16:creationId xmlns:a16="http://schemas.microsoft.com/office/drawing/2014/main" id="{D692A6E5-CC9A-4F28-92A1-625547AA02D8}"/>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658806" y="1438914"/>
            <a:ext cx="6833633" cy="4531029"/>
          </a:xfrm>
        </p:spPr>
      </p:pic>
      <p:sp>
        <p:nvSpPr>
          <p:cNvPr id="10" name="Text Placeholder 3">
            <a:extLst>
              <a:ext uri="{FF2B5EF4-FFF2-40B4-BE49-F238E27FC236}">
                <a16:creationId xmlns:a16="http://schemas.microsoft.com/office/drawing/2014/main" id="{305D54E4-C1B4-4A8F-B562-5D5AB5198CA4}"/>
              </a:ext>
            </a:extLst>
          </p:cNvPr>
          <p:cNvSpPr>
            <a:spLocks noGrp="1"/>
          </p:cNvSpPr>
          <p:nvPr>
            <p:ph type="body" sz="half" idx="2"/>
          </p:nvPr>
        </p:nvSpPr>
        <p:spPr>
          <a:xfrm>
            <a:off x="550863" y="1769110"/>
            <a:ext cx="3565525" cy="4342765"/>
          </a:xfrm>
        </p:spPr>
        <p:txBody>
          <a:bodyPr/>
          <a:lstStyle/>
          <a:p>
            <a:r>
              <a:rPr lang="en-US" dirty="0"/>
              <a:t>Around 5000 years ago, during the Egyptian era, the Nile was used to grow crops. The land in Egypt was not suitable for farming as it was too dry, but when the yearly floods came, they left a rich black soil, also known as kemet, which the Egyptians used to fertilize their crops. The Nile served as a source of food, water and transport. As well as that, the granite on the riverbanks provided material for the building of pyramids. The Egyptians couldn’t have survived without the </a:t>
            </a:r>
            <a:r>
              <a:rPr lang="en-US" dirty="0" err="1"/>
              <a:t>nile</a:t>
            </a:r>
            <a:r>
              <a:rPr lang="en-US" dirty="0"/>
              <a:t>.</a:t>
            </a:r>
          </a:p>
        </p:txBody>
      </p:sp>
    </p:spTree>
    <p:extLst>
      <p:ext uri="{BB962C8B-B14F-4D97-AF65-F5344CB8AC3E}">
        <p14:creationId xmlns:p14="http://schemas.microsoft.com/office/powerpoint/2010/main" val="140331810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solidFill>
          <a:schemeClr val="bg2"/>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277C2951-1712-4C72-A43B-C7EA6BEEB9D0}"/>
              </a:ext>
            </a:extLst>
          </p:cNvPr>
          <p:cNvSpPr>
            <a:spLocks noChangeArrowheads="1"/>
          </p:cNvSpPr>
          <p:nvPr/>
        </p:nvSpPr>
        <p:spPr bwMode="auto">
          <a:xfrm>
            <a:off x="3816631" y="1287288"/>
            <a:ext cx="1627995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dirty="0">
              <a:solidFill>
                <a:srgbClr val="FF0000"/>
              </a:solidFill>
            </a:endParaRPr>
          </a:p>
        </p:txBody>
      </p:sp>
      <p:sp>
        <p:nvSpPr>
          <p:cNvPr id="9" name="Rectangle 8">
            <a:extLst>
              <a:ext uri="{FF2B5EF4-FFF2-40B4-BE49-F238E27FC236}">
                <a16:creationId xmlns:a16="http://schemas.microsoft.com/office/drawing/2014/main" id="{F2354ADA-4A32-4789-8455-DF7A330F066E}"/>
              </a:ext>
            </a:extLst>
          </p:cNvPr>
          <p:cNvSpPr>
            <a:spLocks noChangeArrowheads="1"/>
          </p:cNvSpPr>
          <p:nvPr/>
        </p:nvSpPr>
        <p:spPr bwMode="auto">
          <a:xfrm>
            <a:off x="3816631" y="4246600"/>
            <a:ext cx="16279951"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1100" dirty="0">
                <a:solidFill>
                  <a:srgbClr val="222222"/>
                </a:solidFill>
                <a:latin typeface="Arial" panose="020B0604020202020204" pitchFamily="34" charset="0"/>
                <a:ea typeface="Calibri" panose="020F0502020204030204" pitchFamily="34" charset="0"/>
                <a:cs typeface="Arial" panose="020B0604020202020204" pitchFamily="34" charset="0"/>
              </a:rPr>
              <a:t> </a:t>
            </a:r>
            <a:endParaRPr lang="en-GB" altLang="en-US" sz="800" dirty="0"/>
          </a:p>
          <a:p>
            <a:pPr eaLnBrk="0" fontAlgn="base" hangingPunct="0">
              <a:spcBef>
                <a:spcPct val="0"/>
              </a:spcBef>
              <a:spcAft>
                <a:spcPct val="0"/>
              </a:spcAft>
            </a:pPr>
            <a:endParaRPr lang="en-GB" altLang="en-US" dirty="0">
              <a:latin typeface="Arial" panose="020B0604020202020204" pitchFamily="34" charset="0"/>
            </a:endParaRPr>
          </a:p>
        </p:txBody>
      </p:sp>
      <p:sp>
        <p:nvSpPr>
          <p:cNvPr id="10" name="TextBox 9">
            <a:extLst>
              <a:ext uri="{FF2B5EF4-FFF2-40B4-BE49-F238E27FC236}">
                <a16:creationId xmlns:a16="http://schemas.microsoft.com/office/drawing/2014/main" id="{84AAA6B4-F1F3-43C8-8C39-9D8305031A70}"/>
              </a:ext>
            </a:extLst>
          </p:cNvPr>
          <p:cNvSpPr txBox="1"/>
          <p:nvPr/>
        </p:nvSpPr>
        <p:spPr>
          <a:xfrm>
            <a:off x="416560" y="271680"/>
            <a:ext cx="6563360" cy="584775"/>
          </a:xfrm>
          <a:prstGeom prst="rect">
            <a:avLst/>
          </a:prstGeom>
          <a:noFill/>
        </p:spPr>
        <p:txBody>
          <a:bodyPr wrap="square" rtlCol="0">
            <a:spAutoFit/>
          </a:bodyPr>
          <a:lstStyle/>
          <a:p>
            <a:r>
              <a:rPr lang="en-US" sz="3200" dirty="0">
                <a:latin typeface="+mj-lt"/>
              </a:rPr>
              <a:t>The Nile: Population</a:t>
            </a:r>
            <a:endParaRPr lang="en-GB" sz="3200" dirty="0">
              <a:latin typeface="+mj-lt"/>
            </a:endParaRPr>
          </a:p>
        </p:txBody>
      </p:sp>
      <p:sp>
        <p:nvSpPr>
          <p:cNvPr id="12" name="TextBox 11">
            <a:extLst>
              <a:ext uri="{FF2B5EF4-FFF2-40B4-BE49-F238E27FC236}">
                <a16:creationId xmlns:a16="http://schemas.microsoft.com/office/drawing/2014/main" id="{53887691-3EB9-43A6-B0CE-0F2CA9FBB601}"/>
              </a:ext>
            </a:extLst>
          </p:cNvPr>
          <p:cNvSpPr txBox="1"/>
          <p:nvPr/>
        </p:nvSpPr>
        <p:spPr>
          <a:xfrm>
            <a:off x="416560" y="1287285"/>
            <a:ext cx="3409121" cy="1077218"/>
          </a:xfrm>
          <a:prstGeom prst="rect">
            <a:avLst/>
          </a:prstGeom>
          <a:noFill/>
        </p:spPr>
        <p:txBody>
          <a:bodyPr wrap="square" rtlCol="0">
            <a:spAutoFit/>
          </a:bodyPr>
          <a:lstStyle/>
          <a:p>
            <a:r>
              <a:rPr lang="en-US" sz="1600" dirty="0">
                <a:solidFill>
                  <a:schemeClr val="tx1">
                    <a:lumMod val="75000"/>
                  </a:schemeClr>
                </a:solidFill>
              </a:rPr>
              <a:t>The population away from the Nile in Egypt has never been great, look at the graph to the right if you don’t believe it!</a:t>
            </a:r>
            <a:endParaRPr lang="en-GB" sz="1600" dirty="0">
              <a:solidFill>
                <a:schemeClr val="tx1">
                  <a:lumMod val="75000"/>
                </a:schemeClr>
              </a:solidFill>
            </a:endParaRPr>
          </a:p>
        </p:txBody>
      </p:sp>
      <p:sp>
        <p:nvSpPr>
          <p:cNvPr id="2" name="Rectangle 2">
            <a:extLst>
              <a:ext uri="{FF2B5EF4-FFF2-40B4-BE49-F238E27FC236}">
                <a16:creationId xmlns:a16="http://schemas.microsoft.com/office/drawing/2014/main" id="{AEBCFA6F-633F-4074-B6C4-52A68B00627A}"/>
              </a:ext>
            </a:extLst>
          </p:cNvPr>
          <p:cNvSpPr>
            <a:spLocks noChangeArrowheads="1"/>
          </p:cNvSpPr>
          <p:nvPr/>
        </p:nvSpPr>
        <p:spPr bwMode="auto">
          <a:xfrm>
            <a:off x="3489121" y="1287285"/>
            <a:ext cx="16305546" cy="768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mc:AlternateContent xmlns:mc="http://schemas.openxmlformats.org/markup-compatibility/2006" xmlns:cx2="http://schemas.microsoft.com/office/drawing/2015/10/21/chartex">
        <mc:Choice Requires="cx2">
          <p:graphicFrame>
            <p:nvGraphicFramePr>
              <p:cNvPr id="13" name="Chart 12">
                <a:extLst>
                  <a:ext uri="{FF2B5EF4-FFF2-40B4-BE49-F238E27FC236}">
                    <a16:creationId xmlns:a16="http://schemas.microsoft.com/office/drawing/2014/main" id="{8E0F6179-24BB-4DC8-B555-2BDA6B22C2CA}"/>
                  </a:ext>
                </a:extLst>
              </p:cNvPr>
              <p:cNvGraphicFramePr/>
              <p:nvPr>
                <p:extLst>
                  <p:ext uri="{D42A27DB-BD31-4B8C-83A1-F6EECF244321}">
                    <p14:modId xmlns:p14="http://schemas.microsoft.com/office/powerpoint/2010/main" val="1425940891"/>
                  </p:ext>
                </p:extLst>
              </p:nvPr>
            </p:nvGraphicFramePr>
            <p:xfrm>
              <a:off x="3711381" y="1287285"/>
              <a:ext cx="8213919" cy="4841478"/>
            </p:xfrm>
            <a:graphic>
              <a:graphicData uri="http://schemas.microsoft.com/office/drawing/2014/chartex">
                <cx:chart xmlns:cx="http://schemas.microsoft.com/office/drawing/2014/chartex" xmlns:r="http://schemas.openxmlformats.org/officeDocument/2006/relationships" r:id="rId2"/>
              </a:graphicData>
            </a:graphic>
          </p:graphicFrame>
        </mc:Choice>
        <mc:Fallback xmlns="">
          <p:pic>
            <p:nvPicPr>
              <p:cNvPr id="13" name="Chart 12">
                <a:extLst>
                  <a:ext uri="{FF2B5EF4-FFF2-40B4-BE49-F238E27FC236}">
                    <a16:creationId xmlns:a16="http://schemas.microsoft.com/office/drawing/2014/main" id="{8E0F6179-24BB-4DC8-B555-2BDA6B22C2CA}"/>
                  </a:ext>
                </a:extLst>
              </p:cNvPr>
              <p:cNvPicPr>
                <a:picLocks noGrp="1" noRot="1" noChangeAspect="1" noMove="1" noResize="1" noEditPoints="1" noAdjustHandles="1" noChangeArrowheads="1" noChangeShapeType="1"/>
              </p:cNvPicPr>
              <p:nvPr/>
            </p:nvPicPr>
            <p:blipFill>
              <a:blip r:embed="rId3"/>
              <a:stretch>
                <a:fillRect/>
              </a:stretch>
            </p:blipFill>
            <p:spPr>
              <a:xfrm>
                <a:off x="3711381" y="1287285"/>
                <a:ext cx="8213919" cy="4841478"/>
              </a:xfrm>
              <a:prstGeom prst="rect">
                <a:avLst/>
              </a:prstGeom>
            </p:spPr>
          </p:pic>
        </mc:Fallback>
      </mc:AlternateContent>
      <p:sp>
        <p:nvSpPr>
          <p:cNvPr id="3" name="Rectangle 3">
            <a:extLst>
              <a:ext uri="{FF2B5EF4-FFF2-40B4-BE49-F238E27FC236}">
                <a16:creationId xmlns:a16="http://schemas.microsoft.com/office/drawing/2014/main" id="{17D7B161-4EBB-4745-9573-432532EBEF5C}"/>
              </a:ext>
            </a:extLst>
          </p:cNvPr>
          <p:cNvSpPr>
            <a:spLocks noChangeArrowheads="1"/>
          </p:cNvSpPr>
          <p:nvPr/>
        </p:nvSpPr>
        <p:spPr bwMode="auto">
          <a:xfrm>
            <a:off x="3489121" y="4534774"/>
            <a:ext cx="16305546"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100" b="0" i="0" u="none" strike="noStrike" cap="none" normalizeH="0" baseline="0">
                <a:ln>
                  <a:noFill/>
                </a:ln>
                <a:solidFill>
                  <a:srgbClr val="222222"/>
                </a:solidFill>
                <a:effectLst/>
                <a:latin typeface="Arial" panose="020B0604020202020204" pitchFamily="34" charset="0"/>
                <a:ea typeface="Calibri" panose="020F0502020204030204" pitchFamily="34" charset="0"/>
                <a:cs typeface="Arial" panose="020B0604020202020204" pitchFamily="34" charset="0"/>
              </a:rPr>
              <a:t> </a:t>
            </a:r>
            <a:endParaRPr kumimoji="0" lang="en-GB"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358601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6A8DA777-AFB2-4B1D-95E4-913F28C5F16D}"/>
              </a:ext>
            </a:extLst>
          </p:cNvPr>
          <p:cNvSpPr>
            <a:spLocks noGrp="1"/>
          </p:cNvSpPr>
          <p:nvPr>
            <p:ph type="title"/>
          </p:nvPr>
        </p:nvSpPr>
        <p:spPr>
          <a:xfrm>
            <a:off x="550865" y="549275"/>
            <a:ext cx="11090275" cy="984885"/>
          </a:xfrm>
        </p:spPr>
        <p:txBody>
          <a:bodyPr/>
          <a:lstStyle/>
          <a:p>
            <a:r>
              <a:rPr lang="en-US" dirty="0"/>
              <a:t>The Nile: Countries</a:t>
            </a:r>
          </a:p>
        </p:txBody>
      </p:sp>
      <p:sp>
        <p:nvSpPr>
          <p:cNvPr id="10" name="Text Placeholder 3">
            <a:extLst>
              <a:ext uri="{FF2B5EF4-FFF2-40B4-BE49-F238E27FC236}">
                <a16:creationId xmlns:a16="http://schemas.microsoft.com/office/drawing/2014/main" id="{9F0FE7CE-DC68-423C-9C5A-8D6D2A3BC61D}"/>
              </a:ext>
            </a:extLst>
          </p:cNvPr>
          <p:cNvSpPr>
            <a:spLocks noGrp="1"/>
          </p:cNvSpPr>
          <p:nvPr>
            <p:ph type="body" sz="half" idx="2"/>
          </p:nvPr>
        </p:nvSpPr>
        <p:spPr>
          <a:xfrm>
            <a:off x="550864" y="1750064"/>
            <a:ext cx="3565525" cy="4342765"/>
          </a:xfrm>
        </p:spPr>
        <p:txBody>
          <a:bodyPr/>
          <a:lstStyle/>
          <a:p>
            <a:r>
              <a:rPr lang="en-US" dirty="0"/>
              <a:t>Although the Nile is usually associated with Egypt, it travels through eleven countries, Sudan, South Sudan, Eritrea Kenya, Ethiopia, Burundi, Rwanda, The Democratic Republic of the Congo, Uganda, Tanzania and Egypt. The graph shows the percentage of the Nile Basin in each of these countries.</a:t>
            </a:r>
          </a:p>
        </p:txBody>
      </p:sp>
      <p:sp>
        <p:nvSpPr>
          <p:cNvPr id="4" name="Rectangle 2">
            <a:extLst>
              <a:ext uri="{FF2B5EF4-FFF2-40B4-BE49-F238E27FC236}">
                <a16:creationId xmlns:a16="http://schemas.microsoft.com/office/drawing/2014/main" id="{9F039768-5485-414B-AC5B-51455D8B5E95}"/>
              </a:ext>
            </a:extLst>
          </p:cNvPr>
          <p:cNvSpPr>
            <a:spLocks noChangeArrowheads="1"/>
          </p:cNvSpPr>
          <p:nvPr/>
        </p:nvSpPr>
        <p:spPr bwMode="auto">
          <a:xfrm>
            <a:off x="4572000" y="152146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aphicFrame>
        <p:nvGraphicFramePr>
          <p:cNvPr id="7" name="Chart 6">
            <a:extLst>
              <a:ext uri="{FF2B5EF4-FFF2-40B4-BE49-F238E27FC236}">
                <a16:creationId xmlns:a16="http://schemas.microsoft.com/office/drawing/2014/main" id="{533600FC-C421-4C38-ABF8-328D2981A41F}"/>
              </a:ext>
            </a:extLst>
          </p:cNvPr>
          <p:cNvGraphicFramePr/>
          <p:nvPr>
            <p:extLst>
              <p:ext uri="{D42A27DB-BD31-4B8C-83A1-F6EECF244321}">
                <p14:modId xmlns:p14="http://schemas.microsoft.com/office/powerpoint/2010/main" val="2091589307"/>
              </p:ext>
            </p:extLst>
          </p:nvPr>
        </p:nvGraphicFramePr>
        <p:xfrm>
          <a:off x="12776200" y="1750060"/>
          <a:ext cx="6432550" cy="4923155"/>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3">
            <a:extLst>
              <a:ext uri="{FF2B5EF4-FFF2-40B4-BE49-F238E27FC236}">
                <a16:creationId xmlns:a16="http://schemas.microsoft.com/office/drawing/2014/main" id="{1A2B6D6D-277D-4906-95BE-8330A6CDA274}"/>
              </a:ext>
            </a:extLst>
          </p:cNvPr>
          <p:cNvSpPr>
            <a:spLocks noChangeArrowheads="1"/>
          </p:cNvSpPr>
          <p:nvPr/>
        </p:nvSpPr>
        <p:spPr bwMode="auto">
          <a:xfrm>
            <a:off x="4572000" y="691896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dirty="0"/>
          </a:p>
        </p:txBody>
      </p:sp>
      <p:graphicFrame>
        <p:nvGraphicFramePr>
          <p:cNvPr id="9" name="Chart 8">
            <a:extLst>
              <a:ext uri="{FF2B5EF4-FFF2-40B4-BE49-F238E27FC236}">
                <a16:creationId xmlns:a16="http://schemas.microsoft.com/office/drawing/2014/main" id="{85D4FCA7-5167-4739-B015-E81AE184BDA2}"/>
              </a:ext>
            </a:extLst>
          </p:cNvPr>
          <p:cNvGraphicFramePr/>
          <p:nvPr>
            <p:extLst>
              <p:ext uri="{D42A27DB-BD31-4B8C-83A1-F6EECF244321}">
                <p14:modId xmlns:p14="http://schemas.microsoft.com/office/powerpoint/2010/main" val="2534875099"/>
              </p:ext>
            </p:extLst>
          </p:nvPr>
        </p:nvGraphicFramePr>
        <p:xfrm>
          <a:off x="13547725" y="965834"/>
          <a:ext cx="6432550" cy="492315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a:extLst>
              <a:ext uri="{FF2B5EF4-FFF2-40B4-BE49-F238E27FC236}">
                <a16:creationId xmlns:a16="http://schemas.microsoft.com/office/drawing/2014/main" id="{E082FBF3-D962-4D15-B6DD-1C21DABBF2A6}"/>
              </a:ext>
            </a:extLst>
          </p:cNvPr>
          <p:cNvGraphicFramePr/>
          <p:nvPr>
            <p:extLst>
              <p:ext uri="{D42A27DB-BD31-4B8C-83A1-F6EECF244321}">
                <p14:modId xmlns:p14="http://schemas.microsoft.com/office/powerpoint/2010/main" val="2235675816"/>
              </p:ext>
            </p:extLst>
          </p:nvPr>
        </p:nvGraphicFramePr>
        <p:xfrm>
          <a:off x="4660899" y="1169674"/>
          <a:ext cx="6432550" cy="492315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6736314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7" name="Group 16">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8" name="Freeform: Shape 17">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0" name="Oval 19">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3" name="Rectangle 22">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descr="A close up of a reptile&#10;&#10;Description automatically generated">
            <a:extLst>
              <a:ext uri="{FF2B5EF4-FFF2-40B4-BE49-F238E27FC236}">
                <a16:creationId xmlns:a16="http://schemas.microsoft.com/office/drawing/2014/main" id="{071A598E-D5FD-4A3C-971B-DD0730CADF7C}"/>
              </a:ext>
            </a:extLst>
          </p:cNvPr>
          <p:cNvPicPr>
            <a:picLocks noGrp="1" noChangeAspect="1"/>
          </p:cNvPicPr>
          <p:nvPr>
            <p:ph type="pic" idx="1"/>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7707" b="7707"/>
          <a:stretch/>
        </p:blipFill>
        <p:spPr>
          <a:xfrm>
            <a:off x="20" y="-13123"/>
            <a:ext cx="12191980" cy="6858000"/>
          </a:xfrm>
          <a:custGeom>
            <a:avLst/>
            <a:gdLst/>
            <a:ahLst/>
            <a:cxnLst/>
            <a:rect l="l" t="t" r="r" b="b"/>
            <a:pathLst>
              <a:path w="12192000" h="6858000">
                <a:moveTo>
                  <a:pt x="0" y="0"/>
                </a:moveTo>
                <a:lnTo>
                  <a:pt x="12192000" y="0"/>
                </a:lnTo>
                <a:lnTo>
                  <a:pt x="12192000" y="6858000"/>
                </a:lnTo>
                <a:lnTo>
                  <a:pt x="0" y="6858000"/>
                </a:lnTo>
                <a:close/>
              </a:path>
            </a:pathLst>
          </a:custGeom>
        </p:spPr>
      </p:pic>
      <p:sp>
        <p:nvSpPr>
          <p:cNvPr id="25" name="Rectangle 24">
            <a:extLst>
              <a:ext uri="{FF2B5EF4-FFF2-40B4-BE49-F238E27FC236}">
                <a16:creationId xmlns:a16="http://schemas.microsoft.com/office/drawing/2014/main" id="{E49CA12F-6E27-4C54-88C4-EE6CE7C473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2"/>
            <a:ext cx="12192000" cy="4857751"/>
          </a:xfrm>
          <a:prstGeom prst="rect">
            <a:avLst/>
          </a:prstGeom>
          <a:gradFill flip="none" rotWithShape="1">
            <a:gsLst>
              <a:gs pos="70000">
                <a:schemeClr val="bg2">
                  <a:alpha val="60000"/>
                </a:schemeClr>
              </a:gs>
              <a:gs pos="26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94F8C0-68E2-45EB-BCED-35541A0F624F}"/>
              </a:ext>
            </a:extLst>
          </p:cNvPr>
          <p:cNvSpPr>
            <a:spLocks noGrp="1"/>
          </p:cNvSpPr>
          <p:nvPr>
            <p:ph type="title"/>
          </p:nvPr>
        </p:nvSpPr>
        <p:spPr>
          <a:xfrm>
            <a:off x="550863" y="549275"/>
            <a:ext cx="7308849" cy="984885"/>
          </a:xfrm>
        </p:spPr>
        <p:txBody>
          <a:bodyPr vert="horz" wrap="square" lIns="0" tIns="0" rIns="0" bIns="0" rtlCol="0" anchor="ctr" anchorCtr="0">
            <a:normAutofit/>
          </a:bodyPr>
          <a:lstStyle/>
          <a:p>
            <a:pPr defTabSz="914400">
              <a:lnSpc>
                <a:spcPct val="100000"/>
              </a:lnSpc>
            </a:pPr>
            <a:r>
              <a:rPr lang="en-US" sz="4800" kern="1200">
                <a:solidFill>
                  <a:schemeClr val="tx1"/>
                </a:solidFill>
                <a:latin typeface="+mj-lt"/>
                <a:ea typeface="+mj-ea"/>
                <a:cs typeface="+mj-cs"/>
              </a:rPr>
              <a:t>The Nile: Wildlife</a:t>
            </a:r>
          </a:p>
        </p:txBody>
      </p:sp>
      <p:sp>
        <p:nvSpPr>
          <p:cNvPr id="4" name="Text Placeholder 3">
            <a:extLst>
              <a:ext uri="{FF2B5EF4-FFF2-40B4-BE49-F238E27FC236}">
                <a16:creationId xmlns:a16="http://schemas.microsoft.com/office/drawing/2014/main" id="{605C1877-1E50-46C7-A4BA-8F4508E29044}"/>
              </a:ext>
            </a:extLst>
          </p:cNvPr>
          <p:cNvSpPr>
            <a:spLocks noGrp="1"/>
          </p:cNvSpPr>
          <p:nvPr>
            <p:ph type="body" sz="half" idx="2"/>
          </p:nvPr>
        </p:nvSpPr>
        <p:spPr>
          <a:xfrm>
            <a:off x="550863" y="1563901"/>
            <a:ext cx="3563938" cy="1656715"/>
          </a:xfrm>
        </p:spPr>
        <p:txBody>
          <a:bodyPr vert="horz" wrap="square" lIns="0" tIns="0" rIns="0" bIns="0" rtlCol="0" anchor="ctr">
            <a:normAutofit/>
          </a:bodyPr>
          <a:lstStyle/>
          <a:p>
            <a:pPr defTabSz="914400">
              <a:lnSpc>
                <a:spcPct val="90000"/>
              </a:lnSpc>
            </a:pPr>
            <a:r>
              <a:rPr lang="en-US" kern="1200" dirty="0">
                <a:latin typeface="+mn-lt"/>
                <a:ea typeface="+mn-ea"/>
                <a:cs typeface="+mn-cs"/>
              </a:rPr>
              <a:t>The Nile is home to vast numbers of </a:t>
            </a:r>
            <a:r>
              <a:rPr lang="en-US" dirty="0"/>
              <a:t>creatures</a:t>
            </a:r>
            <a:r>
              <a:rPr lang="en-US" kern="1200" dirty="0">
                <a:latin typeface="+mn-lt"/>
                <a:ea typeface="+mn-ea"/>
                <a:cs typeface="+mn-cs"/>
              </a:rPr>
              <a:t>, with most of these being reptiles</a:t>
            </a:r>
            <a:r>
              <a:rPr lang="en-US" dirty="0"/>
              <a:t> and fish. The Nile is also home to many other creatures, including hippos, rhino and small birds.</a:t>
            </a:r>
            <a:endParaRPr lang="en-US" kern="1200" dirty="0">
              <a:latin typeface="+mn-lt"/>
              <a:ea typeface="+mn-ea"/>
              <a:cs typeface="+mn-cs"/>
            </a:endParaRPr>
          </a:p>
        </p:txBody>
      </p:sp>
      <p:sp>
        <p:nvSpPr>
          <p:cNvPr id="27" name="Rectangle 26">
            <a:extLst>
              <a:ext uri="{FF2B5EF4-FFF2-40B4-BE49-F238E27FC236}">
                <a16:creationId xmlns:a16="http://schemas.microsoft.com/office/drawing/2014/main" id="{5337EA23-6703-4C96-9EEB-A408CBDD67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057688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5" name="Group 14">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16" name="Freeform: Shape 15">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8" name="Oval 17">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Oval 18">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21" name="Rectangle 20">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92B116D-BEF2-4C57-AEFA-699D733DD6D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172092"/>
            <a:ext cx="12191999" cy="7251318"/>
          </a:xfrm>
          <a:prstGeom prst="rect">
            <a:avLst/>
          </a:prstGeom>
        </p:spPr>
      </p:pic>
      <p:pic>
        <p:nvPicPr>
          <p:cNvPr id="6" name="Graphic 5" descr="Chat">
            <a:extLst>
              <a:ext uri="{FF2B5EF4-FFF2-40B4-BE49-F238E27FC236}">
                <a16:creationId xmlns:a16="http://schemas.microsoft.com/office/drawing/2014/main" id="{B68FE997-36C3-4185-AD0D-BD29034FC777}"/>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666998" y="-4"/>
            <a:ext cx="6858003" cy="6858003"/>
          </a:xfrm>
          <a:prstGeom prst="rect">
            <a:avLst/>
          </a:prstGeom>
        </p:spPr>
      </p:pic>
      <p:sp>
        <p:nvSpPr>
          <p:cNvPr id="23" name="Rectangle 22">
            <a:extLst>
              <a:ext uri="{FF2B5EF4-FFF2-40B4-BE49-F238E27FC236}">
                <a16:creationId xmlns:a16="http://schemas.microsoft.com/office/drawing/2014/main" id="{D7750348-5249-48BE-B8D8-43608AD7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5AAD7A-AF45-4E0A-BEED-1B353E8A2EB3}"/>
              </a:ext>
            </a:extLst>
          </p:cNvPr>
          <p:cNvSpPr>
            <a:spLocks noGrp="1"/>
          </p:cNvSpPr>
          <p:nvPr>
            <p:ph type="title"/>
          </p:nvPr>
        </p:nvSpPr>
        <p:spPr>
          <a:xfrm>
            <a:off x="3428048" y="1069508"/>
            <a:ext cx="5437187" cy="2986234"/>
          </a:xfrm>
        </p:spPr>
        <p:txBody>
          <a:bodyPr vert="horz" wrap="square" lIns="0" tIns="0" rIns="0" bIns="0" rtlCol="0" anchor="b" anchorCtr="0">
            <a:normAutofit/>
          </a:bodyPr>
          <a:lstStyle/>
          <a:p>
            <a:pPr defTabSz="914400"/>
            <a:r>
              <a:rPr lang="en-US" sz="4000" dirty="0"/>
              <a:t>Thank you for watching this PowerPoint and I hope I have taught you something new.</a:t>
            </a:r>
          </a:p>
        </p:txBody>
      </p:sp>
      <p:sp>
        <p:nvSpPr>
          <p:cNvPr id="25" name="Rectangle 24">
            <a:extLst>
              <a:ext uri="{FF2B5EF4-FFF2-40B4-BE49-F238E27FC236}">
                <a16:creationId xmlns:a16="http://schemas.microsoft.com/office/drawing/2014/main" id="{1BC3C586-41D9-4369-AF7F-3A2DB21DBF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DD64F25-D49A-4FDA-B9B2-D26DC3C2F8F1}"/>
              </a:ext>
            </a:extLst>
          </p:cNvPr>
          <p:cNvSpPr txBox="1"/>
          <p:nvPr/>
        </p:nvSpPr>
        <p:spPr>
          <a:xfrm>
            <a:off x="5181600" y="4046220"/>
            <a:ext cx="1828800" cy="230832"/>
          </a:xfrm>
          <a:prstGeom prst="rect">
            <a:avLst/>
          </a:prstGeom>
          <a:noFill/>
        </p:spPr>
        <p:txBody>
          <a:bodyPr wrap="square" rtlCol="0">
            <a:spAutoFit/>
          </a:bodyPr>
          <a:lstStyle/>
          <a:p>
            <a:endParaRPr lang="en-GB" sz="900" dirty="0"/>
          </a:p>
        </p:txBody>
      </p:sp>
    </p:spTree>
    <p:extLst>
      <p:ext uri="{BB962C8B-B14F-4D97-AF65-F5344CB8AC3E}">
        <p14:creationId xmlns:p14="http://schemas.microsoft.com/office/powerpoint/2010/main" val="233722147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theme/theme1.xml><?xml version="1.0" encoding="utf-8"?>
<a:theme xmlns:a="http://schemas.openxmlformats.org/drawingml/2006/main" name="3DFloatVTI">
  <a:themeElements>
    <a:clrScheme name="AnalogousFromDarkSeedLeftStep">
      <a:dk1>
        <a:srgbClr val="000000"/>
      </a:dk1>
      <a:lt1>
        <a:srgbClr val="FFFFFF"/>
      </a:lt1>
      <a:dk2>
        <a:srgbClr val="3B3921"/>
      </a:dk2>
      <a:lt2>
        <a:srgbClr val="E8E2E4"/>
      </a:lt2>
      <a:accent1>
        <a:srgbClr val="46B388"/>
      </a:accent1>
      <a:accent2>
        <a:srgbClr val="3BB151"/>
      </a:accent2>
      <a:accent3>
        <a:srgbClr val="60B547"/>
      </a:accent3>
      <a:accent4>
        <a:srgbClr val="85AF3A"/>
      </a:accent4>
      <a:accent5>
        <a:srgbClr val="A9A342"/>
      </a:accent5>
      <a:accent6>
        <a:srgbClr val="B1793B"/>
      </a:accent6>
      <a:hlink>
        <a:srgbClr val="7E882D"/>
      </a:hlink>
      <a:folHlink>
        <a:srgbClr val="828282"/>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docProps/app.xml><?xml version="1.0" encoding="utf-8"?>
<Properties xmlns="http://schemas.openxmlformats.org/officeDocument/2006/extended-properties" xmlns:vt="http://schemas.openxmlformats.org/officeDocument/2006/docPropsVTypes">
  <TotalTime>4</TotalTime>
  <Words>373</Words>
  <Application>Microsoft Office PowerPoint</Application>
  <PresentationFormat>Widescreen</PresentationFormat>
  <Paragraphs>17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Gill Sans MT</vt:lpstr>
      <vt:lpstr>Walbaum Display</vt:lpstr>
      <vt:lpstr>3DFloatVTI</vt:lpstr>
      <vt:lpstr>The Nile</vt:lpstr>
      <vt:lpstr>The Nile: How it is used today</vt:lpstr>
      <vt:lpstr>The Nile: How it was used long ago</vt:lpstr>
      <vt:lpstr>PowerPoint Presentation</vt:lpstr>
      <vt:lpstr>The Nile: Countries</vt:lpstr>
      <vt:lpstr>The Nile: Wildlife</vt:lpstr>
      <vt:lpstr>Thank you for watching this PowerPoint and I hope I have taught you something new.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Nile</dc:title>
  <dc:creator>Rebecca Sadie Sanders</dc:creator>
  <cp:lastModifiedBy>Rebecca Sadie Sanders</cp:lastModifiedBy>
  <cp:revision>1</cp:revision>
  <dcterms:created xsi:type="dcterms:W3CDTF">2020-05-11T18:14:39Z</dcterms:created>
  <dcterms:modified xsi:type="dcterms:W3CDTF">2020-05-11T18:19:33Z</dcterms:modified>
</cp:coreProperties>
</file>