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21"/>
  </p:notesMasterIdLst>
  <p:sldIdLst>
    <p:sldId id="256" r:id="rId3"/>
    <p:sldId id="265" r:id="rId4"/>
    <p:sldId id="258" r:id="rId5"/>
    <p:sldId id="263" r:id="rId6"/>
    <p:sldId id="267" r:id="rId7"/>
    <p:sldId id="259" r:id="rId8"/>
    <p:sldId id="264" r:id="rId9"/>
    <p:sldId id="271" r:id="rId10"/>
    <p:sldId id="274" r:id="rId11"/>
    <p:sldId id="281" r:id="rId12"/>
    <p:sldId id="275" r:id="rId13"/>
    <p:sldId id="276" r:id="rId14"/>
    <p:sldId id="277" r:id="rId15"/>
    <p:sldId id="278" r:id="rId16"/>
    <p:sldId id="279" r:id="rId17"/>
    <p:sldId id="280" r:id="rId18"/>
    <p:sldId id="282" r:id="rId19"/>
    <p:sldId id="269"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D7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p:restoredLeft sz="15619" autoAdjust="0"/>
    <p:restoredTop sz="89621" autoAdjust="0"/>
  </p:normalViewPr>
  <p:slideViewPr>
    <p:cSldViewPr showGuides="1">
      <p:cViewPr varScale="1">
        <p:scale>
          <a:sx n="65" d="100"/>
          <a:sy n="65" d="100"/>
        </p:scale>
        <p:origin x="1938" y="4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E23A89-37FE-4FD8-A6D5-AFA971D2ECD4}" type="datetimeFigureOut">
              <a:rPr lang="en-US" smtClean="0"/>
              <a:pPr/>
              <a:t>4/17/2020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146636-CDD9-4FF9-96A2-3095A3AD893C}" type="slidenum">
              <a:rPr lang="en-US" smtClean="0"/>
              <a:pPr/>
              <a:t>‹#›</a:t>
            </a:fld>
            <a:endParaRPr lang="en-US"/>
          </a:p>
        </p:txBody>
      </p:sp>
    </p:spTree>
    <p:extLst>
      <p:ext uri="{BB962C8B-B14F-4D97-AF65-F5344CB8AC3E}">
        <p14:creationId xmlns:p14="http://schemas.microsoft.com/office/powerpoint/2010/main" val="45151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Picture with</a:t>
            </a:r>
            <a:r>
              <a:rPr lang="en-US" sz="1400" b="1" baseline="0" dirty="0" smtClean="0"/>
              <a:t> torn border and textured background</a:t>
            </a:r>
            <a:endParaRPr lang="en-US"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(Advanced)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b="1" dirty="0" smtClean="0"/>
              <a:t>Tip</a:t>
            </a:r>
            <a:r>
              <a:rPr lang="en-US" dirty="0" smtClean="0"/>
              <a:t>: Some </a:t>
            </a:r>
            <a:r>
              <a:rPr lang="en-US" baseline="0" dirty="0" smtClean="0"/>
              <a:t>shape effects on this slide are created with the </a:t>
            </a:r>
            <a:r>
              <a:rPr lang="en-US" b="1" baseline="0" dirty="0" smtClean="0"/>
              <a:t>Combine Shapes </a:t>
            </a:r>
            <a:r>
              <a:rPr lang="en-US" baseline="0" dirty="0" smtClean="0"/>
              <a:t>commands. To access this command, you must add it to the </a:t>
            </a:r>
            <a:r>
              <a:rPr lang="en-US" b="0" baseline="0" dirty="0" smtClean="0"/>
              <a:t>Quick</a:t>
            </a:r>
            <a:r>
              <a:rPr lang="en-US" baseline="0" dirty="0" smtClean="0"/>
              <a:t> </a:t>
            </a:r>
            <a:r>
              <a:rPr lang="en-US" b="0" baseline="0" dirty="0" smtClean="0"/>
              <a:t>Access</a:t>
            </a:r>
            <a:r>
              <a:rPr lang="en-US" baseline="0" dirty="0" smtClean="0"/>
              <a:t> </a:t>
            </a:r>
            <a:r>
              <a:rPr lang="en-US" b="0" baseline="0" dirty="0" smtClean="0"/>
              <a:t>Toolbar, located above the </a:t>
            </a:r>
            <a:r>
              <a:rPr lang="en-US" b="1" baseline="0" dirty="0" smtClean="0"/>
              <a:t>File</a:t>
            </a:r>
            <a:r>
              <a:rPr lang="en-US" b="0" baseline="0" dirty="0" smtClean="0"/>
              <a:t> tab. </a:t>
            </a:r>
            <a:r>
              <a:rPr lang="en-US" baseline="0" dirty="0" smtClean="0"/>
              <a:t> To customize the Quick Access Toolbar, do the following:</a:t>
            </a:r>
          </a:p>
          <a:p>
            <a:pPr marL="228600" indent="-228600">
              <a:buFont typeface="+mj-lt"/>
              <a:buAutoNum type="arabicPeriod"/>
            </a:pPr>
            <a:r>
              <a:rPr lang="en-US" baseline="0" dirty="0" smtClean="0"/>
              <a:t>Click the arrow next to the Quick Access Toolbar, and then under </a:t>
            </a:r>
            <a:r>
              <a:rPr lang="en-US" b="1" baseline="0" dirty="0" smtClean="0"/>
              <a:t>Customize</a:t>
            </a:r>
            <a:r>
              <a:rPr lang="en-US" baseline="0" dirty="0" smtClean="0"/>
              <a:t> </a:t>
            </a:r>
            <a:r>
              <a:rPr lang="en-US" b="1" baseline="0" dirty="0" smtClean="0"/>
              <a:t>Quick</a:t>
            </a:r>
            <a:r>
              <a:rPr lang="en-US" baseline="0" dirty="0" smtClean="0"/>
              <a:t> </a:t>
            </a:r>
            <a:r>
              <a:rPr lang="en-US" b="1" baseline="0" dirty="0" smtClean="0"/>
              <a:t>Access</a:t>
            </a:r>
            <a:r>
              <a:rPr lang="en-US" baseline="0" dirty="0" smtClean="0"/>
              <a:t> </a:t>
            </a:r>
            <a:r>
              <a:rPr lang="en-US" b="1" baseline="0" dirty="0" smtClean="0"/>
              <a:t>Toolbar</a:t>
            </a:r>
            <a:r>
              <a:rPr lang="en-US" baseline="0" dirty="0" smtClean="0"/>
              <a:t> click </a:t>
            </a:r>
            <a:r>
              <a:rPr lang="en-US" b="1" baseline="0" dirty="0" smtClean="0"/>
              <a:t>More</a:t>
            </a:r>
            <a:r>
              <a:rPr lang="en-US" baseline="0" dirty="0" smtClean="0"/>
              <a:t> </a:t>
            </a:r>
            <a:r>
              <a:rPr lang="en-US" b="1" baseline="0" dirty="0" smtClean="0"/>
              <a:t>Commands</a:t>
            </a:r>
            <a:r>
              <a:rPr lang="en-US" baseline="0" dirty="0" smtClean="0"/>
              <a:t>.</a:t>
            </a:r>
          </a:p>
          <a:p>
            <a:pPr marL="228600" indent="-228600">
              <a:buFont typeface="+mj-lt"/>
              <a:buAutoNum type="arabicPeriod"/>
            </a:pPr>
            <a:r>
              <a:rPr lang="en-US" baseline="0" dirty="0" smtClean="0"/>
              <a:t>In the </a:t>
            </a:r>
            <a:r>
              <a:rPr lang="en-US" b="1" baseline="0" dirty="0" smtClean="0"/>
              <a:t>PowerPoint</a:t>
            </a:r>
            <a:r>
              <a:rPr lang="en-US" baseline="0" dirty="0" smtClean="0"/>
              <a:t> </a:t>
            </a:r>
            <a:r>
              <a:rPr lang="en-US" b="1" baseline="0" dirty="0" smtClean="0"/>
              <a:t>Options</a:t>
            </a:r>
            <a:r>
              <a:rPr lang="en-US" baseline="0" dirty="0" smtClean="0"/>
              <a:t> dialog box, in the </a:t>
            </a:r>
            <a:r>
              <a:rPr lang="en-US" b="1" baseline="0" dirty="0" smtClean="0"/>
              <a:t>Choose commands from </a:t>
            </a:r>
            <a:r>
              <a:rPr lang="en-US" baseline="0" dirty="0" smtClean="0"/>
              <a:t>list, select </a:t>
            </a:r>
            <a:r>
              <a:rPr lang="en-US" b="1" baseline="0" dirty="0" smtClean="0"/>
              <a:t>All Commands</a:t>
            </a:r>
            <a:r>
              <a:rPr lang="en-US" baseline="0" dirty="0" smtClean="0"/>
              <a:t>. </a:t>
            </a:r>
          </a:p>
          <a:p>
            <a:pPr marL="228600" indent="-228600">
              <a:buFont typeface="+mj-lt"/>
              <a:buAutoNum type="arabicPeriod"/>
            </a:pPr>
            <a:r>
              <a:rPr lang="en-US" baseline="0" dirty="0" smtClean="0"/>
              <a:t>In the list of commands, click </a:t>
            </a:r>
            <a:r>
              <a:rPr lang="en-US" b="1" baseline="0" dirty="0" smtClean="0"/>
              <a:t>Combine</a:t>
            </a:r>
            <a:r>
              <a:rPr lang="en-US" baseline="0" dirty="0" smtClean="0"/>
              <a:t> </a:t>
            </a:r>
            <a:r>
              <a:rPr lang="en-US" b="1" baseline="0" dirty="0" smtClean="0"/>
              <a:t>Shapes</a:t>
            </a:r>
            <a:r>
              <a:rPr lang="en-US" baseline="0" dirty="0" smtClean="0"/>
              <a:t>, and then click </a:t>
            </a:r>
            <a:r>
              <a:rPr lang="en-US" b="1" baseline="0" dirty="0" smtClean="0"/>
              <a:t>Add</a:t>
            </a:r>
            <a:r>
              <a:rPr lang="en-US" baseline="0" dirty="0" smtClean="0"/>
              <a:t>.</a:t>
            </a:r>
          </a:p>
          <a:p>
            <a:pPr marL="0" indent="0">
              <a:buNone/>
            </a:pPr>
            <a:endParaRPr lang="en-US" dirty="0" smtClean="0"/>
          </a:p>
          <a:p>
            <a:pPr marL="0" indent="0">
              <a:buNone/>
            </a:pPr>
            <a:r>
              <a:rPr lang="en-US" dirty="0" smtClean="0"/>
              <a:t>To reproduce the shape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Slides</a:t>
            </a:r>
            <a:r>
              <a:rPr lang="en-US" baseline="0" dirty="0" smtClean="0"/>
              <a:t> group, click </a:t>
            </a:r>
            <a:r>
              <a:rPr lang="en-US" b="1" baseline="0" dirty="0" smtClean="0"/>
              <a:t>Layout</a:t>
            </a:r>
            <a:r>
              <a:rPr lang="en-US" baseline="0" dirty="0" smtClean="0"/>
              <a:t>, and then click </a:t>
            </a:r>
            <a:r>
              <a:rPr lang="en-US" b="1" baseline="0" dirty="0" smtClean="0"/>
              <a:t>Blank</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a:t>
            </a:r>
            <a:r>
              <a:rPr lang="en-US" baseline="0" dirty="0" smtClean="0"/>
              <a:t> </a:t>
            </a:r>
            <a:r>
              <a:rPr lang="en-US" b="1" baseline="0" dirty="0" smtClean="0"/>
              <a:t>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under </a:t>
            </a:r>
            <a:r>
              <a:rPr lang="en-US" b="1" baseline="0" dirty="0" smtClean="0"/>
              <a:t>Size and rotate</a:t>
            </a:r>
            <a:r>
              <a:rPr lang="en-US" baseline="0" dirty="0" smtClean="0"/>
              <a:t>, in the </a:t>
            </a:r>
            <a:r>
              <a:rPr lang="en-US" b="1" baseline="0" dirty="0" smtClean="0"/>
              <a:t>Height</a:t>
            </a:r>
            <a:r>
              <a:rPr lang="en-US" baseline="0" dirty="0" smtClean="0"/>
              <a:t> box enter </a:t>
            </a:r>
            <a:r>
              <a:rPr lang="en-US" b="1" baseline="0" dirty="0" smtClean="0"/>
              <a:t>5.76”</a:t>
            </a:r>
            <a:r>
              <a:rPr lang="en-US" baseline="0" dirty="0" smtClean="0"/>
              <a:t> and in the </a:t>
            </a:r>
            <a:r>
              <a:rPr lang="en-US" b="1" baseline="0" dirty="0" smtClean="0"/>
              <a:t>Width</a:t>
            </a:r>
            <a:r>
              <a:rPr lang="en-US" baseline="0" dirty="0" smtClean="0"/>
              <a:t> box enter </a:t>
            </a:r>
            <a:r>
              <a:rPr lang="en-US" b="1" baseline="0" dirty="0" smtClean="0"/>
              <a:t>4”</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select </a:t>
            </a:r>
            <a:r>
              <a:rPr lang="en-US" b="1" baseline="0" dirty="0" smtClean="0"/>
              <a:t>Picture or texture fill</a:t>
            </a:r>
            <a:r>
              <a:rPr lang="en-US" baseline="0" dirty="0" smtClean="0"/>
              <a:t>, and then click the button next to </a:t>
            </a:r>
            <a:r>
              <a:rPr lang="en-US" b="1" baseline="0" dirty="0" smtClean="0"/>
              <a:t>Texture</a:t>
            </a:r>
            <a:r>
              <a:rPr lang="en-US" baseline="0" dirty="0" smtClean="0"/>
              <a:t> and click </a:t>
            </a:r>
            <a:r>
              <a:rPr lang="en-US" b="1" baseline="0" dirty="0" smtClean="0"/>
              <a:t>Newsprint </a:t>
            </a:r>
            <a:r>
              <a:rPr lang="en-US" b="0" baseline="0" dirty="0" smtClean="0"/>
              <a:t>(third row)</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Corrections</a:t>
            </a:r>
            <a:r>
              <a:rPr lang="en-US" baseline="0" dirty="0" smtClean="0"/>
              <a:t> in the left pane, in the </a:t>
            </a:r>
            <a:r>
              <a:rPr lang="en-US" b="1" baseline="0" dirty="0" smtClean="0"/>
              <a:t>Picture</a:t>
            </a:r>
            <a:r>
              <a:rPr lang="en-US" baseline="0" dirty="0" smtClean="0"/>
              <a:t> </a:t>
            </a:r>
            <a:r>
              <a:rPr lang="en-US" b="1" baseline="0" dirty="0" smtClean="0"/>
              <a:t>Corrections</a:t>
            </a:r>
            <a:r>
              <a:rPr lang="en-US" baseline="0" dirty="0" smtClean="0"/>
              <a:t> pane, under </a:t>
            </a:r>
            <a:r>
              <a:rPr lang="en-US" b="1" baseline="0" dirty="0" smtClean="0"/>
              <a:t>Brightness and Contrast</a:t>
            </a:r>
            <a:r>
              <a:rPr lang="en-US" baseline="0" dirty="0" smtClean="0"/>
              <a:t>, in the </a:t>
            </a:r>
            <a:r>
              <a:rPr lang="en-US" b="1" baseline="0" dirty="0" smtClean="0"/>
              <a:t>Contrast</a:t>
            </a:r>
            <a:r>
              <a:rPr lang="en-US" baseline="0" dirty="0" smtClean="0"/>
              <a:t> box enter </a:t>
            </a:r>
            <a:r>
              <a:rPr lang="en-US" b="1" baseline="0" dirty="0" smtClean="0"/>
              <a:t>40%</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 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click </a:t>
            </a:r>
            <a:r>
              <a:rPr lang="en-US" b="1" baseline="0" dirty="0" smtClean="0"/>
              <a:t>No Glow</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Right-click the rectangle, click </a:t>
            </a:r>
            <a:r>
              <a:rPr lang="en-US" b="1" baseline="0" dirty="0" smtClean="0"/>
              <a:t>Edit</a:t>
            </a:r>
            <a:r>
              <a:rPr lang="en-US" baseline="0" dirty="0" smtClean="0"/>
              <a:t> </a:t>
            </a:r>
            <a:r>
              <a:rPr lang="en-US" b="1" baseline="0" dirty="0" smtClean="0"/>
              <a:t>Points</a:t>
            </a:r>
            <a:r>
              <a:rPr lang="en-US" b="0" baseline="0" dirty="0" smtClean="0"/>
              <a:t>,</a:t>
            </a:r>
            <a:r>
              <a:rPr lang="en-US" baseline="0" dirty="0" smtClean="0"/>
              <a:t> right-click the top edge of the rectangle, and then click </a:t>
            </a:r>
            <a:r>
              <a:rPr lang="en-US" b="1" baseline="0" dirty="0" smtClean="0"/>
              <a:t>Add Point </a:t>
            </a:r>
            <a:r>
              <a:rPr lang="en-US" baseline="0" dirty="0" smtClean="0"/>
              <a:t>to add a new point. Repeat this step to add about 15 new points to the top edge. Do the same for the bottom edge. Individually select each point you added, and then drag up or down to create a ragged edge.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Move rectangle to the right half of the slide area.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click </a:t>
            </a:r>
            <a:r>
              <a:rPr lang="en-US" b="1" baseline="0" dirty="0" smtClean="0"/>
              <a:t>Align</a:t>
            </a:r>
            <a:r>
              <a:rPr lang="en-US" baseline="0" dirty="0" smtClean="0"/>
              <a:t> </a:t>
            </a:r>
            <a:r>
              <a:rPr lang="en-US" b="1" baseline="0" dirty="0" smtClean="0"/>
              <a:t>Middle</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Insert</a:t>
            </a:r>
            <a:r>
              <a:rPr lang="en-US" baseline="0" dirty="0" smtClean="0"/>
              <a:t> tab, in the </a:t>
            </a:r>
            <a:r>
              <a:rPr lang="en-US" b="1" baseline="0" dirty="0" smtClean="0"/>
              <a:t>Images</a:t>
            </a:r>
            <a:r>
              <a:rPr lang="en-US" baseline="0" dirty="0" smtClean="0"/>
              <a:t> group, click </a:t>
            </a:r>
            <a:r>
              <a:rPr lang="en-US" b="1" baseline="0" dirty="0" smtClean="0"/>
              <a:t>Picture</a:t>
            </a:r>
            <a:r>
              <a:rPr lang="en-US" baseline="0" dirty="0" smtClean="0"/>
              <a:t>. </a:t>
            </a:r>
            <a:r>
              <a:rPr lang="en-US" sz="1200" kern="1200" dirty="0" smtClean="0">
                <a:solidFill>
                  <a:schemeClr val="tx1"/>
                </a:solidFill>
                <a:effectLst/>
                <a:latin typeface="+mn-lt"/>
                <a:ea typeface="+mn-ea"/>
                <a:cs typeface="+mn-cs"/>
              </a:rPr>
              <a:t>In the </a:t>
            </a:r>
            <a:r>
              <a:rPr lang="en-US" sz="1200" b="1" kern="1200" dirty="0" smtClean="0">
                <a:solidFill>
                  <a:schemeClr val="tx1"/>
                </a:solidFill>
                <a:effectLst/>
                <a:latin typeface="+mn-lt"/>
                <a:ea typeface="+mn-ea"/>
                <a:cs typeface="+mn-cs"/>
              </a:rPr>
              <a:t>Insert Picture </a:t>
            </a:r>
            <a:r>
              <a:rPr lang="en-US" sz="1200" kern="1200" dirty="0" smtClean="0">
                <a:solidFill>
                  <a:schemeClr val="tx1"/>
                </a:solidFill>
                <a:effectLst/>
                <a:latin typeface="+mn-lt"/>
                <a:ea typeface="+mn-ea"/>
                <a:cs typeface="+mn-cs"/>
              </a:rPr>
              <a:t>dialog box, select a picture and then click </a:t>
            </a:r>
            <a:r>
              <a:rPr lang="en-US" sz="1200" b="1" kern="1200" dirty="0" smtClean="0">
                <a:solidFill>
                  <a:schemeClr val="tx1"/>
                </a:solidFill>
                <a:effectLst/>
                <a:latin typeface="+mn-lt"/>
                <a:ea typeface="+mn-ea"/>
                <a:cs typeface="+mn-cs"/>
              </a:rPr>
              <a:t>Insert</a:t>
            </a:r>
            <a:r>
              <a:rPr lang="en-US" sz="1200" kern="1200" dirty="0" smtClean="0">
                <a:solidFill>
                  <a:schemeClr val="tx1"/>
                </a:solidFill>
                <a:effectLst/>
                <a:latin typeface="+mn-lt"/>
                <a:ea typeface="+mn-ea"/>
                <a:cs typeface="+mn-cs"/>
              </a:rPr>
              <a:t>.</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picture. Under </a:t>
            </a:r>
            <a:r>
              <a:rPr lang="en-US" b="1" baseline="0" dirty="0" smtClean="0"/>
              <a:t>Picture</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In the </a:t>
            </a:r>
            <a:r>
              <a:rPr lang="en-US" b="1" baseline="0" dirty="0" smtClean="0"/>
              <a:t>Format</a:t>
            </a:r>
            <a:r>
              <a:rPr lang="en-US" baseline="0" dirty="0" smtClean="0"/>
              <a:t> </a:t>
            </a:r>
            <a:r>
              <a:rPr lang="en-US" b="1" baseline="0" dirty="0" smtClean="0"/>
              <a:t>Picture</a:t>
            </a:r>
            <a:r>
              <a:rPr lang="en-US" baseline="0" dirty="0" smtClean="0"/>
              <a:t> dialog box, resize or crop the image so that the height is set to </a:t>
            </a:r>
            <a:r>
              <a:rPr lang="en-US" b="1" baseline="0" dirty="0" smtClean="0"/>
              <a:t>4.74”</a:t>
            </a:r>
            <a:r>
              <a:rPr lang="en-US" baseline="0" dirty="0" smtClean="0"/>
              <a:t> and the width is set to </a:t>
            </a:r>
            <a:r>
              <a:rPr lang="en-US" b="1" baseline="0" dirty="0" smtClean="0"/>
              <a:t>3.4”</a:t>
            </a:r>
            <a:r>
              <a:rPr lang="en-US" baseline="0" dirty="0" smtClean="0"/>
              <a:t>. </a:t>
            </a:r>
            <a:r>
              <a:rPr lang="en-US" sz="1200" kern="1200" dirty="0" smtClean="0">
                <a:solidFill>
                  <a:schemeClr val="tx1"/>
                </a:solidFill>
                <a:effectLst/>
                <a:latin typeface="+mn-lt"/>
                <a:ea typeface="+mn-ea"/>
                <a:cs typeface="+mn-cs"/>
              </a:rPr>
              <a:t>To crop the picture, click </a:t>
            </a:r>
            <a:r>
              <a:rPr lang="en-US" sz="1200" b="1" kern="1200" dirty="0" smtClean="0">
                <a:solidFill>
                  <a:schemeClr val="tx1"/>
                </a:solidFill>
                <a:effectLst/>
                <a:latin typeface="+mn-lt"/>
                <a:ea typeface="+mn-ea"/>
                <a:cs typeface="+mn-cs"/>
              </a:rPr>
              <a:t>Crop</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Crop position</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Left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Top</a:t>
            </a:r>
            <a:r>
              <a:rPr lang="en-US" sz="1200" kern="1200" dirty="0" smtClean="0">
                <a:solidFill>
                  <a:schemeClr val="tx1"/>
                </a:solidFill>
                <a:effectLst/>
                <a:latin typeface="+mn-lt"/>
                <a:ea typeface="+mn-ea"/>
                <a:cs typeface="+mn-cs"/>
              </a:rPr>
              <a:t> boxes. To resize the picture, click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Size and rotate</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boxes.</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 </a:t>
            </a:r>
            <a:r>
              <a:rPr lang="en-US" baseline="0" dirty="0" smtClean="0"/>
              <a:t>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Color</a:t>
            </a:r>
            <a:r>
              <a:rPr lang="en-US" baseline="0" dirty="0" smtClean="0"/>
              <a:t> </a:t>
            </a:r>
            <a:r>
              <a:rPr lang="en-US" b="1" baseline="0" dirty="0" smtClean="0"/>
              <a:t>Tone</a:t>
            </a:r>
            <a:r>
              <a:rPr lang="en-US" baseline="0" dirty="0" smtClean="0"/>
              <a:t>, click the button next to </a:t>
            </a:r>
            <a:r>
              <a:rPr lang="en-US" b="1" baseline="0" dirty="0" smtClean="0"/>
              <a:t>Presets</a:t>
            </a:r>
            <a:r>
              <a:rPr lang="en-US" baseline="0" dirty="0" smtClean="0"/>
              <a:t>, and then click </a:t>
            </a:r>
            <a:r>
              <a:rPr lang="en-US" b="1" baseline="0" dirty="0" smtClean="0"/>
              <a:t>Temperature 5300 K</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Shadow</a:t>
            </a:r>
            <a:r>
              <a:rPr lang="en-US" baseline="0" dirty="0" smtClean="0"/>
              <a:t> in the left pane, and in the </a:t>
            </a:r>
            <a:r>
              <a:rPr lang="en-US" b="1" baseline="0" dirty="0" smtClean="0"/>
              <a:t>Shadow</a:t>
            </a:r>
            <a:r>
              <a:rPr lang="en-US" baseline="0" dirty="0" smtClean="0"/>
              <a:t> pane,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the button  next to </a:t>
            </a:r>
            <a:r>
              <a:rPr lang="en-US" b="1" baseline="0" dirty="0" smtClean="0"/>
              <a:t>Presets</a:t>
            </a:r>
            <a:r>
              <a:rPr lang="en-US" baseline="0" dirty="0" smtClean="0"/>
              <a:t>, and then under </a:t>
            </a:r>
            <a:r>
              <a:rPr lang="en-US" b="1" baseline="0" dirty="0" smtClean="0"/>
              <a:t>Outer</a:t>
            </a:r>
            <a:r>
              <a:rPr lang="en-US" baseline="0" dirty="0" smtClean="0"/>
              <a:t> click </a:t>
            </a:r>
            <a:r>
              <a:rPr lang="en-US" b="1" baseline="0" dirty="0" smtClean="0"/>
              <a:t>Offset</a:t>
            </a:r>
            <a:r>
              <a:rPr lang="en-US" baseline="0" dirty="0" smtClean="0"/>
              <a:t> </a:t>
            </a:r>
            <a:r>
              <a:rPr lang="en-US" b="1" baseline="0" dirty="0" smtClean="0"/>
              <a:t>Center</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Transparency</a:t>
            </a:r>
            <a:r>
              <a:rPr lang="en-US" baseline="0" dirty="0" smtClean="0"/>
              <a:t> box, enter </a:t>
            </a:r>
            <a:r>
              <a:rPr lang="en-US" b="1" baseline="0" dirty="0" smtClean="0"/>
              <a:t>80%.</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Size</a:t>
            </a:r>
            <a:r>
              <a:rPr lang="en-US" baseline="0" dirty="0" smtClean="0"/>
              <a:t> box, enter </a:t>
            </a:r>
            <a:r>
              <a:rPr lang="en-US" b="1" baseline="0" dirty="0" smtClean="0"/>
              <a:t>101%.</a:t>
            </a:r>
          </a:p>
          <a:p>
            <a:pPr marL="228600" indent="-228600">
              <a:buFont typeface="+mj-lt"/>
              <a:buAutoNum type="arabicPeriod"/>
            </a:pPr>
            <a:r>
              <a:rPr lang="en-US" baseline="0" dirty="0" smtClean="0"/>
              <a:t>Position the picture over the rectangle.</a:t>
            </a:r>
          </a:p>
          <a:p>
            <a:pPr marL="228600" indent="-228600">
              <a:buFont typeface="+mj-lt"/>
              <a:buAutoNum type="arabicPeriod"/>
            </a:pPr>
            <a:r>
              <a:rPr lang="en-US" baseline="0" dirty="0" smtClean="0"/>
              <a:t>Press and hold CTRL, and then select the rectangle and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Align,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Middle</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other shapes on this slide (arched shadows), do the following:</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indent="-228600">
              <a:buFont typeface="+mj-lt"/>
              <a:buAutoNum type="arabicPeriod"/>
            </a:pPr>
            <a:r>
              <a:rPr lang="en-US" baseline="0" dirty="0" smtClean="0"/>
              <a:t>On the slide, drag to draw a rectangle.</a:t>
            </a:r>
          </a:p>
          <a:p>
            <a:pPr marL="228600" indent="-228600">
              <a:buFont typeface="+mj-lt"/>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50</a:t>
            </a:r>
            <a:r>
              <a:rPr lang="en-US" baseline="0" dirty="0" smtClean="0"/>
              <a:t>” into the </a:t>
            </a:r>
            <a:r>
              <a:rPr lang="en-US" b="1" baseline="0" dirty="0" smtClean="0"/>
              <a:t>Height</a:t>
            </a:r>
            <a:r>
              <a:rPr lang="en-US" baseline="0" dirty="0" smtClean="0"/>
              <a:t> box and </a:t>
            </a:r>
            <a:r>
              <a:rPr lang="en-US" b="1" baseline="0" dirty="0" smtClean="0"/>
              <a:t>3.9” </a:t>
            </a:r>
            <a:r>
              <a:rPr lang="en-US" baseline="0" dirty="0" smtClean="0"/>
              <a:t>into the </a:t>
            </a:r>
            <a:r>
              <a:rPr lang="en-US" b="1" baseline="0" dirty="0" smtClean="0"/>
              <a:t>Width</a:t>
            </a:r>
            <a:r>
              <a:rPr lang="en-US" baseline="0" dirty="0" smtClean="0"/>
              <a:t> box.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Basic</a:t>
            </a:r>
            <a:r>
              <a:rPr lang="en-US" baseline="0" dirty="0" smtClean="0"/>
              <a:t> </a:t>
            </a:r>
            <a:r>
              <a:rPr lang="en-US" b="1" baseline="0" dirty="0" smtClean="0"/>
              <a:t>Shapes</a:t>
            </a:r>
            <a:r>
              <a:rPr lang="en-US" baseline="0" dirty="0" smtClean="0"/>
              <a:t> click </a:t>
            </a:r>
            <a:r>
              <a:rPr lang="en-US" b="1" baseline="0" dirty="0" smtClean="0"/>
              <a:t>Oval</a:t>
            </a:r>
            <a:r>
              <a:rPr lang="en-US" baseline="0" dirty="0" smtClean="0"/>
              <a:t>. </a:t>
            </a:r>
          </a:p>
          <a:p>
            <a:pPr marL="228600" indent="-228600">
              <a:buFont typeface="+mj-lt"/>
              <a:buAutoNum type="arabicPeriod"/>
            </a:pPr>
            <a:r>
              <a:rPr lang="en-US" baseline="0" dirty="0" smtClean="0"/>
              <a:t>On the slide, drag to draw an oval. </a:t>
            </a:r>
          </a:p>
          <a:p>
            <a:pPr marL="228600" indent="-228600">
              <a:buFont typeface="+mj-lt"/>
              <a:buAutoNum type="arabicPeriod"/>
            </a:pPr>
            <a:r>
              <a:rPr lang="en-US" baseline="0" dirty="0" smtClean="0"/>
              <a:t>Select the oval.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2”</a:t>
            </a:r>
            <a:r>
              <a:rPr lang="en-US" baseline="0" dirty="0" smtClean="0"/>
              <a:t> into the </a:t>
            </a:r>
            <a:r>
              <a:rPr lang="en-US" b="1" baseline="0" dirty="0" smtClean="0"/>
              <a:t>Height</a:t>
            </a:r>
            <a:r>
              <a:rPr lang="en-US" baseline="0" dirty="0" smtClean="0"/>
              <a:t> box and </a:t>
            </a:r>
            <a:r>
              <a:rPr lang="en-US" b="1" baseline="0" dirty="0" smtClean="0"/>
              <a:t>6.83”</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oval so that it overlaps the bottom edge of the rectangle. </a:t>
            </a:r>
          </a:p>
          <a:p>
            <a:pPr marL="228600" indent="-228600">
              <a:buFont typeface="+mj-lt"/>
              <a:buAutoNum type="arabicPeriod"/>
            </a:pPr>
            <a:r>
              <a:rPr lang="en-US" baseline="0" dirty="0" smtClean="0"/>
              <a:t>Press and hold CTRL, select the rectangle, and then select the oval.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 and then click </a:t>
            </a:r>
            <a:r>
              <a:rPr lang="en-US" b="1" baseline="0" dirty="0" smtClean="0"/>
              <a:t>Align</a:t>
            </a:r>
            <a:r>
              <a:rPr lang="en-US" baseline="0" dirty="0" smtClean="0"/>
              <a:t> </a:t>
            </a:r>
            <a:r>
              <a:rPr lang="en-US" b="1" baseline="0" dirty="0" smtClean="0"/>
              <a:t>Center</a:t>
            </a:r>
            <a:r>
              <a:rPr lang="en-US" baseline="0" dirty="0" smtClean="0"/>
              <a:t>.</a:t>
            </a:r>
          </a:p>
          <a:p>
            <a:pPr marL="228600" indent="-228600">
              <a:buFont typeface="+mj-lt"/>
              <a:buAutoNum type="arabicPeriod"/>
            </a:pPr>
            <a:r>
              <a:rPr lang="en-US" baseline="0" dirty="0" smtClean="0"/>
              <a:t>Press and hold CTRL, select the rectangle, and then select the oval. </a:t>
            </a:r>
            <a:r>
              <a:rPr lang="en-US" sz="1200" kern="1200" dirty="0" smtClean="0">
                <a:solidFill>
                  <a:schemeClr val="tx1"/>
                </a:solidFill>
                <a:effectLst/>
                <a:latin typeface="+mn-lt"/>
                <a:ea typeface="+mn-ea"/>
                <a:cs typeface="+mn-cs"/>
              </a:rPr>
              <a:t>On the Quick Access Toolbar, click </a:t>
            </a:r>
            <a:r>
              <a:rPr lang="en-US" sz="1200" b="1" kern="1200" dirty="0" smtClean="0">
                <a:solidFill>
                  <a:schemeClr val="tx1"/>
                </a:solidFill>
                <a:effectLst/>
                <a:latin typeface="+mn-lt"/>
                <a:ea typeface="+mn-ea"/>
                <a:cs typeface="+mn-cs"/>
              </a:rPr>
              <a:t>Combine Shapes</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Shape</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Subtract</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Select the new shape.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the </a:t>
            </a:r>
            <a:r>
              <a:rPr lang="en-US" b="1" baseline="0" dirty="0" smtClean="0"/>
              <a:t>Format</a:t>
            </a:r>
            <a:r>
              <a:rPr lang="en-US" baseline="0" dirty="0" smtClean="0"/>
              <a:t> </a:t>
            </a:r>
            <a:r>
              <a:rPr lang="en-US" b="1" baseline="0" dirty="0" smtClean="0"/>
              <a:t>Shape</a:t>
            </a:r>
            <a:r>
              <a:rPr lang="en-US" baseline="0" dirty="0" smtClean="0"/>
              <a:t> 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lvl="1" indent="-228600">
              <a:buFont typeface="+mj-lt"/>
              <a:buAutoNum type="arabicPeriod"/>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lvl="1" indent="-228600">
              <a:buFont typeface="+mj-lt"/>
              <a:buAutoNum type="arabicPeriod"/>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lvl="1" indent="-228600">
              <a:buFont typeface="+mj-lt"/>
              <a:buAutoNum type="arabicPeriod"/>
            </a:pPr>
            <a:r>
              <a:rPr lang="en-US" sz="1200" kern="1200" dirty="0" smtClean="0">
                <a:solidFill>
                  <a:schemeClr val="tx1"/>
                </a:solidFill>
                <a:effectLst/>
                <a:latin typeface="+mn-lt"/>
                <a:ea typeface="+mn-ea"/>
                <a:cs typeface="+mn-cs"/>
              </a:rPr>
              <a:t>Under </a:t>
            </a:r>
            <a:r>
              <a:rPr lang="en-US" sz="1200" b="1" kern="1200" dirty="0" smtClean="0">
                <a:solidFill>
                  <a:schemeClr val="tx1"/>
                </a:solidFill>
                <a:effectLst/>
                <a:latin typeface="+mn-lt"/>
                <a:ea typeface="+mn-ea"/>
                <a:cs typeface="+mn-cs"/>
              </a:rPr>
              <a:t>Gradient stops</a:t>
            </a:r>
            <a:r>
              <a:rPr lang="en-US" sz="1200" kern="1200" dirty="0" smtClean="0">
                <a:solidFill>
                  <a:schemeClr val="tx1"/>
                </a:solidFill>
                <a:effectLst/>
                <a:latin typeface="+mn-lt"/>
                <a:ea typeface="+mn-ea"/>
                <a:cs typeface="+mn-cs"/>
              </a:rPr>
              <a:t>, click </a:t>
            </a:r>
            <a:r>
              <a:rPr lang="en-US" sz="1200" b="1" kern="1200" dirty="0" smtClean="0">
                <a:solidFill>
                  <a:schemeClr val="tx1"/>
                </a:solidFill>
                <a:effectLst/>
                <a:latin typeface="+mn-lt"/>
                <a:ea typeface="+mn-ea"/>
                <a:cs typeface="+mn-cs"/>
              </a:rPr>
              <a:t>Add gradient stops</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Remove gradient stops</a:t>
            </a:r>
            <a:r>
              <a:rPr lang="en-US" sz="1200" kern="1200" dirty="0" smtClean="0">
                <a:solidFill>
                  <a:schemeClr val="tx1"/>
                </a:solidFill>
                <a:effectLst/>
                <a:latin typeface="+mn-lt"/>
                <a:ea typeface="+mn-ea"/>
                <a:cs typeface="+mn-cs"/>
              </a:rPr>
              <a:t> until two stops appear in the slider.</a:t>
            </a:r>
          </a:p>
          <a:p>
            <a:pPr marL="228600" lvl="0" indent="-228600">
              <a:buFont typeface="+mj-lt"/>
              <a:buAutoNum type="arabicPeriod"/>
            </a:pPr>
            <a:r>
              <a:rPr lang="en-US" kern="1200" baseline="0" dirty="0" smtClean="0">
                <a:solidFill>
                  <a:schemeClr val="tx1"/>
                </a:solidFill>
                <a:effectLst/>
                <a:latin typeface="+mn-lt"/>
                <a:ea typeface="+mn-ea"/>
                <a:cs typeface="+mn-cs"/>
              </a:rPr>
              <a:t>Also under Gradient stops, customize the gradient stops as follows:</a:t>
            </a:r>
          </a:p>
          <a:p>
            <a:pPr marL="685800" lvl="1" indent="-228600">
              <a:buFont typeface="Arial" pitchFamily="34" charset="0"/>
              <a:buChar char="•"/>
            </a:pPr>
            <a:r>
              <a:rPr lang="en-US" kern="1200" baseline="0" dirty="0" smtClean="0">
                <a:solidFill>
                  <a:schemeClr val="tx1"/>
                </a:solidFill>
                <a:effectLst/>
                <a:latin typeface="+mn-lt"/>
                <a:ea typeface="+mn-ea"/>
                <a:cs typeface="+mn-cs"/>
              </a:rPr>
              <a:t>Select the first gradient stop in the slider, and then do the following:</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Position</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0%.</a:t>
            </a:r>
          </a:p>
          <a:p>
            <a:pPr marL="1143000" lvl="2" indent="-228600">
              <a:buFont typeface="Arial" pitchFamily="34" charset="0"/>
              <a:buChar char="•"/>
            </a:pPr>
            <a:r>
              <a:rPr lang="en-US" kern="1200" baseline="0" dirty="0" smtClean="0">
                <a:solidFill>
                  <a:schemeClr val="tx1"/>
                </a:solidFill>
                <a:effectLst/>
                <a:latin typeface="+mn-lt"/>
                <a:ea typeface="+mn-ea"/>
                <a:cs typeface="+mn-cs"/>
              </a:rPr>
              <a:t>Click the button next to </a:t>
            </a:r>
            <a:r>
              <a:rPr lang="en-US" b="1" kern="1200" baseline="0" dirty="0" smtClean="0">
                <a:solidFill>
                  <a:schemeClr val="tx1"/>
                </a:solidFill>
                <a:effectLst/>
                <a:latin typeface="+mn-lt"/>
                <a:ea typeface="+mn-ea"/>
                <a:cs typeface="+mn-cs"/>
              </a:rPr>
              <a:t>Color</a:t>
            </a:r>
            <a:r>
              <a:rPr lang="en-US" kern="1200" baseline="0" dirty="0" smtClean="0">
                <a:solidFill>
                  <a:schemeClr val="tx1"/>
                </a:solidFill>
                <a:effectLst/>
                <a:latin typeface="+mn-lt"/>
                <a:ea typeface="+mn-ea"/>
                <a:cs typeface="+mn-cs"/>
              </a:rPr>
              <a:t>, and then under </a:t>
            </a:r>
            <a:r>
              <a:rPr lang="en-US" b="1" kern="1200" baseline="0" dirty="0" smtClean="0">
                <a:solidFill>
                  <a:schemeClr val="tx1"/>
                </a:solidFill>
                <a:effectLst/>
                <a:latin typeface="+mn-lt"/>
                <a:ea typeface="+mn-ea"/>
                <a:cs typeface="+mn-cs"/>
              </a:rPr>
              <a:t>Theme</a:t>
            </a:r>
            <a:r>
              <a:rPr lang="en-US" kern="1200" baseline="0" dirty="0" smtClean="0">
                <a:solidFill>
                  <a:schemeClr val="tx1"/>
                </a:solidFill>
                <a:effectLst/>
                <a:latin typeface="+mn-lt"/>
                <a:ea typeface="+mn-ea"/>
                <a:cs typeface="+mn-cs"/>
              </a:rPr>
              <a:t> </a:t>
            </a:r>
            <a:r>
              <a:rPr lang="en-US" b="1" kern="1200" baseline="0" dirty="0" smtClean="0">
                <a:solidFill>
                  <a:schemeClr val="tx1"/>
                </a:solidFill>
                <a:effectLst/>
                <a:latin typeface="+mn-lt"/>
                <a:ea typeface="+mn-ea"/>
                <a:cs typeface="+mn-cs"/>
              </a:rPr>
              <a:t>Colors</a:t>
            </a:r>
            <a:r>
              <a:rPr lang="en-US" kern="1200" baseline="0" dirty="0" smtClean="0">
                <a:solidFill>
                  <a:schemeClr val="tx1"/>
                </a:solidFill>
                <a:effectLst/>
                <a:latin typeface="+mn-lt"/>
                <a:ea typeface="+mn-ea"/>
                <a:cs typeface="+mn-cs"/>
              </a:rPr>
              <a:t> click </a:t>
            </a:r>
            <a:r>
              <a:rPr lang="en-US" b="1" kern="1200" baseline="0" dirty="0" smtClean="0">
                <a:solidFill>
                  <a:schemeClr val="tx1"/>
                </a:solidFill>
                <a:effectLst/>
                <a:latin typeface="+mn-lt"/>
                <a:ea typeface="+mn-ea"/>
                <a:cs typeface="+mn-cs"/>
              </a:rPr>
              <a:t>Black, Text 1 </a:t>
            </a:r>
            <a:r>
              <a:rPr lang="en-US" b="0" kern="1200" baseline="0" dirty="0" smtClean="0">
                <a:solidFill>
                  <a:schemeClr val="tx1"/>
                </a:solidFill>
                <a:effectLst/>
                <a:latin typeface="+mn-lt"/>
                <a:ea typeface="+mn-ea"/>
                <a:cs typeface="+mn-cs"/>
              </a:rPr>
              <a:t>(first row)</a:t>
            </a:r>
            <a:r>
              <a:rPr lang="en-US" kern="1200" baseline="0" dirty="0" smtClean="0">
                <a:solidFill>
                  <a:schemeClr val="tx1"/>
                </a:solidFill>
                <a:effectLst/>
                <a:latin typeface="+mn-lt"/>
                <a:ea typeface="+mn-ea"/>
                <a:cs typeface="+mn-cs"/>
              </a:rPr>
              <a:t>. </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Transparency</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50%</a:t>
            </a:r>
            <a:r>
              <a:rPr lang="en-US" kern="1200" baseline="0" dirty="0" smtClean="0">
                <a:solidFill>
                  <a:schemeClr val="tx1"/>
                </a:solidFill>
                <a:effectLst/>
                <a:latin typeface="+mn-lt"/>
                <a:ea typeface="+mn-ea"/>
                <a:cs typeface="+mn-cs"/>
              </a:rPr>
              <a:t>.</a:t>
            </a:r>
          </a:p>
          <a:p>
            <a:pPr marL="685800" lvl="1" indent="-228600">
              <a:buFont typeface="Arial" pitchFamily="34" charset="0"/>
              <a:buChar char="•"/>
            </a:pPr>
            <a:r>
              <a:rPr lang="en-US" baseline="0" dirty="0" smtClean="0"/>
              <a:t>Select the other gradient stop in the slider, and then do the following:</a:t>
            </a:r>
          </a:p>
          <a:p>
            <a:pPr marL="1143000" lvl="2" indent="-228600">
              <a:buFont typeface="Arial" pitchFamily="34" charset="0"/>
              <a:buChar char="•"/>
            </a:pPr>
            <a:r>
              <a:rPr lang="en-US" baseline="0" dirty="0" smtClean="0"/>
              <a:t>In the </a:t>
            </a:r>
            <a:r>
              <a:rPr lang="en-US" b="1" baseline="0" dirty="0" smtClean="0"/>
              <a:t>Position</a:t>
            </a:r>
            <a:r>
              <a:rPr lang="en-US" baseline="0" dirty="0" smtClean="0"/>
              <a:t> box, enter </a:t>
            </a:r>
            <a:r>
              <a:rPr lang="en-US" b="1" baseline="0" dirty="0" smtClean="0"/>
              <a:t>100%</a:t>
            </a:r>
            <a:r>
              <a:rPr lang="en-US" baseline="0" dirty="0" smtClean="0"/>
              <a:t>.</a:t>
            </a:r>
          </a:p>
          <a:p>
            <a:pPr marL="1143000" lvl="2" indent="-228600">
              <a:buFont typeface="Arial" pitchFamily="34" charset="0"/>
              <a:buChar cha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Black, Text 1</a:t>
            </a:r>
            <a:r>
              <a:rPr lang="en-US" baseline="0" dirty="0" smtClean="0"/>
              <a:t> (first row).</a:t>
            </a:r>
          </a:p>
          <a:p>
            <a:pPr marL="1143000" lvl="2" indent="-228600">
              <a:buFont typeface="Arial" pitchFamily="34" charset="0"/>
              <a:buChar char="•"/>
            </a:pPr>
            <a:r>
              <a:rPr lang="en-US" baseline="0" dirty="0" smtClean="0"/>
              <a:t>In the </a:t>
            </a:r>
            <a:r>
              <a:rPr lang="en-US" b="1" baseline="0" dirty="0" smtClean="0"/>
              <a:t>Transparency</a:t>
            </a:r>
            <a:r>
              <a:rPr lang="en-US" baseline="0" dirty="0" smtClean="0"/>
              <a:t> box, enter </a:t>
            </a:r>
            <a:r>
              <a:rPr lang="en-US" b="1" baseline="0" dirty="0" smtClean="0"/>
              <a:t>100%</a:t>
            </a:r>
            <a:r>
              <a:rPr lang="en-US" baseline="0" dirty="0" smtClean="0"/>
              <a:t>.</a:t>
            </a:r>
          </a:p>
          <a:p>
            <a:pPr marL="228600" lvl="0" indent="-228600">
              <a:buFont typeface="+mj-lt"/>
              <a:buAutoNum type="arabicPeriod"/>
            </a:pPr>
            <a:r>
              <a:rPr lang="en-US" baseline="0" dirty="0" smtClean="0"/>
              <a:t>Also in the </a:t>
            </a:r>
            <a:r>
              <a:rPr lang="en-US" b="1" baseline="0" dirty="0" smtClean="0"/>
              <a:t>Format Shape </a:t>
            </a:r>
            <a:r>
              <a:rPr lang="en-US" baseline="0" dirty="0" smtClean="0"/>
              <a:t>dialog box, click </a:t>
            </a:r>
            <a:r>
              <a:rPr lang="en-US" b="1" baseline="0" dirty="0" smtClean="0"/>
              <a:t>Line Color </a:t>
            </a:r>
            <a:r>
              <a:rPr lang="en-US" baseline="0" dirty="0" smtClean="0"/>
              <a:t>in the left pane, and in the </a:t>
            </a:r>
            <a:r>
              <a:rPr lang="en-US" b="1" baseline="0" dirty="0" smtClean="0"/>
              <a:t>Line Color </a:t>
            </a:r>
            <a:r>
              <a:rPr lang="en-US" baseline="0" dirty="0" smtClean="0"/>
              <a:t>pane, select </a:t>
            </a:r>
            <a:r>
              <a:rPr lang="en-US" b="1" baseline="0" dirty="0" smtClean="0"/>
              <a:t>No line</a:t>
            </a:r>
            <a:r>
              <a:rPr lang="en-US" baseline="0" dirty="0" smtClean="0"/>
              <a:t>. </a:t>
            </a:r>
          </a:p>
          <a:p>
            <a:pPr marL="228600" lvl="0" indent="-228600">
              <a:buFont typeface="+mj-lt"/>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lvl="1" indent="-228600">
              <a:buFont typeface="Arial" pitchFamily="34" charset="0"/>
              <a:buChar cha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and then click </a:t>
            </a:r>
            <a:r>
              <a:rPr lang="en-US" b="1" baseline="0" dirty="0" smtClean="0"/>
              <a:t>No Glow</a:t>
            </a:r>
            <a:r>
              <a:rPr lang="en-US" baseline="0" dirty="0" smtClean="0"/>
              <a:t>.</a:t>
            </a:r>
          </a:p>
          <a:p>
            <a:pPr marL="685800" lvl="1" indent="-228600">
              <a:buFont typeface="Arial" pitchFamily="34" charset="0"/>
              <a:buChar cha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indent="-228600">
              <a:buFont typeface="+mj-lt"/>
              <a:buAutoNum type="arabicPeriod"/>
            </a:pPr>
            <a:r>
              <a:rPr lang="en-US" baseline="0" dirty="0" smtClean="0"/>
              <a:t>Select the transparent, gradient-filled rectangle. </a:t>
            </a:r>
            <a:r>
              <a:rPr lang="en-US" sz="1200" kern="1200" dirty="0" smtClean="0">
                <a:solidFill>
                  <a:schemeClr val="tx1"/>
                </a:solidFill>
                <a:effectLst/>
                <a:latin typeface="+mn-lt"/>
                <a:ea typeface="+mn-ea"/>
                <a:cs typeface="+mn-cs"/>
              </a:rPr>
              <a:t>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Clipboard</a:t>
            </a:r>
            <a:r>
              <a:rPr lang="en-US" sz="1200" kern="1200" dirty="0" smtClean="0">
                <a:solidFill>
                  <a:schemeClr val="tx1"/>
                </a:solidFill>
                <a:effectLst/>
                <a:latin typeface="+mn-lt"/>
                <a:ea typeface="+mn-ea"/>
                <a:cs typeface="+mn-cs"/>
              </a:rPr>
              <a:t> group, click the arrow to the right of </a:t>
            </a:r>
            <a:r>
              <a:rPr lang="en-US" sz="1200" b="1" kern="1200" dirty="0" smtClean="0">
                <a:solidFill>
                  <a:schemeClr val="tx1"/>
                </a:solidFill>
                <a:effectLst/>
                <a:latin typeface="+mn-lt"/>
                <a:ea typeface="+mn-ea"/>
                <a:cs typeface="+mn-cs"/>
              </a:rPr>
              <a:t>Copy</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Duplicate</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Position one of the transparent rectangles over the bottom edge of the texture-filled rectangle.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Select the other transparent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0.34”</a:t>
            </a:r>
            <a:r>
              <a:rPr lang="en-US" baseline="0" dirty="0" smtClean="0"/>
              <a:t> into the </a:t>
            </a:r>
            <a:r>
              <a:rPr lang="en-US" b="1" baseline="0" dirty="0" smtClean="0"/>
              <a:t>Height</a:t>
            </a:r>
            <a:r>
              <a:rPr lang="en-US" baseline="0" dirty="0" smtClean="0"/>
              <a:t> box and </a:t>
            </a:r>
            <a:r>
              <a:rPr lang="en-US" b="1" baseline="0" dirty="0" smtClean="0"/>
              <a:t>3.36”</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transparent rectangle over the bottom edge of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Press and hold CTRL, select the picture, select both transparent rectangles, and select the texture-filled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text effects on this slide, do the following:</a:t>
            </a:r>
          </a:p>
          <a:p>
            <a:pPr marL="228600" indent="-228600">
              <a:buFont typeface="+mj-lt"/>
              <a:buAutoNum type="arabicPeriod"/>
            </a:pPr>
            <a:r>
              <a:rPr lang="en-US" baseline="0" dirty="0" smtClean="0"/>
              <a:t>On the </a:t>
            </a:r>
            <a:r>
              <a:rPr lang="en-US" b="1" baseline="0" dirty="0" smtClean="0"/>
              <a:t>Insert</a:t>
            </a:r>
            <a:r>
              <a:rPr lang="en-US" baseline="0" dirty="0" smtClean="0"/>
              <a:t> tab, in the </a:t>
            </a:r>
            <a:r>
              <a:rPr lang="en-US" b="1" baseline="0" dirty="0" smtClean="0"/>
              <a:t>Text</a:t>
            </a:r>
            <a:r>
              <a:rPr lang="en-US" baseline="0" dirty="0" smtClean="0"/>
              <a:t> group, click </a:t>
            </a:r>
            <a:r>
              <a:rPr lang="en-US" b="1" baseline="0" dirty="0" smtClean="0"/>
              <a:t>Text Box</a:t>
            </a:r>
            <a:r>
              <a:rPr lang="en-US" baseline="0" dirty="0" smtClean="0"/>
              <a:t>.</a:t>
            </a:r>
          </a:p>
          <a:p>
            <a:pPr marL="228600" indent="-228600">
              <a:buFont typeface="+mj-lt"/>
              <a:buAutoNum type="arabicPeriod"/>
            </a:pPr>
            <a:r>
              <a:rPr lang="en-US" baseline="0" dirty="0" smtClean="0"/>
              <a:t>On the slide, drag to draw a textbox. </a:t>
            </a:r>
          </a:p>
          <a:p>
            <a:pPr marL="228600" indent="-228600">
              <a:buFont typeface="+mj-lt"/>
              <a:buAutoNum type="arabicPeriod"/>
            </a:pPr>
            <a:r>
              <a:rPr lang="en-US" sz="1200" kern="1200" dirty="0" smtClean="0">
                <a:solidFill>
                  <a:schemeClr val="tx1"/>
                </a:solidFill>
                <a:effectLst/>
                <a:latin typeface="+mn-lt"/>
                <a:ea typeface="+mn-ea"/>
                <a:cs typeface="+mn-cs"/>
              </a:rPr>
              <a:t>Enter text in the text box, and then select the text. 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group, select </a:t>
            </a:r>
            <a:r>
              <a:rPr lang="en-US" sz="1200" b="1" kern="1200" dirty="0" smtClean="0">
                <a:solidFill>
                  <a:schemeClr val="tx1"/>
                </a:solidFill>
                <a:effectLst/>
                <a:latin typeface="+mn-lt"/>
                <a:ea typeface="+mn-ea"/>
                <a:cs typeface="+mn-cs"/>
              </a:rPr>
              <a:t>Corbel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list, select </a:t>
            </a:r>
            <a:r>
              <a:rPr lang="en-US" sz="1200" b="1" kern="1200" dirty="0" smtClean="0">
                <a:solidFill>
                  <a:schemeClr val="tx1"/>
                </a:solidFill>
                <a:effectLst/>
                <a:latin typeface="+mn-lt"/>
                <a:ea typeface="+mn-ea"/>
                <a:cs typeface="+mn-cs"/>
              </a:rPr>
              <a:t>36 pt.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list,</a:t>
            </a:r>
            <a:r>
              <a:rPr lang="en-US" sz="1200" kern="1200" baseline="0" dirty="0" smtClean="0">
                <a:solidFill>
                  <a:schemeClr val="tx1"/>
                </a:solidFill>
                <a:effectLst/>
                <a:latin typeface="+mn-lt"/>
                <a:ea typeface="+mn-ea"/>
                <a:cs typeface="+mn-cs"/>
              </a:rPr>
              <a:t> and then select </a:t>
            </a:r>
            <a:r>
              <a:rPr lang="en-US" sz="1200" b="1" kern="1200" baseline="0" dirty="0" smtClean="0">
                <a:solidFill>
                  <a:schemeClr val="tx1"/>
                </a:solidFill>
                <a:effectLst/>
                <a:latin typeface="+mn-lt"/>
                <a:ea typeface="+mn-ea"/>
                <a:cs typeface="+mn-cs"/>
              </a:rPr>
              <a:t>Black, Text 1 </a:t>
            </a:r>
            <a:r>
              <a:rPr lang="en-US" sz="1200" kern="1200" baseline="0" dirty="0" smtClean="0">
                <a:solidFill>
                  <a:schemeClr val="tx1"/>
                </a:solidFill>
                <a:effectLst/>
                <a:latin typeface="+mn-lt"/>
                <a:ea typeface="+mn-ea"/>
                <a:cs typeface="+mn-cs"/>
              </a:rPr>
              <a:t>from the </a:t>
            </a:r>
            <a:r>
              <a:rPr lang="en-US" sz="1200" b="1" kern="1200" baseline="0" dirty="0" smtClean="0">
                <a:solidFill>
                  <a:schemeClr val="tx1"/>
                </a:solidFill>
                <a:effectLst/>
                <a:latin typeface="+mn-lt"/>
                <a:ea typeface="+mn-ea"/>
                <a:cs typeface="+mn-cs"/>
              </a:rPr>
              <a:t>Font</a:t>
            </a:r>
            <a:r>
              <a:rPr lang="en-US" sz="1200"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rPr>
              <a:t>Color</a:t>
            </a:r>
            <a:r>
              <a:rPr lang="en-US" sz="1200" kern="1200" baseline="0" dirty="0" smtClean="0">
                <a:solidFill>
                  <a:schemeClr val="tx1"/>
                </a:solidFill>
                <a:effectLst/>
                <a:latin typeface="+mn-lt"/>
                <a:ea typeface="+mn-ea"/>
                <a:cs typeface="+mn-cs"/>
              </a:rPr>
              <a:t> list</a:t>
            </a:r>
            <a:r>
              <a:rPr lang="en-US" baseline="0" dirty="0" smtClean="0"/>
              <a:t>.</a:t>
            </a:r>
          </a:p>
          <a:p>
            <a:pPr marL="228600" indent="-228600">
              <a:buFont typeface="+mj-lt"/>
              <a:buAutoNum type="arabicPeriod"/>
            </a:pPr>
            <a:r>
              <a:rPr lang="en-US" baseline="0" dirty="0" smtClean="0"/>
              <a:t>Position the text box on the left side of the slide.</a:t>
            </a:r>
          </a:p>
          <a:p>
            <a:pPr marL="0" indent="0">
              <a:buNone/>
            </a:pPr>
            <a:endParaRPr lang="en-US" baseline="0" dirty="0" smtClean="0"/>
          </a:p>
          <a:p>
            <a:pPr marL="0" indent="0">
              <a:buNone/>
            </a:pPr>
            <a:r>
              <a:rPr lang="en-US" baseline="0" dirty="0" smtClean="0"/>
              <a:t>To reproduce the background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On the </a:t>
            </a:r>
            <a:r>
              <a:rPr lang="en-US" b="1"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endParaRPr lang="en-US" dirty="0" smtClean="0"/>
          </a:p>
          <a:p>
            <a:pPr marL="228600" indent="-228600">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click </a:t>
            </a:r>
            <a:r>
              <a:rPr lang="en-US" b="1" baseline="0" dirty="0" smtClean="0"/>
              <a:t>No</a:t>
            </a:r>
            <a:r>
              <a:rPr lang="en-US" baseline="0" dirty="0" smtClean="0"/>
              <a:t> </a:t>
            </a:r>
            <a:r>
              <a:rPr lang="en-US" b="1" baseline="0" dirty="0" smtClean="0"/>
              <a:t>line</a:t>
            </a:r>
            <a:r>
              <a:rPr lang="en-US" baseline="0" dirty="0" smtClean="0"/>
              <a:t>.</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and in the </a:t>
            </a:r>
            <a:r>
              <a:rPr lang="en-US" b="1" baseline="0" dirty="0" smtClean="0"/>
              <a:t>Fill</a:t>
            </a:r>
            <a:r>
              <a:rPr lang="en-US" baseline="0" dirty="0" smtClean="0"/>
              <a:t> pane, click </a:t>
            </a:r>
            <a:r>
              <a:rPr lang="en-US" b="1" baseline="0" dirty="0" smtClean="0"/>
              <a:t>Picture or texture fill</a:t>
            </a:r>
            <a:r>
              <a:rPr lang="en-US" baseline="0" dirty="0" smtClean="0"/>
              <a:t>. Click the button next to </a:t>
            </a:r>
            <a:r>
              <a:rPr lang="en-US" b="1" baseline="0" dirty="0" smtClean="0"/>
              <a:t>Texture</a:t>
            </a:r>
            <a:r>
              <a:rPr lang="en-US" baseline="0" dirty="0" smtClean="0"/>
              <a:t> and choose </a:t>
            </a:r>
            <a:r>
              <a:rPr lang="en-US" b="1" baseline="0" dirty="0" smtClean="0"/>
              <a:t>Woven</a:t>
            </a:r>
            <a:r>
              <a:rPr lang="en-US" baseline="0" dirty="0" smtClean="0"/>
              <a:t> </a:t>
            </a:r>
            <a:r>
              <a:rPr lang="en-US" b="1" baseline="0" dirty="0" smtClean="0"/>
              <a:t>Mat</a:t>
            </a:r>
            <a:r>
              <a:rPr lang="en-US" baseline="0" dirty="0" smtClean="0"/>
              <a:t> (first row).</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 Corrections </a:t>
            </a:r>
            <a:r>
              <a:rPr lang="en-US" baseline="0" dirty="0" smtClean="0"/>
              <a:t>in the left pane, and in the </a:t>
            </a:r>
            <a:r>
              <a:rPr lang="en-US" b="1" baseline="0" dirty="0" smtClean="0"/>
              <a:t>Picture Corrections </a:t>
            </a:r>
            <a:r>
              <a:rPr lang="en-US" baseline="0" dirty="0" smtClean="0"/>
              <a:t>pane, do the following:</a:t>
            </a:r>
          </a:p>
          <a:p>
            <a:pPr marL="685800" lvl="1" indent="-228600">
              <a:buAutoNum type="arabicPeriod"/>
            </a:pPr>
            <a:r>
              <a:rPr lang="en-US" baseline="0" dirty="0" smtClean="0"/>
              <a:t>Under </a:t>
            </a:r>
            <a:r>
              <a:rPr lang="en-US" b="1" baseline="0" dirty="0" smtClean="0"/>
              <a:t>Sharpen and Soften</a:t>
            </a:r>
            <a:r>
              <a:rPr lang="en-US" baseline="0" dirty="0" smtClean="0"/>
              <a:t>, click the button next to </a:t>
            </a:r>
            <a:r>
              <a:rPr lang="en-US" b="1" baseline="0" dirty="0" smtClean="0"/>
              <a:t>Presets</a:t>
            </a:r>
            <a:r>
              <a:rPr lang="en-US" baseline="0" dirty="0" smtClean="0"/>
              <a:t>, and then click </a:t>
            </a:r>
            <a:r>
              <a:rPr lang="en-US" b="1" baseline="0" dirty="0" smtClean="0"/>
              <a:t>Soften: 25%</a:t>
            </a:r>
            <a:r>
              <a:rPr lang="en-US" baseline="0" dirty="0" smtClean="0"/>
              <a:t>.</a:t>
            </a:r>
          </a:p>
          <a:p>
            <a:pPr marL="685800" lvl="1" indent="-228600">
              <a:buAutoNum type="arabicPeriod"/>
            </a:pPr>
            <a:r>
              <a:rPr lang="en-US" baseline="0" dirty="0" smtClean="0"/>
              <a:t>Under </a:t>
            </a:r>
            <a:r>
              <a:rPr lang="en-US" b="1" baseline="0" dirty="0" smtClean="0"/>
              <a:t>Brightness</a:t>
            </a:r>
            <a:r>
              <a:rPr lang="en-US" baseline="0" dirty="0" smtClean="0"/>
              <a:t> </a:t>
            </a:r>
            <a:r>
              <a:rPr lang="en-US" b="1" baseline="0" dirty="0" smtClean="0"/>
              <a:t>and Contrast</a:t>
            </a:r>
            <a:r>
              <a:rPr lang="en-US" baseline="0" dirty="0" smtClean="0"/>
              <a:t>, in the </a:t>
            </a:r>
            <a:r>
              <a:rPr lang="en-US" b="1" baseline="0" dirty="0" smtClean="0"/>
              <a:t>Brightness</a:t>
            </a:r>
            <a:r>
              <a:rPr lang="en-US" baseline="0" dirty="0" smtClean="0"/>
              <a:t> box enter </a:t>
            </a:r>
            <a:r>
              <a:rPr lang="en-US" b="1" baseline="0" dirty="0" smtClean="0"/>
              <a:t>14%</a:t>
            </a:r>
            <a:r>
              <a:rPr lang="en-US" baseline="0" dirty="0" smtClean="0"/>
              <a:t>. </a:t>
            </a:r>
          </a:p>
          <a:p>
            <a:pPr marL="228600" lvl="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Recolor</a:t>
            </a:r>
            <a:r>
              <a:rPr lang="en-US" baseline="0" dirty="0" smtClean="0"/>
              <a:t>, click the button next to </a:t>
            </a:r>
            <a:r>
              <a:rPr lang="en-US" b="1" baseline="0" dirty="0" smtClean="0"/>
              <a:t>Presets</a:t>
            </a:r>
            <a:r>
              <a:rPr lang="en-US" baseline="0" dirty="0" smtClean="0"/>
              <a:t>, and then click </a:t>
            </a:r>
            <a:r>
              <a:rPr lang="en-US" b="1" baseline="0" dirty="0" smtClean="0"/>
              <a:t>Sepia</a:t>
            </a:r>
            <a:r>
              <a:rPr lang="en-US" baseline="0" dirty="0" smtClean="0"/>
              <a:t> (first row).</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a:t>
            </a:r>
            <a:r>
              <a:rPr lang="en-US" b="1" baseline="0" dirty="0" smtClean="0"/>
              <a:t>Shape</a:t>
            </a:r>
            <a:r>
              <a:rPr lang="en-US" baseline="0" dirty="0" smtClean="0"/>
              <a:t> </a:t>
            </a:r>
            <a:r>
              <a:rPr lang="en-US" b="1" baseline="0" dirty="0" smtClean="0"/>
              <a:t>Fill</a:t>
            </a:r>
            <a:r>
              <a:rPr lang="en-US" baseline="0" dirty="0" smtClean="0"/>
              <a:t>, point to </a:t>
            </a:r>
            <a:r>
              <a:rPr lang="en-US" b="1" baseline="0" dirty="0" smtClean="0"/>
              <a:t>Gradient</a:t>
            </a:r>
            <a:r>
              <a:rPr lang="en-US" baseline="0" dirty="0" smtClean="0"/>
              <a:t>, and then click </a:t>
            </a:r>
            <a:r>
              <a:rPr lang="en-US" b="1" baseline="0" dirty="0" smtClean="0"/>
              <a:t>More</a:t>
            </a:r>
            <a:r>
              <a:rPr lang="en-US" baseline="0" dirty="0" smtClean="0"/>
              <a:t> </a:t>
            </a:r>
            <a:r>
              <a:rPr lang="en-US" b="1" baseline="0" dirty="0" smtClean="0"/>
              <a:t>Gradients</a:t>
            </a:r>
            <a:r>
              <a:rPr lang="en-US" baseline="0" dirty="0" smtClean="0"/>
              <a:t>. In the </a:t>
            </a:r>
            <a:r>
              <a:rPr lang="en-US" b="1" baseline="0" dirty="0" smtClean="0"/>
              <a:t>Format Shape </a:t>
            </a:r>
            <a:r>
              <a:rPr lang="en-US" baseline="0" dirty="0" smtClean="0"/>
              <a:t>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Under </a:t>
            </a:r>
            <a:r>
              <a:rPr lang="en-US" b="1" baseline="0" dirty="0" smtClean="0"/>
              <a:t>Gradient stops</a:t>
            </a:r>
            <a:r>
              <a:rPr lang="en-US" baseline="0" dirty="0" smtClean="0"/>
              <a:t>, click </a:t>
            </a:r>
            <a:r>
              <a:rPr lang="en-US" b="1" baseline="0" dirty="0" smtClean="0"/>
              <a:t>Add gradient stops</a:t>
            </a:r>
            <a:r>
              <a:rPr lang="en-US" baseline="0" dirty="0" smtClean="0"/>
              <a:t> or </a:t>
            </a:r>
            <a:r>
              <a:rPr lang="en-US" b="1" baseline="0" dirty="0" smtClean="0"/>
              <a:t>Remove gradient stops </a:t>
            </a:r>
            <a:r>
              <a:rPr lang="en-US" baseline="0" dirty="0" smtClean="0"/>
              <a:t>until four gradient stops appear in the slider.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under </a:t>
            </a:r>
            <a:r>
              <a:rPr lang="en-US" b="1" baseline="0" dirty="0" smtClean="0"/>
              <a:t>Gradient stops</a:t>
            </a:r>
            <a:r>
              <a:rPr lang="en-US" baseline="0" dirty="0" smtClean="0"/>
              <a:t>, customize the gradient as follows:</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first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0%</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48</a:t>
            </a:r>
            <a:r>
              <a:rPr lang="en-US" baseline="0" dirty="0" smtClean="0"/>
              <a:t>, Green: </a:t>
            </a:r>
            <a:r>
              <a:rPr lang="en-US" b="1" baseline="0" dirty="0" smtClean="0"/>
              <a:t>50</a:t>
            </a:r>
            <a:r>
              <a:rPr lang="en-US" baseline="0" dirty="0" smtClean="0"/>
              <a:t>, and Blue: </a:t>
            </a:r>
            <a:r>
              <a:rPr lang="en-US" b="1" baseline="0" dirty="0" smtClean="0"/>
              <a:t>30</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29%</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18%</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51%</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last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100%.</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78</a:t>
            </a:r>
            <a:r>
              <a:rPr lang="en-US" baseline="0" dirty="0" smtClean="0"/>
              <a:t>, Green: </a:t>
            </a:r>
            <a:r>
              <a:rPr lang="en-US" b="1" baseline="0" dirty="0" smtClean="0"/>
              <a:t>81</a:t>
            </a:r>
            <a:r>
              <a:rPr lang="en-US" baseline="0" dirty="0" smtClean="0"/>
              <a:t>, and Blue: </a:t>
            </a:r>
            <a:r>
              <a:rPr lang="en-US" b="1" baseline="0" dirty="0" smtClean="0"/>
              <a:t>61</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20%</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a:t>
            </a:r>
            <a:r>
              <a:rPr lang="en-US" baseline="0" dirty="0" smtClean="0"/>
              <a:t> </a:t>
            </a:r>
            <a:r>
              <a:rPr lang="en-US" b="1" baseline="0" dirty="0" smtClean="0"/>
              <a:t>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Press and hold CTRL, and then select both rectangles.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to Slide</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Middle</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Center</a:t>
            </a:r>
            <a:r>
              <a:rPr lang="en-US" baseline="0" dirty="0" smtClean="0"/>
              <a:t>.</a:t>
            </a:r>
          </a:p>
          <a:p>
            <a:pPr marL="0" indent="0">
              <a:buNone/>
            </a:pPr>
            <a:endParaRPr lang="en-US" baseline="0" dirty="0" smtClean="0"/>
          </a:p>
          <a:p>
            <a:pPr marL="0" indent="0">
              <a:buNone/>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p:txBody>
      </p:sp>
      <p:sp>
        <p:nvSpPr>
          <p:cNvPr id="4" name="Slide Number Placeholder 3"/>
          <p:cNvSpPr>
            <a:spLocks noGrp="1"/>
          </p:cNvSpPr>
          <p:nvPr>
            <p:ph type="sldNum" sz="quarter" idx="10"/>
          </p:nvPr>
        </p:nvSpPr>
        <p:spPr/>
        <p:txBody>
          <a:bodyPr/>
          <a:lstStyle/>
          <a:p>
            <a:fld id="{856F56D9-5BE5-47D5-8FF4-92D888BC2870}" type="slidenum">
              <a:rPr lang="en-US" smtClean="0"/>
              <a:pPr/>
              <a:t>1</a:t>
            </a:fld>
            <a:endParaRPr lang="en-US"/>
          </a:p>
        </p:txBody>
      </p:sp>
    </p:spTree>
    <p:extLst>
      <p:ext uri="{BB962C8B-B14F-4D97-AF65-F5344CB8AC3E}">
        <p14:creationId xmlns:p14="http://schemas.microsoft.com/office/powerpoint/2010/main" val="565161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Picture with</a:t>
            </a:r>
            <a:r>
              <a:rPr lang="en-US" sz="1400" b="1" baseline="0" dirty="0" smtClean="0"/>
              <a:t> torn border and textured background</a:t>
            </a:r>
            <a:endParaRPr lang="en-US"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(Advanced)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b="1" dirty="0" smtClean="0"/>
              <a:t>Tip</a:t>
            </a:r>
            <a:r>
              <a:rPr lang="en-US" dirty="0" smtClean="0"/>
              <a:t>: Some </a:t>
            </a:r>
            <a:r>
              <a:rPr lang="en-US" baseline="0" dirty="0" smtClean="0"/>
              <a:t>shape effects on this slide are created with the </a:t>
            </a:r>
            <a:r>
              <a:rPr lang="en-US" b="1" baseline="0" dirty="0" smtClean="0"/>
              <a:t>Combine Shapes </a:t>
            </a:r>
            <a:r>
              <a:rPr lang="en-US" baseline="0" dirty="0" smtClean="0"/>
              <a:t>commands. To access this command, you must add it to the </a:t>
            </a:r>
            <a:r>
              <a:rPr lang="en-US" b="0" baseline="0" dirty="0" smtClean="0"/>
              <a:t>Quick</a:t>
            </a:r>
            <a:r>
              <a:rPr lang="en-US" baseline="0" dirty="0" smtClean="0"/>
              <a:t> </a:t>
            </a:r>
            <a:r>
              <a:rPr lang="en-US" b="0" baseline="0" dirty="0" smtClean="0"/>
              <a:t>Access</a:t>
            </a:r>
            <a:r>
              <a:rPr lang="en-US" baseline="0" dirty="0" smtClean="0"/>
              <a:t> </a:t>
            </a:r>
            <a:r>
              <a:rPr lang="en-US" b="0" baseline="0" dirty="0" smtClean="0"/>
              <a:t>Toolbar, located above the </a:t>
            </a:r>
            <a:r>
              <a:rPr lang="en-US" b="1" baseline="0" dirty="0" smtClean="0"/>
              <a:t>File</a:t>
            </a:r>
            <a:r>
              <a:rPr lang="en-US" b="0" baseline="0" dirty="0" smtClean="0"/>
              <a:t> tab. </a:t>
            </a:r>
            <a:r>
              <a:rPr lang="en-US" baseline="0" dirty="0" smtClean="0"/>
              <a:t> To customize the Quick Access Toolbar, do the following:</a:t>
            </a:r>
          </a:p>
          <a:p>
            <a:pPr marL="228600" indent="-228600">
              <a:buFont typeface="+mj-lt"/>
              <a:buAutoNum type="arabicPeriod"/>
            </a:pPr>
            <a:r>
              <a:rPr lang="en-US" baseline="0" dirty="0" smtClean="0"/>
              <a:t>Click the arrow next to the Quick Access Toolbar, and then under </a:t>
            </a:r>
            <a:r>
              <a:rPr lang="en-US" b="1" baseline="0" dirty="0" smtClean="0"/>
              <a:t>Customize</a:t>
            </a:r>
            <a:r>
              <a:rPr lang="en-US" baseline="0" dirty="0" smtClean="0"/>
              <a:t> </a:t>
            </a:r>
            <a:r>
              <a:rPr lang="en-US" b="1" baseline="0" dirty="0" smtClean="0"/>
              <a:t>Quick</a:t>
            </a:r>
            <a:r>
              <a:rPr lang="en-US" baseline="0" dirty="0" smtClean="0"/>
              <a:t> </a:t>
            </a:r>
            <a:r>
              <a:rPr lang="en-US" b="1" baseline="0" dirty="0" smtClean="0"/>
              <a:t>Access</a:t>
            </a:r>
            <a:r>
              <a:rPr lang="en-US" baseline="0" dirty="0" smtClean="0"/>
              <a:t> </a:t>
            </a:r>
            <a:r>
              <a:rPr lang="en-US" b="1" baseline="0" dirty="0" smtClean="0"/>
              <a:t>Toolbar</a:t>
            </a:r>
            <a:r>
              <a:rPr lang="en-US" baseline="0" dirty="0" smtClean="0"/>
              <a:t> click </a:t>
            </a:r>
            <a:r>
              <a:rPr lang="en-US" b="1" baseline="0" dirty="0" smtClean="0"/>
              <a:t>More</a:t>
            </a:r>
            <a:r>
              <a:rPr lang="en-US" baseline="0" dirty="0" smtClean="0"/>
              <a:t> </a:t>
            </a:r>
            <a:r>
              <a:rPr lang="en-US" b="1" baseline="0" dirty="0" smtClean="0"/>
              <a:t>Commands</a:t>
            </a:r>
            <a:r>
              <a:rPr lang="en-US" baseline="0" dirty="0" smtClean="0"/>
              <a:t>.</a:t>
            </a:r>
          </a:p>
          <a:p>
            <a:pPr marL="228600" indent="-228600">
              <a:buFont typeface="+mj-lt"/>
              <a:buAutoNum type="arabicPeriod"/>
            </a:pPr>
            <a:r>
              <a:rPr lang="en-US" baseline="0" dirty="0" smtClean="0"/>
              <a:t>In the </a:t>
            </a:r>
            <a:r>
              <a:rPr lang="en-US" b="1" baseline="0" dirty="0" smtClean="0"/>
              <a:t>PowerPoint</a:t>
            </a:r>
            <a:r>
              <a:rPr lang="en-US" baseline="0" dirty="0" smtClean="0"/>
              <a:t> </a:t>
            </a:r>
            <a:r>
              <a:rPr lang="en-US" b="1" baseline="0" dirty="0" smtClean="0"/>
              <a:t>Options</a:t>
            </a:r>
            <a:r>
              <a:rPr lang="en-US" baseline="0" dirty="0" smtClean="0"/>
              <a:t> dialog box, in the </a:t>
            </a:r>
            <a:r>
              <a:rPr lang="en-US" b="1" baseline="0" dirty="0" smtClean="0"/>
              <a:t>Choose commands from </a:t>
            </a:r>
            <a:r>
              <a:rPr lang="en-US" baseline="0" dirty="0" smtClean="0"/>
              <a:t>list, select </a:t>
            </a:r>
            <a:r>
              <a:rPr lang="en-US" b="1" baseline="0" dirty="0" smtClean="0"/>
              <a:t>All Commands</a:t>
            </a:r>
            <a:r>
              <a:rPr lang="en-US" baseline="0" dirty="0" smtClean="0"/>
              <a:t>. </a:t>
            </a:r>
          </a:p>
          <a:p>
            <a:pPr marL="228600" indent="-228600">
              <a:buFont typeface="+mj-lt"/>
              <a:buAutoNum type="arabicPeriod"/>
            </a:pPr>
            <a:r>
              <a:rPr lang="en-US" baseline="0" dirty="0" smtClean="0"/>
              <a:t>In the list of commands, click </a:t>
            </a:r>
            <a:r>
              <a:rPr lang="en-US" b="1" baseline="0" dirty="0" smtClean="0"/>
              <a:t>Combine</a:t>
            </a:r>
            <a:r>
              <a:rPr lang="en-US" baseline="0" dirty="0" smtClean="0"/>
              <a:t> </a:t>
            </a:r>
            <a:r>
              <a:rPr lang="en-US" b="1" baseline="0" dirty="0" smtClean="0"/>
              <a:t>Shapes</a:t>
            </a:r>
            <a:r>
              <a:rPr lang="en-US" baseline="0" dirty="0" smtClean="0"/>
              <a:t>, and then click </a:t>
            </a:r>
            <a:r>
              <a:rPr lang="en-US" b="1" baseline="0" dirty="0" smtClean="0"/>
              <a:t>Add</a:t>
            </a:r>
            <a:r>
              <a:rPr lang="en-US" baseline="0" dirty="0" smtClean="0"/>
              <a:t>.</a:t>
            </a:r>
          </a:p>
          <a:p>
            <a:pPr marL="0" indent="0">
              <a:buNone/>
            </a:pPr>
            <a:endParaRPr lang="en-US" dirty="0" smtClean="0"/>
          </a:p>
          <a:p>
            <a:pPr marL="0" indent="0">
              <a:buNone/>
            </a:pPr>
            <a:r>
              <a:rPr lang="en-US" dirty="0" smtClean="0"/>
              <a:t>To reproduce the shape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Slides</a:t>
            </a:r>
            <a:r>
              <a:rPr lang="en-US" baseline="0" dirty="0" smtClean="0"/>
              <a:t> group, click </a:t>
            </a:r>
            <a:r>
              <a:rPr lang="en-US" b="1" baseline="0" dirty="0" smtClean="0"/>
              <a:t>Layout</a:t>
            </a:r>
            <a:r>
              <a:rPr lang="en-US" baseline="0" dirty="0" smtClean="0"/>
              <a:t>, and then click </a:t>
            </a:r>
            <a:r>
              <a:rPr lang="en-US" b="1" baseline="0" dirty="0" smtClean="0"/>
              <a:t>Blank</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a:t>
            </a:r>
            <a:r>
              <a:rPr lang="en-US" baseline="0" dirty="0" smtClean="0"/>
              <a:t> </a:t>
            </a:r>
            <a:r>
              <a:rPr lang="en-US" b="1" baseline="0" dirty="0" smtClean="0"/>
              <a:t>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under </a:t>
            </a:r>
            <a:r>
              <a:rPr lang="en-US" b="1" baseline="0" dirty="0" smtClean="0"/>
              <a:t>Size and rotate</a:t>
            </a:r>
            <a:r>
              <a:rPr lang="en-US" baseline="0" dirty="0" smtClean="0"/>
              <a:t>, in the </a:t>
            </a:r>
            <a:r>
              <a:rPr lang="en-US" b="1" baseline="0" dirty="0" smtClean="0"/>
              <a:t>Height</a:t>
            </a:r>
            <a:r>
              <a:rPr lang="en-US" baseline="0" dirty="0" smtClean="0"/>
              <a:t> box enter </a:t>
            </a:r>
            <a:r>
              <a:rPr lang="en-US" b="1" baseline="0" dirty="0" smtClean="0"/>
              <a:t>5.76”</a:t>
            </a:r>
            <a:r>
              <a:rPr lang="en-US" baseline="0" dirty="0" smtClean="0"/>
              <a:t> and in the </a:t>
            </a:r>
            <a:r>
              <a:rPr lang="en-US" b="1" baseline="0" dirty="0" smtClean="0"/>
              <a:t>Width</a:t>
            </a:r>
            <a:r>
              <a:rPr lang="en-US" baseline="0" dirty="0" smtClean="0"/>
              <a:t> box enter </a:t>
            </a:r>
            <a:r>
              <a:rPr lang="en-US" b="1" baseline="0" dirty="0" smtClean="0"/>
              <a:t>4”</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select </a:t>
            </a:r>
            <a:r>
              <a:rPr lang="en-US" b="1" baseline="0" dirty="0" smtClean="0"/>
              <a:t>Picture or texture fill</a:t>
            </a:r>
            <a:r>
              <a:rPr lang="en-US" baseline="0" dirty="0" smtClean="0"/>
              <a:t>, and then click the button next to </a:t>
            </a:r>
            <a:r>
              <a:rPr lang="en-US" b="1" baseline="0" dirty="0" smtClean="0"/>
              <a:t>Texture</a:t>
            </a:r>
            <a:r>
              <a:rPr lang="en-US" baseline="0" dirty="0" smtClean="0"/>
              <a:t> and click </a:t>
            </a:r>
            <a:r>
              <a:rPr lang="en-US" b="1" baseline="0" dirty="0" smtClean="0"/>
              <a:t>Newsprint </a:t>
            </a:r>
            <a:r>
              <a:rPr lang="en-US" b="0" baseline="0" dirty="0" smtClean="0"/>
              <a:t>(third row)</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Corrections</a:t>
            </a:r>
            <a:r>
              <a:rPr lang="en-US" baseline="0" dirty="0" smtClean="0"/>
              <a:t> in the left pane, in the </a:t>
            </a:r>
            <a:r>
              <a:rPr lang="en-US" b="1" baseline="0" dirty="0" smtClean="0"/>
              <a:t>Picture</a:t>
            </a:r>
            <a:r>
              <a:rPr lang="en-US" baseline="0" dirty="0" smtClean="0"/>
              <a:t> </a:t>
            </a:r>
            <a:r>
              <a:rPr lang="en-US" b="1" baseline="0" dirty="0" smtClean="0"/>
              <a:t>Corrections</a:t>
            </a:r>
            <a:r>
              <a:rPr lang="en-US" baseline="0" dirty="0" smtClean="0"/>
              <a:t> pane, under </a:t>
            </a:r>
            <a:r>
              <a:rPr lang="en-US" b="1" baseline="0" dirty="0" smtClean="0"/>
              <a:t>Brightness and Contrast</a:t>
            </a:r>
            <a:r>
              <a:rPr lang="en-US" baseline="0" dirty="0" smtClean="0"/>
              <a:t>, in the </a:t>
            </a:r>
            <a:r>
              <a:rPr lang="en-US" b="1" baseline="0" dirty="0" smtClean="0"/>
              <a:t>Contrast</a:t>
            </a:r>
            <a:r>
              <a:rPr lang="en-US" baseline="0" dirty="0" smtClean="0"/>
              <a:t> box enter </a:t>
            </a:r>
            <a:r>
              <a:rPr lang="en-US" b="1" baseline="0" dirty="0" smtClean="0"/>
              <a:t>40%</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 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click </a:t>
            </a:r>
            <a:r>
              <a:rPr lang="en-US" b="1" baseline="0" dirty="0" smtClean="0"/>
              <a:t>No Glow</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Right-click the rectangle, click </a:t>
            </a:r>
            <a:r>
              <a:rPr lang="en-US" b="1" baseline="0" dirty="0" smtClean="0"/>
              <a:t>Edit</a:t>
            </a:r>
            <a:r>
              <a:rPr lang="en-US" baseline="0" dirty="0" smtClean="0"/>
              <a:t> </a:t>
            </a:r>
            <a:r>
              <a:rPr lang="en-US" b="1" baseline="0" dirty="0" smtClean="0"/>
              <a:t>Points</a:t>
            </a:r>
            <a:r>
              <a:rPr lang="en-US" b="0" baseline="0" dirty="0" smtClean="0"/>
              <a:t>,</a:t>
            </a:r>
            <a:r>
              <a:rPr lang="en-US" baseline="0" dirty="0" smtClean="0"/>
              <a:t> right-click the top edge of the rectangle, and then click </a:t>
            </a:r>
            <a:r>
              <a:rPr lang="en-US" b="1" baseline="0" dirty="0" smtClean="0"/>
              <a:t>Add Point </a:t>
            </a:r>
            <a:r>
              <a:rPr lang="en-US" baseline="0" dirty="0" smtClean="0"/>
              <a:t>to add a new point. Repeat this step to add about 15 new points to the top edge. Do the same for the bottom edge. Individually select each point you added, and then drag up or down to create a ragged edge.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Move rectangle to the right half of the slide area.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click </a:t>
            </a:r>
            <a:r>
              <a:rPr lang="en-US" b="1" baseline="0" dirty="0" smtClean="0"/>
              <a:t>Align</a:t>
            </a:r>
            <a:r>
              <a:rPr lang="en-US" baseline="0" dirty="0" smtClean="0"/>
              <a:t> </a:t>
            </a:r>
            <a:r>
              <a:rPr lang="en-US" b="1" baseline="0" dirty="0" smtClean="0"/>
              <a:t>Middle</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Insert</a:t>
            </a:r>
            <a:r>
              <a:rPr lang="en-US" baseline="0" dirty="0" smtClean="0"/>
              <a:t> tab, in the </a:t>
            </a:r>
            <a:r>
              <a:rPr lang="en-US" b="1" baseline="0" dirty="0" smtClean="0"/>
              <a:t>Images</a:t>
            </a:r>
            <a:r>
              <a:rPr lang="en-US" baseline="0" dirty="0" smtClean="0"/>
              <a:t> group, click </a:t>
            </a:r>
            <a:r>
              <a:rPr lang="en-US" b="1" baseline="0" dirty="0" smtClean="0"/>
              <a:t>Picture</a:t>
            </a:r>
            <a:r>
              <a:rPr lang="en-US" baseline="0" dirty="0" smtClean="0"/>
              <a:t>. </a:t>
            </a:r>
            <a:r>
              <a:rPr lang="en-US" sz="1200" kern="1200" dirty="0" smtClean="0">
                <a:solidFill>
                  <a:schemeClr val="tx1"/>
                </a:solidFill>
                <a:effectLst/>
                <a:latin typeface="+mn-lt"/>
                <a:ea typeface="+mn-ea"/>
                <a:cs typeface="+mn-cs"/>
              </a:rPr>
              <a:t>In the </a:t>
            </a:r>
            <a:r>
              <a:rPr lang="en-US" sz="1200" b="1" kern="1200" dirty="0" smtClean="0">
                <a:solidFill>
                  <a:schemeClr val="tx1"/>
                </a:solidFill>
                <a:effectLst/>
                <a:latin typeface="+mn-lt"/>
                <a:ea typeface="+mn-ea"/>
                <a:cs typeface="+mn-cs"/>
              </a:rPr>
              <a:t>Insert Picture </a:t>
            </a:r>
            <a:r>
              <a:rPr lang="en-US" sz="1200" kern="1200" dirty="0" smtClean="0">
                <a:solidFill>
                  <a:schemeClr val="tx1"/>
                </a:solidFill>
                <a:effectLst/>
                <a:latin typeface="+mn-lt"/>
                <a:ea typeface="+mn-ea"/>
                <a:cs typeface="+mn-cs"/>
              </a:rPr>
              <a:t>dialog box, select a picture and then click </a:t>
            </a:r>
            <a:r>
              <a:rPr lang="en-US" sz="1200" b="1" kern="1200" dirty="0" smtClean="0">
                <a:solidFill>
                  <a:schemeClr val="tx1"/>
                </a:solidFill>
                <a:effectLst/>
                <a:latin typeface="+mn-lt"/>
                <a:ea typeface="+mn-ea"/>
                <a:cs typeface="+mn-cs"/>
              </a:rPr>
              <a:t>Insert</a:t>
            </a:r>
            <a:r>
              <a:rPr lang="en-US" sz="1200" kern="1200" dirty="0" smtClean="0">
                <a:solidFill>
                  <a:schemeClr val="tx1"/>
                </a:solidFill>
                <a:effectLst/>
                <a:latin typeface="+mn-lt"/>
                <a:ea typeface="+mn-ea"/>
                <a:cs typeface="+mn-cs"/>
              </a:rPr>
              <a:t>.</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picture. Under </a:t>
            </a:r>
            <a:r>
              <a:rPr lang="en-US" b="1" baseline="0" dirty="0" smtClean="0"/>
              <a:t>Picture</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In the </a:t>
            </a:r>
            <a:r>
              <a:rPr lang="en-US" b="1" baseline="0" dirty="0" smtClean="0"/>
              <a:t>Format</a:t>
            </a:r>
            <a:r>
              <a:rPr lang="en-US" baseline="0" dirty="0" smtClean="0"/>
              <a:t> </a:t>
            </a:r>
            <a:r>
              <a:rPr lang="en-US" b="1" baseline="0" dirty="0" smtClean="0"/>
              <a:t>Picture</a:t>
            </a:r>
            <a:r>
              <a:rPr lang="en-US" baseline="0" dirty="0" smtClean="0"/>
              <a:t> dialog box, resize or crop the image so that the height is set to </a:t>
            </a:r>
            <a:r>
              <a:rPr lang="en-US" b="1" baseline="0" dirty="0" smtClean="0"/>
              <a:t>4.74”</a:t>
            </a:r>
            <a:r>
              <a:rPr lang="en-US" baseline="0" dirty="0" smtClean="0"/>
              <a:t> and the width is set to </a:t>
            </a:r>
            <a:r>
              <a:rPr lang="en-US" b="1" baseline="0" dirty="0" smtClean="0"/>
              <a:t>3.4”</a:t>
            </a:r>
            <a:r>
              <a:rPr lang="en-US" baseline="0" dirty="0" smtClean="0"/>
              <a:t>. </a:t>
            </a:r>
            <a:r>
              <a:rPr lang="en-US" sz="1200" kern="1200" dirty="0" smtClean="0">
                <a:solidFill>
                  <a:schemeClr val="tx1"/>
                </a:solidFill>
                <a:effectLst/>
                <a:latin typeface="+mn-lt"/>
                <a:ea typeface="+mn-ea"/>
                <a:cs typeface="+mn-cs"/>
              </a:rPr>
              <a:t>To crop the picture, click </a:t>
            </a:r>
            <a:r>
              <a:rPr lang="en-US" sz="1200" b="1" kern="1200" dirty="0" smtClean="0">
                <a:solidFill>
                  <a:schemeClr val="tx1"/>
                </a:solidFill>
                <a:effectLst/>
                <a:latin typeface="+mn-lt"/>
                <a:ea typeface="+mn-ea"/>
                <a:cs typeface="+mn-cs"/>
              </a:rPr>
              <a:t>Crop</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Crop position</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Left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Top</a:t>
            </a:r>
            <a:r>
              <a:rPr lang="en-US" sz="1200" kern="1200" dirty="0" smtClean="0">
                <a:solidFill>
                  <a:schemeClr val="tx1"/>
                </a:solidFill>
                <a:effectLst/>
                <a:latin typeface="+mn-lt"/>
                <a:ea typeface="+mn-ea"/>
                <a:cs typeface="+mn-cs"/>
              </a:rPr>
              <a:t> boxes. To resize the picture, click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Size and rotate</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boxes.</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 </a:t>
            </a:r>
            <a:r>
              <a:rPr lang="en-US" baseline="0" dirty="0" smtClean="0"/>
              <a:t>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Color</a:t>
            </a:r>
            <a:r>
              <a:rPr lang="en-US" baseline="0" dirty="0" smtClean="0"/>
              <a:t> </a:t>
            </a:r>
            <a:r>
              <a:rPr lang="en-US" b="1" baseline="0" dirty="0" smtClean="0"/>
              <a:t>Tone</a:t>
            </a:r>
            <a:r>
              <a:rPr lang="en-US" baseline="0" dirty="0" smtClean="0"/>
              <a:t>, click the button next to </a:t>
            </a:r>
            <a:r>
              <a:rPr lang="en-US" b="1" baseline="0" dirty="0" smtClean="0"/>
              <a:t>Presets</a:t>
            </a:r>
            <a:r>
              <a:rPr lang="en-US" baseline="0" dirty="0" smtClean="0"/>
              <a:t>, and then click </a:t>
            </a:r>
            <a:r>
              <a:rPr lang="en-US" b="1" baseline="0" dirty="0" smtClean="0"/>
              <a:t>Temperature 5300 K</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Shadow</a:t>
            </a:r>
            <a:r>
              <a:rPr lang="en-US" baseline="0" dirty="0" smtClean="0"/>
              <a:t> in the left pane, and in the </a:t>
            </a:r>
            <a:r>
              <a:rPr lang="en-US" b="1" baseline="0" dirty="0" smtClean="0"/>
              <a:t>Shadow</a:t>
            </a:r>
            <a:r>
              <a:rPr lang="en-US" baseline="0" dirty="0" smtClean="0"/>
              <a:t> pane,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the button  next to </a:t>
            </a:r>
            <a:r>
              <a:rPr lang="en-US" b="1" baseline="0" dirty="0" smtClean="0"/>
              <a:t>Presets</a:t>
            </a:r>
            <a:r>
              <a:rPr lang="en-US" baseline="0" dirty="0" smtClean="0"/>
              <a:t>, and then under </a:t>
            </a:r>
            <a:r>
              <a:rPr lang="en-US" b="1" baseline="0" dirty="0" smtClean="0"/>
              <a:t>Outer</a:t>
            </a:r>
            <a:r>
              <a:rPr lang="en-US" baseline="0" dirty="0" smtClean="0"/>
              <a:t> click </a:t>
            </a:r>
            <a:r>
              <a:rPr lang="en-US" b="1" baseline="0" dirty="0" smtClean="0"/>
              <a:t>Offset</a:t>
            </a:r>
            <a:r>
              <a:rPr lang="en-US" baseline="0" dirty="0" smtClean="0"/>
              <a:t> </a:t>
            </a:r>
            <a:r>
              <a:rPr lang="en-US" b="1" baseline="0" dirty="0" smtClean="0"/>
              <a:t>Center</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Transparency</a:t>
            </a:r>
            <a:r>
              <a:rPr lang="en-US" baseline="0" dirty="0" smtClean="0"/>
              <a:t> box, enter </a:t>
            </a:r>
            <a:r>
              <a:rPr lang="en-US" b="1" baseline="0" dirty="0" smtClean="0"/>
              <a:t>80%.</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Size</a:t>
            </a:r>
            <a:r>
              <a:rPr lang="en-US" baseline="0" dirty="0" smtClean="0"/>
              <a:t> box, enter </a:t>
            </a:r>
            <a:r>
              <a:rPr lang="en-US" b="1" baseline="0" dirty="0" smtClean="0"/>
              <a:t>101%.</a:t>
            </a:r>
          </a:p>
          <a:p>
            <a:pPr marL="228600" indent="-228600">
              <a:buFont typeface="+mj-lt"/>
              <a:buAutoNum type="arabicPeriod"/>
            </a:pPr>
            <a:r>
              <a:rPr lang="en-US" baseline="0" dirty="0" smtClean="0"/>
              <a:t>Position the picture over the rectangle.</a:t>
            </a:r>
          </a:p>
          <a:p>
            <a:pPr marL="228600" indent="-228600">
              <a:buFont typeface="+mj-lt"/>
              <a:buAutoNum type="arabicPeriod"/>
            </a:pPr>
            <a:r>
              <a:rPr lang="en-US" baseline="0" dirty="0" smtClean="0"/>
              <a:t>Press and hold CTRL, and then select the rectangle and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Align,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Middle</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other shapes on this slide (arched shadows), do the following:</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indent="-228600">
              <a:buFont typeface="+mj-lt"/>
              <a:buAutoNum type="arabicPeriod"/>
            </a:pPr>
            <a:r>
              <a:rPr lang="en-US" baseline="0" dirty="0" smtClean="0"/>
              <a:t>On the slide, drag to draw a rectangle.</a:t>
            </a:r>
          </a:p>
          <a:p>
            <a:pPr marL="228600" indent="-228600">
              <a:buFont typeface="+mj-lt"/>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50</a:t>
            </a:r>
            <a:r>
              <a:rPr lang="en-US" baseline="0" dirty="0" smtClean="0"/>
              <a:t>” into the </a:t>
            </a:r>
            <a:r>
              <a:rPr lang="en-US" b="1" baseline="0" dirty="0" smtClean="0"/>
              <a:t>Height</a:t>
            </a:r>
            <a:r>
              <a:rPr lang="en-US" baseline="0" dirty="0" smtClean="0"/>
              <a:t> box and </a:t>
            </a:r>
            <a:r>
              <a:rPr lang="en-US" b="1" baseline="0" dirty="0" smtClean="0"/>
              <a:t>3.9” </a:t>
            </a:r>
            <a:r>
              <a:rPr lang="en-US" baseline="0" dirty="0" smtClean="0"/>
              <a:t>into the </a:t>
            </a:r>
            <a:r>
              <a:rPr lang="en-US" b="1" baseline="0" dirty="0" smtClean="0"/>
              <a:t>Width</a:t>
            </a:r>
            <a:r>
              <a:rPr lang="en-US" baseline="0" dirty="0" smtClean="0"/>
              <a:t> box.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Basic</a:t>
            </a:r>
            <a:r>
              <a:rPr lang="en-US" baseline="0" dirty="0" smtClean="0"/>
              <a:t> </a:t>
            </a:r>
            <a:r>
              <a:rPr lang="en-US" b="1" baseline="0" dirty="0" smtClean="0"/>
              <a:t>Shapes</a:t>
            </a:r>
            <a:r>
              <a:rPr lang="en-US" baseline="0" dirty="0" smtClean="0"/>
              <a:t> click </a:t>
            </a:r>
            <a:r>
              <a:rPr lang="en-US" b="1" baseline="0" dirty="0" smtClean="0"/>
              <a:t>Oval</a:t>
            </a:r>
            <a:r>
              <a:rPr lang="en-US" baseline="0" dirty="0" smtClean="0"/>
              <a:t>. </a:t>
            </a:r>
          </a:p>
          <a:p>
            <a:pPr marL="228600" indent="-228600">
              <a:buFont typeface="+mj-lt"/>
              <a:buAutoNum type="arabicPeriod"/>
            </a:pPr>
            <a:r>
              <a:rPr lang="en-US" baseline="0" dirty="0" smtClean="0"/>
              <a:t>On the slide, drag to draw an oval. </a:t>
            </a:r>
          </a:p>
          <a:p>
            <a:pPr marL="228600" indent="-228600">
              <a:buFont typeface="+mj-lt"/>
              <a:buAutoNum type="arabicPeriod"/>
            </a:pPr>
            <a:r>
              <a:rPr lang="en-US" baseline="0" dirty="0" smtClean="0"/>
              <a:t>Select the oval.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2”</a:t>
            </a:r>
            <a:r>
              <a:rPr lang="en-US" baseline="0" dirty="0" smtClean="0"/>
              <a:t> into the </a:t>
            </a:r>
            <a:r>
              <a:rPr lang="en-US" b="1" baseline="0" dirty="0" smtClean="0"/>
              <a:t>Height</a:t>
            </a:r>
            <a:r>
              <a:rPr lang="en-US" baseline="0" dirty="0" smtClean="0"/>
              <a:t> box and </a:t>
            </a:r>
            <a:r>
              <a:rPr lang="en-US" b="1" baseline="0" dirty="0" smtClean="0"/>
              <a:t>6.83”</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oval so that it overlaps the bottom edge of the rectangle. </a:t>
            </a:r>
          </a:p>
          <a:p>
            <a:pPr marL="228600" indent="-228600">
              <a:buFont typeface="+mj-lt"/>
              <a:buAutoNum type="arabicPeriod"/>
            </a:pPr>
            <a:r>
              <a:rPr lang="en-US" baseline="0" dirty="0" smtClean="0"/>
              <a:t>Press and hold CTRL, select the rectangle, and then select the oval.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 and then click </a:t>
            </a:r>
            <a:r>
              <a:rPr lang="en-US" b="1" baseline="0" dirty="0" smtClean="0"/>
              <a:t>Align</a:t>
            </a:r>
            <a:r>
              <a:rPr lang="en-US" baseline="0" dirty="0" smtClean="0"/>
              <a:t> </a:t>
            </a:r>
            <a:r>
              <a:rPr lang="en-US" b="1" baseline="0" dirty="0" smtClean="0"/>
              <a:t>Center</a:t>
            </a:r>
            <a:r>
              <a:rPr lang="en-US" baseline="0" dirty="0" smtClean="0"/>
              <a:t>.</a:t>
            </a:r>
          </a:p>
          <a:p>
            <a:pPr marL="228600" indent="-228600">
              <a:buFont typeface="+mj-lt"/>
              <a:buAutoNum type="arabicPeriod"/>
            </a:pPr>
            <a:r>
              <a:rPr lang="en-US" baseline="0" dirty="0" smtClean="0"/>
              <a:t>Press and hold CTRL, select the rectangle, and then select the oval. </a:t>
            </a:r>
            <a:r>
              <a:rPr lang="en-US" sz="1200" kern="1200" dirty="0" smtClean="0">
                <a:solidFill>
                  <a:schemeClr val="tx1"/>
                </a:solidFill>
                <a:effectLst/>
                <a:latin typeface="+mn-lt"/>
                <a:ea typeface="+mn-ea"/>
                <a:cs typeface="+mn-cs"/>
              </a:rPr>
              <a:t>On the Quick Access Toolbar, click </a:t>
            </a:r>
            <a:r>
              <a:rPr lang="en-US" sz="1200" b="1" kern="1200" dirty="0" smtClean="0">
                <a:solidFill>
                  <a:schemeClr val="tx1"/>
                </a:solidFill>
                <a:effectLst/>
                <a:latin typeface="+mn-lt"/>
                <a:ea typeface="+mn-ea"/>
                <a:cs typeface="+mn-cs"/>
              </a:rPr>
              <a:t>Combine Shapes</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Shape</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Subtract</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Select the new shape.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the </a:t>
            </a:r>
            <a:r>
              <a:rPr lang="en-US" b="1" baseline="0" dirty="0" smtClean="0"/>
              <a:t>Format</a:t>
            </a:r>
            <a:r>
              <a:rPr lang="en-US" baseline="0" dirty="0" smtClean="0"/>
              <a:t> </a:t>
            </a:r>
            <a:r>
              <a:rPr lang="en-US" b="1" baseline="0" dirty="0" smtClean="0"/>
              <a:t>Shape</a:t>
            </a:r>
            <a:r>
              <a:rPr lang="en-US" baseline="0" dirty="0" smtClean="0"/>
              <a:t> 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lvl="1" indent="-228600">
              <a:buFont typeface="+mj-lt"/>
              <a:buAutoNum type="arabicPeriod"/>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lvl="1" indent="-228600">
              <a:buFont typeface="+mj-lt"/>
              <a:buAutoNum type="arabicPeriod"/>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lvl="1" indent="-228600">
              <a:buFont typeface="+mj-lt"/>
              <a:buAutoNum type="arabicPeriod"/>
            </a:pPr>
            <a:r>
              <a:rPr lang="en-US" sz="1200" kern="1200" dirty="0" smtClean="0">
                <a:solidFill>
                  <a:schemeClr val="tx1"/>
                </a:solidFill>
                <a:effectLst/>
                <a:latin typeface="+mn-lt"/>
                <a:ea typeface="+mn-ea"/>
                <a:cs typeface="+mn-cs"/>
              </a:rPr>
              <a:t>Under </a:t>
            </a:r>
            <a:r>
              <a:rPr lang="en-US" sz="1200" b="1" kern="1200" dirty="0" smtClean="0">
                <a:solidFill>
                  <a:schemeClr val="tx1"/>
                </a:solidFill>
                <a:effectLst/>
                <a:latin typeface="+mn-lt"/>
                <a:ea typeface="+mn-ea"/>
                <a:cs typeface="+mn-cs"/>
              </a:rPr>
              <a:t>Gradient stops</a:t>
            </a:r>
            <a:r>
              <a:rPr lang="en-US" sz="1200" kern="1200" dirty="0" smtClean="0">
                <a:solidFill>
                  <a:schemeClr val="tx1"/>
                </a:solidFill>
                <a:effectLst/>
                <a:latin typeface="+mn-lt"/>
                <a:ea typeface="+mn-ea"/>
                <a:cs typeface="+mn-cs"/>
              </a:rPr>
              <a:t>, click </a:t>
            </a:r>
            <a:r>
              <a:rPr lang="en-US" sz="1200" b="1" kern="1200" dirty="0" smtClean="0">
                <a:solidFill>
                  <a:schemeClr val="tx1"/>
                </a:solidFill>
                <a:effectLst/>
                <a:latin typeface="+mn-lt"/>
                <a:ea typeface="+mn-ea"/>
                <a:cs typeface="+mn-cs"/>
              </a:rPr>
              <a:t>Add gradient stops</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Remove gradient stops</a:t>
            </a:r>
            <a:r>
              <a:rPr lang="en-US" sz="1200" kern="1200" dirty="0" smtClean="0">
                <a:solidFill>
                  <a:schemeClr val="tx1"/>
                </a:solidFill>
                <a:effectLst/>
                <a:latin typeface="+mn-lt"/>
                <a:ea typeface="+mn-ea"/>
                <a:cs typeface="+mn-cs"/>
              </a:rPr>
              <a:t> until two stops appear in the slider.</a:t>
            </a:r>
          </a:p>
          <a:p>
            <a:pPr marL="228600" lvl="0" indent="-228600">
              <a:buFont typeface="+mj-lt"/>
              <a:buAutoNum type="arabicPeriod"/>
            </a:pPr>
            <a:r>
              <a:rPr lang="en-US" kern="1200" baseline="0" dirty="0" smtClean="0">
                <a:solidFill>
                  <a:schemeClr val="tx1"/>
                </a:solidFill>
                <a:effectLst/>
                <a:latin typeface="+mn-lt"/>
                <a:ea typeface="+mn-ea"/>
                <a:cs typeface="+mn-cs"/>
              </a:rPr>
              <a:t>Also under Gradient stops, customize the gradient stops as follows:</a:t>
            </a:r>
          </a:p>
          <a:p>
            <a:pPr marL="685800" lvl="1" indent="-228600">
              <a:buFont typeface="Arial" pitchFamily="34" charset="0"/>
              <a:buChar char="•"/>
            </a:pPr>
            <a:r>
              <a:rPr lang="en-US" kern="1200" baseline="0" dirty="0" smtClean="0">
                <a:solidFill>
                  <a:schemeClr val="tx1"/>
                </a:solidFill>
                <a:effectLst/>
                <a:latin typeface="+mn-lt"/>
                <a:ea typeface="+mn-ea"/>
                <a:cs typeface="+mn-cs"/>
              </a:rPr>
              <a:t>Select the first gradient stop in the slider, and then do the following:</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Position</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0%.</a:t>
            </a:r>
          </a:p>
          <a:p>
            <a:pPr marL="1143000" lvl="2" indent="-228600">
              <a:buFont typeface="Arial" pitchFamily="34" charset="0"/>
              <a:buChar char="•"/>
            </a:pPr>
            <a:r>
              <a:rPr lang="en-US" kern="1200" baseline="0" dirty="0" smtClean="0">
                <a:solidFill>
                  <a:schemeClr val="tx1"/>
                </a:solidFill>
                <a:effectLst/>
                <a:latin typeface="+mn-lt"/>
                <a:ea typeface="+mn-ea"/>
                <a:cs typeface="+mn-cs"/>
              </a:rPr>
              <a:t>Click the button next to </a:t>
            </a:r>
            <a:r>
              <a:rPr lang="en-US" b="1" kern="1200" baseline="0" dirty="0" smtClean="0">
                <a:solidFill>
                  <a:schemeClr val="tx1"/>
                </a:solidFill>
                <a:effectLst/>
                <a:latin typeface="+mn-lt"/>
                <a:ea typeface="+mn-ea"/>
                <a:cs typeface="+mn-cs"/>
              </a:rPr>
              <a:t>Color</a:t>
            </a:r>
            <a:r>
              <a:rPr lang="en-US" kern="1200" baseline="0" dirty="0" smtClean="0">
                <a:solidFill>
                  <a:schemeClr val="tx1"/>
                </a:solidFill>
                <a:effectLst/>
                <a:latin typeface="+mn-lt"/>
                <a:ea typeface="+mn-ea"/>
                <a:cs typeface="+mn-cs"/>
              </a:rPr>
              <a:t>, and then under </a:t>
            </a:r>
            <a:r>
              <a:rPr lang="en-US" b="1" kern="1200" baseline="0" dirty="0" smtClean="0">
                <a:solidFill>
                  <a:schemeClr val="tx1"/>
                </a:solidFill>
                <a:effectLst/>
                <a:latin typeface="+mn-lt"/>
                <a:ea typeface="+mn-ea"/>
                <a:cs typeface="+mn-cs"/>
              </a:rPr>
              <a:t>Theme</a:t>
            </a:r>
            <a:r>
              <a:rPr lang="en-US" kern="1200" baseline="0" dirty="0" smtClean="0">
                <a:solidFill>
                  <a:schemeClr val="tx1"/>
                </a:solidFill>
                <a:effectLst/>
                <a:latin typeface="+mn-lt"/>
                <a:ea typeface="+mn-ea"/>
                <a:cs typeface="+mn-cs"/>
              </a:rPr>
              <a:t> </a:t>
            </a:r>
            <a:r>
              <a:rPr lang="en-US" b="1" kern="1200" baseline="0" dirty="0" smtClean="0">
                <a:solidFill>
                  <a:schemeClr val="tx1"/>
                </a:solidFill>
                <a:effectLst/>
                <a:latin typeface="+mn-lt"/>
                <a:ea typeface="+mn-ea"/>
                <a:cs typeface="+mn-cs"/>
              </a:rPr>
              <a:t>Colors</a:t>
            </a:r>
            <a:r>
              <a:rPr lang="en-US" kern="1200" baseline="0" dirty="0" smtClean="0">
                <a:solidFill>
                  <a:schemeClr val="tx1"/>
                </a:solidFill>
                <a:effectLst/>
                <a:latin typeface="+mn-lt"/>
                <a:ea typeface="+mn-ea"/>
                <a:cs typeface="+mn-cs"/>
              </a:rPr>
              <a:t> click </a:t>
            </a:r>
            <a:r>
              <a:rPr lang="en-US" b="1" kern="1200" baseline="0" dirty="0" smtClean="0">
                <a:solidFill>
                  <a:schemeClr val="tx1"/>
                </a:solidFill>
                <a:effectLst/>
                <a:latin typeface="+mn-lt"/>
                <a:ea typeface="+mn-ea"/>
                <a:cs typeface="+mn-cs"/>
              </a:rPr>
              <a:t>Black, Text 1 </a:t>
            </a:r>
            <a:r>
              <a:rPr lang="en-US" b="0" kern="1200" baseline="0" dirty="0" smtClean="0">
                <a:solidFill>
                  <a:schemeClr val="tx1"/>
                </a:solidFill>
                <a:effectLst/>
                <a:latin typeface="+mn-lt"/>
                <a:ea typeface="+mn-ea"/>
                <a:cs typeface="+mn-cs"/>
              </a:rPr>
              <a:t>(first row)</a:t>
            </a:r>
            <a:r>
              <a:rPr lang="en-US" kern="1200" baseline="0" dirty="0" smtClean="0">
                <a:solidFill>
                  <a:schemeClr val="tx1"/>
                </a:solidFill>
                <a:effectLst/>
                <a:latin typeface="+mn-lt"/>
                <a:ea typeface="+mn-ea"/>
                <a:cs typeface="+mn-cs"/>
              </a:rPr>
              <a:t>. </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Transparency</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50%</a:t>
            </a:r>
            <a:r>
              <a:rPr lang="en-US" kern="1200" baseline="0" dirty="0" smtClean="0">
                <a:solidFill>
                  <a:schemeClr val="tx1"/>
                </a:solidFill>
                <a:effectLst/>
                <a:latin typeface="+mn-lt"/>
                <a:ea typeface="+mn-ea"/>
                <a:cs typeface="+mn-cs"/>
              </a:rPr>
              <a:t>.</a:t>
            </a:r>
          </a:p>
          <a:p>
            <a:pPr marL="685800" lvl="1" indent="-228600">
              <a:buFont typeface="Arial" pitchFamily="34" charset="0"/>
              <a:buChar char="•"/>
            </a:pPr>
            <a:r>
              <a:rPr lang="en-US" baseline="0" dirty="0" smtClean="0"/>
              <a:t>Select the other gradient stop in the slider, and then do the following:</a:t>
            </a:r>
          </a:p>
          <a:p>
            <a:pPr marL="1143000" lvl="2" indent="-228600">
              <a:buFont typeface="Arial" pitchFamily="34" charset="0"/>
              <a:buChar char="•"/>
            </a:pPr>
            <a:r>
              <a:rPr lang="en-US" baseline="0" dirty="0" smtClean="0"/>
              <a:t>In the </a:t>
            </a:r>
            <a:r>
              <a:rPr lang="en-US" b="1" baseline="0" dirty="0" smtClean="0"/>
              <a:t>Position</a:t>
            </a:r>
            <a:r>
              <a:rPr lang="en-US" baseline="0" dirty="0" smtClean="0"/>
              <a:t> box, enter </a:t>
            </a:r>
            <a:r>
              <a:rPr lang="en-US" b="1" baseline="0" dirty="0" smtClean="0"/>
              <a:t>100%</a:t>
            </a:r>
            <a:r>
              <a:rPr lang="en-US" baseline="0" dirty="0" smtClean="0"/>
              <a:t>.</a:t>
            </a:r>
          </a:p>
          <a:p>
            <a:pPr marL="1143000" lvl="2" indent="-228600">
              <a:buFont typeface="Arial" pitchFamily="34" charset="0"/>
              <a:buChar cha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Black, Text 1</a:t>
            </a:r>
            <a:r>
              <a:rPr lang="en-US" baseline="0" dirty="0" smtClean="0"/>
              <a:t> (first row).</a:t>
            </a:r>
          </a:p>
          <a:p>
            <a:pPr marL="1143000" lvl="2" indent="-228600">
              <a:buFont typeface="Arial" pitchFamily="34" charset="0"/>
              <a:buChar char="•"/>
            </a:pPr>
            <a:r>
              <a:rPr lang="en-US" baseline="0" dirty="0" smtClean="0"/>
              <a:t>In the </a:t>
            </a:r>
            <a:r>
              <a:rPr lang="en-US" b="1" baseline="0" dirty="0" smtClean="0"/>
              <a:t>Transparency</a:t>
            </a:r>
            <a:r>
              <a:rPr lang="en-US" baseline="0" dirty="0" smtClean="0"/>
              <a:t> box, enter </a:t>
            </a:r>
            <a:r>
              <a:rPr lang="en-US" b="1" baseline="0" dirty="0" smtClean="0"/>
              <a:t>100%</a:t>
            </a:r>
            <a:r>
              <a:rPr lang="en-US" baseline="0" dirty="0" smtClean="0"/>
              <a:t>.</a:t>
            </a:r>
          </a:p>
          <a:p>
            <a:pPr marL="228600" lvl="0" indent="-228600">
              <a:buFont typeface="+mj-lt"/>
              <a:buAutoNum type="arabicPeriod"/>
            </a:pPr>
            <a:r>
              <a:rPr lang="en-US" baseline="0" dirty="0" smtClean="0"/>
              <a:t>Also in the </a:t>
            </a:r>
            <a:r>
              <a:rPr lang="en-US" b="1" baseline="0" dirty="0" smtClean="0"/>
              <a:t>Format Shape </a:t>
            </a:r>
            <a:r>
              <a:rPr lang="en-US" baseline="0" dirty="0" smtClean="0"/>
              <a:t>dialog box, click </a:t>
            </a:r>
            <a:r>
              <a:rPr lang="en-US" b="1" baseline="0" dirty="0" smtClean="0"/>
              <a:t>Line Color </a:t>
            </a:r>
            <a:r>
              <a:rPr lang="en-US" baseline="0" dirty="0" smtClean="0"/>
              <a:t>in the left pane, and in the </a:t>
            </a:r>
            <a:r>
              <a:rPr lang="en-US" b="1" baseline="0" dirty="0" smtClean="0"/>
              <a:t>Line Color </a:t>
            </a:r>
            <a:r>
              <a:rPr lang="en-US" baseline="0" dirty="0" smtClean="0"/>
              <a:t>pane, select </a:t>
            </a:r>
            <a:r>
              <a:rPr lang="en-US" b="1" baseline="0" dirty="0" smtClean="0"/>
              <a:t>No line</a:t>
            </a:r>
            <a:r>
              <a:rPr lang="en-US" baseline="0" dirty="0" smtClean="0"/>
              <a:t>. </a:t>
            </a:r>
          </a:p>
          <a:p>
            <a:pPr marL="228600" lvl="0" indent="-228600">
              <a:buFont typeface="+mj-lt"/>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lvl="1" indent="-228600">
              <a:buFont typeface="Arial" pitchFamily="34" charset="0"/>
              <a:buChar cha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and then click </a:t>
            </a:r>
            <a:r>
              <a:rPr lang="en-US" b="1" baseline="0" dirty="0" smtClean="0"/>
              <a:t>No Glow</a:t>
            </a:r>
            <a:r>
              <a:rPr lang="en-US" baseline="0" dirty="0" smtClean="0"/>
              <a:t>.</a:t>
            </a:r>
          </a:p>
          <a:p>
            <a:pPr marL="685800" lvl="1" indent="-228600">
              <a:buFont typeface="Arial" pitchFamily="34" charset="0"/>
              <a:buChar cha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indent="-228600">
              <a:buFont typeface="+mj-lt"/>
              <a:buAutoNum type="arabicPeriod"/>
            </a:pPr>
            <a:r>
              <a:rPr lang="en-US" baseline="0" dirty="0" smtClean="0"/>
              <a:t>Select the transparent, gradient-filled rectangle. </a:t>
            </a:r>
            <a:r>
              <a:rPr lang="en-US" sz="1200" kern="1200" dirty="0" smtClean="0">
                <a:solidFill>
                  <a:schemeClr val="tx1"/>
                </a:solidFill>
                <a:effectLst/>
                <a:latin typeface="+mn-lt"/>
                <a:ea typeface="+mn-ea"/>
                <a:cs typeface="+mn-cs"/>
              </a:rPr>
              <a:t>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Clipboard</a:t>
            </a:r>
            <a:r>
              <a:rPr lang="en-US" sz="1200" kern="1200" dirty="0" smtClean="0">
                <a:solidFill>
                  <a:schemeClr val="tx1"/>
                </a:solidFill>
                <a:effectLst/>
                <a:latin typeface="+mn-lt"/>
                <a:ea typeface="+mn-ea"/>
                <a:cs typeface="+mn-cs"/>
              </a:rPr>
              <a:t> group, click the arrow to the right of </a:t>
            </a:r>
            <a:r>
              <a:rPr lang="en-US" sz="1200" b="1" kern="1200" dirty="0" smtClean="0">
                <a:solidFill>
                  <a:schemeClr val="tx1"/>
                </a:solidFill>
                <a:effectLst/>
                <a:latin typeface="+mn-lt"/>
                <a:ea typeface="+mn-ea"/>
                <a:cs typeface="+mn-cs"/>
              </a:rPr>
              <a:t>Copy</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Duplicate</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Position one of the transparent rectangles over the bottom edge of the texture-filled rectangle.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Select the other transparent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0.34”</a:t>
            </a:r>
            <a:r>
              <a:rPr lang="en-US" baseline="0" dirty="0" smtClean="0"/>
              <a:t> into the </a:t>
            </a:r>
            <a:r>
              <a:rPr lang="en-US" b="1" baseline="0" dirty="0" smtClean="0"/>
              <a:t>Height</a:t>
            </a:r>
            <a:r>
              <a:rPr lang="en-US" baseline="0" dirty="0" smtClean="0"/>
              <a:t> box and </a:t>
            </a:r>
            <a:r>
              <a:rPr lang="en-US" b="1" baseline="0" dirty="0" smtClean="0"/>
              <a:t>3.36”</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transparent rectangle over the bottom edge of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Press and hold CTRL, select the picture, select both transparent rectangles, and select the texture-filled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text effects on this slide, do the following:</a:t>
            </a:r>
          </a:p>
          <a:p>
            <a:pPr marL="228600" indent="-228600">
              <a:buFont typeface="+mj-lt"/>
              <a:buAutoNum type="arabicPeriod"/>
            </a:pPr>
            <a:r>
              <a:rPr lang="en-US" baseline="0" dirty="0" smtClean="0"/>
              <a:t>On the </a:t>
            </a:r>
            <a:r>
              <a:rPr lang="en-US" b="1" baseline="0" dirty="0" smtClean="0"/>
              <a:t>Insert</a:t>
            </a:r>
            <a:r>
              <a:rPr lang="en-US" baseline="0" dirty="0" smtClean="0"/>
              <a:t> tab, in the </a:t>
            </a:r>
            <a:r>
              <a:rPr lang="en-US" b="1" baseline="0" dirty="0" smtClean="0"/>
              <a:t>Text</a:t>
            </a:r>
            <a:r>
              <a:rPr lang="en-US" baseline="0" dirty="0" smtClean="0"/>
              <a:t> group, click </a:t>
            </a:r>
            <a:r>
              <a:rPr lang="en-US" b="1" baseline="0" dirty="0" smtClean="0"/>
              <a:t>Text Box</a:t>
            </a:r>
            <a:r>
              <a:rPr lang="en-US" baseline="0" dirty="0" smtClean="0"/>
              <a:t>.</a:t>
            </a:r>
          </a:p>
          <a:p>
            <a:pPr marL="228600" indent="-228600">
              <a:buFont typeface="+mj-lt"/>
              <a:buAutoNum type="arabicPeriod"/>
            </a:pPr>
            <a:r>
              <a:rPr lang="en-US" baseline="0" dirty="0" smtClean="0"/>
              <a:t>On the slide, drag to draw a textbox. </a:t>
            </a:r>
          </a:p>
          <a:p>
            <a:pPr marL="228600" indent="-228600">
              <a:buFont typeface="+mj-lt"/>
              <a:buAutoNum type="arabicPeriod"/>
            </a:pPr>
            <a:r>
              <a:rPr lang="en-US" sz="1200" kern="1200" dirty="0" smtClean="0">
                <a:solidFill>
                  <a:schemeClr val="tx1"/>
                </a:solidFill>
                <a:effectLst/>
                <a:latin typeface="+mn-lt"/>
                <a:ea typeface="+mn-ea"/>
                <a:cs typeface="+mn-cs"/>
              </a:rPr>
              <a:t>Enter text in the text box, and then select the text. 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group, select </a:t>
            </a:r>
            <a:r>
              <a:rPr lang="en-US" sz="1200" b="1" kern="1200" dirty="0" smtClean="0">
                <a:solidFill>
                  <a:schemeClr val="tx1"/>
                </a:solidFill>
                <a:effectLst/>
                <a:latin typeface="+mn-lt"/>
                <a:ea typeface="+mn-ea"/>
                <a:cs typeface="+mn-cs"/>
              </a:rPr>
              <a:t>Corbel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list, select </a:t>
            </a:r>
            <a:r>
              <a:rPr lang="en-US" sz="1200" b="1" kern="1200" dirty="0" smtClean="0">
                <a:solidFill>
                  <a:schemeClr val="tx1"/>
                </a:solidFill>
                <a:effectLst/>
                <a:latin typeface="+mn-lt"/>
                <a:ea typeface="+mn-ea"/>
                <a:cs typeface="+mn-cs"/>
              </a:rPr>
              <a:t>36 pt.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list,</a:t>
            </a:r>
            <a:r>
              <a:rPr lang="en-US" sz="1200" kern="1200" baseline="0" dirty="0" smtClean="0">
                <a:solidFill>
                  <a:schemeClr val="tx1"/>
                </a:solidFill>
                <a:effectLst/>
                <a:latin typeface="+mn-lt"/>
                <a:ea typeface="+mn-ea"/>
                <a:cs typeface="+mn-cs"/>
              </a:rPr>
              <a:t> and then select </a:t>
            </a:r>
            <a:r>
              <a:rPr lang="en-US" sz="1200" b="1" kern="1200" baseline="0" dirty="0" smtClean="0">
                <a:solidFill>
                  <a:schemeClr val="tx1"/>
                </a:solidFill>
                <a:effectLst/>
                <a:latin typeface="+mn-lt"/>
                <a:ea typeface="+mn-ea"/>
                <a:cs typeface="+mn-cs"/>
              </a:rPr>
              <a:t>Black, Text 1 </a:t>
            </a:r>
            <a:r>
              <a:rPr lang="en-US" sz="1200" kern="1200" baseline="0" dirty="0" smtClean="0">
                <a:solidFill>
                  <a:schemeClr val="tx1"/>
                </a:solidFill>
                <a:effectLst/>
                <a:latin typeface="+mn-lt"/>
                <a:ea typeface="+mn-ea"/>
                <a:cs typeface="+mn-cs"/>
              </a:rPr>
              <a:t>from the </a:t>
            </a:r>
            <a:r>
              <a:rPr lang="en-US" sz="1200" b="1" kern="1200" baseline="0" dirty="0" smtClean="0">
                <a:solidFill>
                  <a:schemeClr val="tx1"/>
                </a:solidFill>
                <a:effectLst/>
                <a:latin typeface="+mn-lt"/>
                <a:ea typeface="+mn-ea"/>
                <a:cs typeface="+mn-cs"/>
              </a:rPr>
              <a:t>Font</a:t>
            </a:r>
            <a:r>
              <a:rPr lang="en-US" sz="1200"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rPr>
              <a:t>Color</a:t>
            </a:r>
            <a:r>
              <a:rPr lang="en-US" sz="1200" kern="1200" baseline="0" dirty="0" smtClean="0">
                <a:solidFill>
                  <a:schemeClr val="tx1"/>
                </a:solidFill>
                <a:effectLst/>
                <a:latin typeface="+mn-lt"/>
                <a:ea typeface="+mn-ea"/>
                <a:cs typeface="+mn-cs"/>
              </a:rPr>
              <a:t> list</a:t>
            </a:r>
            <a:r>
              <a:rPr lang="en-US" baseline="0" dirty="0" smtClean="0"/>
              <a:t>.</a:t>
            </a:r>
          </a:p>
          <a:p>
            <a:pPr marL="228600" indent="-228600">
              <a:buFont typeface="+mj-lt"/>
              <a:buAutoNum type="arabicPeriod"/>
            </a:pPr>
            <a:r>
              <a:rPr lang="en-US" baseline="0" dirty="0" smtClean="0"/>
              <a:t>Position the text box on the left side of the slide.</a:t>
            </a:r>
          </a:p>
          <a:p>
            <a:pPr marL="0" indent="0">
              <a:buNone/>
            </a:pPr>
            <a:endParaRPr lang="en-US" baseline="0" dirty="0" smtClean="0"/>
          </a:p>
          <a:p>
            <a:pPr marL="0" indent="0">
              <a:buNone/>
            </a:pPr>
            <a:r>
              <a:rPr lang="en-US" baseline="0" dirty="0" smtClean="0"/>
              <a:t>To reproduce the background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On the </a:t>
            </a:r>
            <a:r>
              <a:rPr lang="en-US" b="1"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endParaRPr lang="en-US" dirty="0" smtClean="0"/>
          </a:p>
          <a:p>
            <a:pPr marL="228600" indent="-228600">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click </a:t>
            </a:r>
            <a:r>
              <a:rPr lang="en-US" b="1" baseline="0" dirty="0" smtClean="0"/>
              <a:t>No</a:t>
            </a:r>
            <a:r>
              <a:rPr lang="en-US" baseline="0" dirty="0" smtClean="0"/>
              <a:t> </a:t>
            </a:r>
            <a:r>
              <a:rPr lang="en-US" b="1" baseline="0" dirty="0" smtClean="0"/>
              <a:t>line</a:t>
            </a:r>
            <a:r>
              <a:rPr lang="en-US" baseline="0" dirty="0" smtClean="0"/>
              <a:t>.</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and in the </a:t>
            </a:r>
            <a:r>
              <a:rPr lang="en-US" b="1" baseline="0" dirty="0" smtClean="0"/>
              <a:t>Fill</a:t>
            </a:r>
            <a:r>
              <a:rPr lang="en-US" baseline="0" dirty="0" smtClean="0"/>
              <a:t> pane, click </a:t>
            </a:r>
            <a:r>
              <a:rPr lang="en-US" b="1" baseline="0" dirty="0" smtClean="0"/>
              <a:t>Picture or texture fill</a:t>
            </a:r>
            <a:r>
              <a:rPr lang="en-US" baseline="0" dirty="0" smtClean="0"/>
              <a:t>. Click the button next to </a:t>
            </a:r>
            <a:r>
              <a:rPr lang="en-US" b="1" baseline="0" dirty="0" smtClean="0"/>
              <a:t>Texture</a:t>
            </a:r>
            <a:r>
              <a:rPr lang="en-US" baseline="0" dirty="0" smtClean="0"/>
              <a:t> and choose </a:t>
            </a:r>
            <a:r>
              <a:rPr lang="en-US" b="1" baseline="0" dirty="0" smtClean="0"/>
              <a:t>Woven</a:t>
            </a:r>
            <a:r>
              <a:rPr lang="en-US" baseline="0" dirty="0" smtClean="0"/>
              <a:t> </a:t>
            </a:r>
            <a:r>
              <a:rPr lang="en-US" b="1" baseline="0" dirty="0" smtClean="0"/>
              <a:t>Mat</a:t>
            </a:r>
            <a:r>
              <a:rPr lang="en-US" baseline="0" dirty="0" smtClean="0"/>
              <a:t> (first row).</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 Corrections </a:t>
            </a:r>
            <a:r>
              <a:rPr lang="en-US" baseline="0" dirty="0" smtClean="0"/>
              <a:t>in the left pane, and in the </a:t>
            </a:r>
            <a:r>
              <a:rPr lang="en-US" b="1" baseline="0" dirty="0" smtClean="0"/>
              <a:t>Picture Corrections </a:t>
            </a:r>
            <a:r>
              <a:rPr lang="en-US" baseline="0" dirty="0" smtClean="0"/>
              <a:t>pane, do the following:</a:t>
            </a:r>
          </a:p>
          <a:p>
            <a:pPr marL="685800" lvl="1" indent="-228600">
              <a:buAutoNum type="arabicPeriod"/>
            </a:pPr>
            <a:r>
              <a:rPr lang="en-US" baseline="0" dirty="0" smtClean="0"/>
              <a:t>Under </a:t>
            </a:r>
            <a:r>
              <a:rPr lang="en-US" b="1" baseline="0" dirty="0" smtClean="0"/>
              <a:t>Sharpen and Soften</a:t>
            </a:r>
            <a:r>
              <a:rPr lang="en-US" baseline="0" dirty="0" smtClean="0"/>
              <a:t>, click the button next to </a:t>
            </a:r>
            <a:r>
              <a:rPr lang="en-US" b="1" baseline="0" dirty="0" smtClean="0"/>
              <a:t>Presets</a:t>
            </a:r>
            <a:r>
              <a:rPr lang="en-US" baseline="0" dirty="0" smtClean="0"/>
              <a:t>, and then click </a:t>
            </a:r>
            <a:r>
              <a:rPr lang="en-US" b="1" baseline="0" dirty="0" smtClean="0"/>
              <a:t>Soften: 25%</a:t>
            </a:r>
            <a:r>
              <a:rPr lang="en-US" baseline="0" dirty="0" smtClean="0"/>
              <a:t>.</a:t>
            </a:r>
          </a:p>
          <a:p>
            <a:pPr marL="685800" lvl="1" indent="-228600">
              <a:buAutoNum type="arabicPeriod"/>
            </a:pPr>
            <a:r>
              <a:rPr lang="en-US" baseline="0" dirty="0" smtClean="0"/>
              <a:t>Under </a:t>
            </a:r>
            <a:r>
              <a:rPr lang="en-US" b="1" baseline="0" dirty="0" smtClean="0"/>
              <a:t>Brightness</a:t>
            </a:r>
            <a:r>
              <a:rPr lang="en-US" baseline="0" dirty="0" smtClean="0"/>
              <a:t> </a:t>
            </a:r>
            <a:r>
              <a:rPr lang="en-US" b="1" baseline="0" dirty="0" smtClean="0"/>
              <a:t>and Contrast</a:t>
            </a:r>
            <a:r>
              <a:rPr lang="en-US" baseline="0" dirty="0" smtClean="0"/>
              <a:t>, in the </a:t>
            </a:r>
            <a:r>
              <a:rPr lang="en-US" b="1" baseline="0" dirty="0" smtClean="0"/>
              <a:t>Brightness</a:t>
            </a:r>
            <a:r>
              <a:rPr lang="en-US" baseline="0" dirty="0" smtClean="0"/>
              <a:t> box enter </a:t>
            </a:r>
            <a:r>
              <a:rPr lang="en-US" b="1" baseline="0" dirty="0" smtClean="0"/>
              <a:t>14%</a:t>
            </a:r>
            <a:r>
              <a:rPr lang="en-US" baseline="0" dirty="0" smtClean="0"/>
              <a:t>. </a:t>
            </a:r>
          </a:p>
          <a:p>
            <a:pPr marL="228600" lvl="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Recolor</a:t>
            </a:r>
            <a:r>
              <a:rPr lang="en-US" baseline="0" dirty="0" smtClean="0"/>
              <a:t>, click the button next to </a:t>
            </a:r>
            <a:r>
              <a:rPr lang="en-US" b="1" baseline="0" dirty="0" smtClean="0"/>
              <a:t>Presets</a:t>
            </a:r>
            <a:r>
              <a:rPr lang="en-US" baseline="0" dirty="0" smtClean="0"/>
              <a:t>, and then click </a:t>
            </a:r>
            <a:r>
              <a:rPr lang="en-US" b="1" baseline="0" dirty="0" smtClean="0"/>
              <a:t>Sepia</a:t>
            </a:r>
            <a:r>
              <a:rPr lang="en-US" baseline="0" dirty="0" smtClean="0"/>
              <a:t> (first row).</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a:t>
            </a:r>
            <a:r>
              <a:rPr lang="en-US" b="1" baseline="0" dirty="0" smtClean="0"/>
              <a:t>Shape</a:t>
            </a:r>
            <a:r>
              <a:rPr lang="en-US" baseline="0" dirty="0" smtClean="0"/>
              <a:t> </a:t>
            </a:r>
            <a:r>
              <a:rPr lang="en-US" b="1" baseline="0" dirty="0" smtClean="0"/>
              <a:t>Fill</a:t>
            </a:r>
            <a:r>
              <a:rPr lang="en-US" baseline="0" dirty="0" smtClean="0"/>
              <a:t>, point to </a:t>
            </a:r>
            <a:r>
              <a:rPr lang="en-US" b="1" baseline="0" dirty="0" smtClean="0"/>
              <a:t>Gradient</a:t>
            </a:r>
            <a:r>
              <a:rPr lang="en-US" baseline="0" dirty="0" smtClean="0"/>
              <a:t>, and then click </a:t>
            </a:r>
            <a:r>
              <a:rPr lang="en-US" b="1" baseline="0" dirty="0" smtClean="0"/>
              <a:t>More</a:t>
            </a:r>
            <a:r>
              <a:rPr lang="en-US" baseline="0" dirty="0" smtClean="0"/>
              <a:t> </a:t>
            </a:r>
            <a:r>
              <a:rPr lang="en-US" b="1" baseline="0" dirty="0" smtClean="0"/>
              <a:t>Gradients</a:t>
            </a:r>
            <a:r>
              <a:rPr lang="en-US" baseline="0" dirty="0" smtClean="0"/>
              <a:t>. In the </a:t>
            </a:r>
            <a:r>
              <a:rPr lang="en-US" b="1" baseline="0" dirty="0" smtClean="0"/>
              <a:t>Format Shape </a:t>
            </a:r>
            <a:r>
              <a:rPr lang="en-US" baseline="0" dirty="0" smtClean="0"/>
              <a:t>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Under </a:t>
            </a:r>
            <a:r>
              <a:rPr lang="en-US" b="1" baseline="0" dirty="0" smtClean="0"/>
              <a:t>Gradient stops</a:t>
            </a:r>
            <a:r>
              <a:rPr lang="en-US" baseline="0" dirty="0" smtClean="0"/>
              <a:t>, click </a:t>
            </a:r>
            <a:r>
              <a:rPr lang="en-US" b="1" baseline="0" dirty="0" smtClean="0"/>
              <a:t>Add gradient stops</a:t>
            </a:r>
            <a:r>
              <a:rPr lang="en-US" baseline="0" dirty="0" smtClean="0"/>
              <a:t> or </a:t>
            </a:r>
            <a:r>
              <a:rPr lang="en-US" b="1" baseline="0" dirty="0" smtClean="0"/>
              <a:t>Remove gradient stops </a:t>
            </a:r>
            <a:r>
              <a:rPr lang="en-US" baseline="0" dirty="0" smtClean="0"/>
              <a:t>until four gradient stops appear in the slider.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under </a:t>
            </a:r>
            <a:r>
              <a:rPr lang="en-US" b="1" baseline="0" dirty="0" smtClean="0"/>
              <a:t>Gradient stops</a:t>
            </a:r>
            <a:r>
              <a:rPr lang="en-US" baseline="0" dirty="0" smtClean="0"/>
              <a:t>, customize the gradient as follows:</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first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0%</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48</a:t>
            </a:r>
            <a:r>
              <a:rPr lang="en-US" baseline="0" dirty="0" smtClean="0"/>
              <a:t>, Green: </a:t>
            </a:r>
            <a:r>
              <a:rPr lang="en-US" b="1" baseline="0" dirty="0" smtClean="0"/>
              <a:t>50</a:t>
            </a:r>
            <a:r>
              <a:rPr lang="en-US" baseline="0" dirty="0" smtClean="0"/>
              <a:t>, and Blue: </a:t>
            </a:r>
            <a:r>
              <a:rPr lang="en-US" b="1" baseline="0" dirty="0" smtClean="0"/>
              <a:t>30</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29%</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18%</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51%</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last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100%.</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78</a:t>
            </a:r>
            <a:r>
              <a:rPr lang="en-US" baseline="0" dirty="0" smtClean="0"/>
              <a:t>, Green: </a:t>
            </a:r>
            <a:r>
              <a:rPr lang="en-US" b="1" baseline="0" dirty="0" smtClean="0"/>
              <a:t>81</a:t>
            </a:r>
            <a:r>
              <a:rPr lang="en-US" baseline="0" dirty="0" smtClean="0"/>
              <a:t>, and Blue: </a:t>
            </a:r>
            <a:r>
              <a:rPr lang="en-US" b="1" baseline="0" dirty="0" smtClean="0"/>
              <a:t>61</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20%</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a:t>
            </a:r>
            <a:r>
              <a:rPr lang="en-US" baseline="0" dirty="0" smtClean="0"/>
              <a:t> </a:t>
            </a:r>
            <a:r>
              <a:rPr lang="en-US" b="1" baseline="0" dirty="0" smtClean="0"/>
              <a:t>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Press and hold CTRL, and then select both rectangles.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to Slide</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Middle</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Center</a:t>
            </a:r>
            <a:r>
              <a:rPr lang="en-US" baseline="0" dirty="0" smtClean="0"/>
              <a:t>.</a:t>
            </a:r>
          </a:p>
          <a:p>
            <a:pPr marL="0" indent="0">
              <a:buNone/>
            </a:pPr>
            <a:endParaRPr lang="en-US" baseline="0" dirty="0" smtClean="0"/>
          </a:p>
          <a:p>
            <a:pPr marL="0" indent="0">
              <a:buNone/>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p:txBody>
      </p:sp>
      <p:sp>
        <p:nvSpPr>
          <p:cNvPr id="4" name="Slide Number Placeholder 3"/>
          <p:cNvSpPr>
            <a:spLocks noGrp="1"/>
          </p:cNvSpPr>
          <p:nvPr>
            <p:ph type="sldNum" sz="quarter" idx="10"/>
          </p:nvPr>
        </p:nvSpPr>
        <p:spPr/>
        <p:txBody>
          <a:bodyPr/>
          <a:lstStyle/>
          <a:p>
            <a:fld id="{856F56D9-5BE5-47D5-8FF4-92D888BC2870}" type="slidenum">
              <a:rPr lang="en-US" smtClean="0"/>
              <a:pPr/>
              <a:t>2</a:t>
            </a:fld>
            <a:endParaRPr lang="en-US"/>
          </a:p>
        </p:txBody>
      </p:sp>
    </p:spTree>
    <p:extLst>
      <p:ext uri="{BB962C8B-B14F-4D97-AF65-F5344CB8AC3E}">
        <p14:creationId xmlns:p14="http://schemas.microsoft.com/office/powerpoint/2010/main" val="565161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Picture with</a:t>
            </a:r>
            <a:r>
              <a:rPr lang="en-US" sz="1400" b="1" baseline="0" dirty="0" smtClean="0"/>
              <a:t> torn border and textured background</a:t>
            </a:r>
            <a:endParaRPr lang="en-US"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(Advanced)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b="1" dirty="0" smtClean="0"/>
              <a:t>Tip</a:t>
            </a:r>
            <a:r>
              <a:rPr lang="en-US" dirty="0" smtClean="0"/>
              <a:t>: Some </a:t>
            </a:r>
            <a:r>
              <a:rPr lang="en-US" baseline="0" dirty="0" smtClean="0"/>
              <a:t>shape effects on this slide are created with the </a:t>
            </a:r>
            <a:r>
              <a:rPr lang="en-US" b="1" baseline="0" dirty="0" smtClean="0"/>
              <a:t>Combine Shapes </a:t>
            </a:r>
            <a:r>
              <a:rPr lang="en-US" baseline="0" dirty="0" smtClean="0"/>
              <a:t>commands. To access this command, you must add it to the </a:t>
            </a:r>
            <a:r>
              <a:rPr lang="en-US" b="0" baseline="0" dirty="0" smtClean="0"/>
              <a:t>Quick</a:t>
            </a:r>
            <a:r>
              <a:rPr lang="en-US" baseline="0" dirty="0" smtClean="0"/>
              <a:t> </a:t>
            </a:r>
            <a:r>
              <a:rPr lang="en-US" b="0" baseline="0" dirty="0" smtClean="0"/>
              <a:t>Access</a:t>
            </a:r>
            <a:r>
              <a:rPr lang="en-US" baseline="0" dirty="0" smtClean="0"/>
              <a:t> </a:t>
            </a:r>
            <a:r>
              <a:rPr lang="en-US" b="0" baseline="0" dirty="0" smtClean="0"/>
              <a:t>Toolbar, located above the </a:t>
            </a:r>
            <a:r>
              <a:rPr lang="en-US" b="1" baseline="0" dirty="0" smtClean="0"/>
              <a:t>File</a:t>
            </a:r>
            <a:r>
              <a:rPr lang="en-US" b="0" baseline="0" dirty="0" smtClean="0"/>
              <a:t> tab. </a:t>
            </a:r>
            <a:r>
              <a:rPr lang="en-US" baseline="0" dirty="0" smtClean="0"/>
              <a:t> To customize the Quick Access Toolbar, do the following:</a:t>
            </a:r>
          </a:p>
          <a:p>
            <a:pPr marL="228600" indent="-228600">
              <a:buFont typeface="+mj-lt"/>
              <a:buAutoNum type="arabicPeriod"/>
            </a:pPr>
            <a:r>
              <a:rPr lang="en-US" baseline="0" dirty="0" smtClean="0"/>
              <a:t>Click the arrow next to the Quick Access Toolbar, and then under </a:t>
            </a:r>
            <a:r>
              <a:rPr lang="en-US" b="1" baseline="0" dirty="0" smtClean="0"/>
              <a:t>Customize</a:t>
            </a:r>
            <a:r>
              <a:rPr lang="en-US" baseline="0" dirty="0" smtClean="0"/>
              <a:t> </a:t>
            </a:r>
            <a:r>
              <a:rPr lang="en-US" b="1" baseline="0" dirty="0" smtClean="0"/>
              <a:t>Quick</a:t>
            </a:r>
            <a:r>
              <a:rPr lang="en-US" baseline="0" dirty="0" smtClean="0"/>
              <a:t> </a:t>
            </a:r>
            <a:r>
              <a:rPr lang="en-US" b="1" baseline="0" dirty="0" smtClean="0"/>
              <a:t>Access</a:t>
            </a:r>
            <a:r>
              <a:rPr lang="en-US" baseline="0" dirty="0" smtClean="0"/>
              <a:t> </a:t>
            </a:r>
            <a:r>
              <a:rPr lang="en-US" b="1" baseline="0" dirty="0" smtClean="0"/>
              <a:t>Toolbar</a:t>
            </a:r>
            <a:r>
              <a:rPr lang="en-US" baseline="0" dirty="0" smtClean="0"/>
              <a:t> click </a:t>
            </a:r>
            <a:r>
              <a:rPr lang="en-US" b="1" baseline="0" dirty="0" smtClean="0"/>
              <a:t>More</a:t>
            </a:r>
            <a:r>
              <a:rPr lang="en-US" baseline="0" dirty="0" smtClean="0"/>
              <a:t> </a:t>
            </a:r>
            <a:r>
              <a:rPr lang="en-US" b="1" baseline="0" dirty="0" smtClean="0"/>
              <a:t>Commands</a:t>
            </a:r>
            <a:r>
              <a:rPr lang="en-US" baseline="0" dirty="0" smtClean="0"/>
              <a:t>.</a:t>
            </a:r>
          </a:p>
          <a:p>
            <a:pPr marL="228600" indent="-228600">
              <a:buFont typeface="+mj-lt"/>
              <a:buAutoNum type="arabicPeriod"/>
            </a:pPr>
            <a:r>
              <a:rPr lang="en-US" baseline="0" dirty="0" smtClean="0"/>
              <a:t>In the </a:t>
            </a:r>
            <a:r>
              <a:rPr lang="en-US" b="1" baseline="0" dirty="0" smtClean="0"/>
              <a:t>PowerPoint</a:t>
            </a:r>
            <a:r>
              <a:rPr lang="en-US" baseline="0" dirty="0" smtClean="0"/>
              <a:t> </a:t>
            </a:r>
            <a:r>
              <a:rPr lang="en-US" b="1" baseline="0" dirty="0" smtClean="0"/>
              <a:t>Options</a:t>
            </a:r>
            <a:r>
              <a:rPr lang="en-US" baseline="0" dirty="0" smtClean="0"/>
              <a:t> dialog box, in the </a:t>
            </a:r>
            <a:r>
              <a:rPr lang="en-US" b="1" baseline="0" dirty="0" smtClean="0"/>
              <a:t>Choose commands from </a:t>
            </a:r>
            <a:r>
              <a:rPr lang="en-US" baseline="0" dirty="0" smtClean="0"/>
              <a:t>list, select </a:t>
            </a:r>
            <a:r>
              <a:rPr lang="en-US" b="1" baseline="0" dirty="0" smtClean="0"/>
              <a:t>All Commands</a:t>
            </a:r>
            <a:r>
              <a:rPr lang="en-US" baseline="0" dirty="0" smtClean="0"/>
              <a:t>. </a:t>
            </a:r>
          </a:p>
          <a:p>
            <a:pPr marL="228600" indent="-228600">
              <a:buFont typeface="+mj-lt"/>
              <a:buAutoNum type="arabicPeriod"/>
            </a:pPr>
            <a:r>
              <a:rPr lang="en-US" baseline="0" dirty="0" smtClean="0"/>
              <a:t>In the list of commands, click </a:t>
            </a:r>
            <a:r>
              <a:rPr lang="en-US" b="1" baseline="0" dirty="0" smtClean="0"/>
              <a:t>Combine</a:t>
            </a:r>
            <a:r>
              <a:rPr lang="en-US" baseline="0" dirty="0" smtClean="0"/>
              <a:t> </a:t>
            </a:r>
            <a:r>
              <a:rPr lang="en-US" b="1" baseline="0" dirty="0" smtClean="0"/>
              <a:t>Shapes</a:t>
            </a:r>
            <a:r>
              <a:rPr lang="en-US" baseline="0" dirty="0" smtClean="0"/>
              <a:t>, and then click </a:t>
            </a:r>
            <a:r>
              <a:rPr lang="en-US" b="1" baseline="0" dirty="0" smtClean="0"/>
              <a:t>Add</a:t>
            </a:r>
            <a:r>
              <a:rPr lang="en-US" baseline="0" dirty="0" smtClean="0"/>
              <a:t>.</a:t>
            </a:r>
          </a:p>
          <a:p>
            <a:pPr marL="0" indent="0">
              <a:buNone/>
            </a:pPr>
            <a:endParaRPr lang="en-US" dirty="0" smtClean="0"/>
          </a:p>
          <a:p>
            <a:pPr marL="0" indent="0">
              <a:buNone/>
            </a:pPr>
            <a:r>
              <a:rPr lang="en-US" dirty="0" smtClean="0"/>
              <a:t>To reproduce the shape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Slides</a:t>
            </a:r>
            <a:r>
              <a:rPr lang="en-US" baseline="0" dirty="0" smtClean="0"/>
              <a:t> group, click </a:t>
            </a:r>
            <a:r>
              <a:rPr lang="en-US" b="1" baseline="0" dirty="0" smtClean="0"/>
              <a:t>Layout</a:t>
            </a:r>
            <a:r>
              <a:rPr lang="en-US" baseline="0" dirty="0" smtClean="0"/>
              <a:t>, and then click </a:t>
            </a:r>
            <a:r>
              <a:rPr lang="en-US" b="1" baseline="0" dirty="0" smtClean="0"/>
              <a:t>Blank</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a:t>
            </a:r>
            <a:r>
              <a:rPr lang="en-US" baseline="0" dirty="0" smtClean="0"/>
              <a:t> </a:t>
            </a:r>
            <a:r>
              <a:rPr lang="en-US" b="1" baseline="0" dirty="0" smtClean="0"/>
              <a:t>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under </a:t>
            </a:r>
            <a:r>
              <a:rPr lang="en-US" b="1" baseline="0" dirty="0" smtClean="0"/>
              <a:t>Size and rotate</a:t>
            </a:r>
            <a:r>
              <a:rPr lang="en-US" baseline="0" dirty="0" smtClean="0"/>
              <a:t>, in the </a:t>
            </a:r>
            <a:r>
              <a:rPr lang="en-US" b="1" baseline="0" dirty="0" smtClean="0"/>
              <a:t>Height</a:t>
            </a:r>
            <a:r>
              <a:rPr lang="en-US" baseline="0" dirty="0" smtClean="0"/>
              <a:t> box enter </a:t>
            </a:r>
            <a:r>
              <a:rPr lang="en-US" b="1" baseline="0" dirty="0" smtClean="0"/>
              <a:t>5.76”</a:t>
            </a:r>
            <a:r>
              <a:rPr lang="en-US" baseline="0" dirty="0" smtClean="0"/>
              <a:t> and in the </a:t>
            </a:r>
            <a:r>
              <a:rPr lang="en-US" b="1" baseline="0" dirty="0" smtClean="0"/>
              <a:t>Width</a:t>
            </a:r>
            <a:r>
              <a:rPr lang="en-US" baseline="0" dirty="0" smtClean="0"/>
              <a:t> box enter </a:t>
            </a:r>
            <a:r>
              <a:rPr lang="en-US" b="1" baseline="0" dirty="0" smtClean="0"/>
              <a:t>4”</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select </a:t>
            </a:r>
            <a:r>
              <a:rPr lang="en-US" b="1" baseline="0" dirty="0" smtClean="0"/>
              <a:t>Picture or texture fill</a:t>
            </a:r>
            <a:r>
              <a:rPr lang="en-US" baseline="0" dirty="0" smtClean="0"/>
              <a:t>, and then click the button next to </a:t>
            </a:r>
            <a:r>
              <a:rPr lang="en-US" b="1" baseline="0" dirty="0" smtClean="0"/>
              <a:t>Texture</a:t>
            </a:r>
            <a:r>
              <a:rPr lang="en-US" baseline="0" dirty="0" smtClean="0"/>
              <a:t> and click </a:t>
            </a:r>
            <a:r>
              <a:rPr lang="en-US" b="1" baseline="0" dirty="0" smtClean="0"/>
              <a:t>Newsprint </a:t>
            </a:r>
            <a:r>
              <a:rPr lang="en-US" b="0" baseline="0" dirty="0" smtClean="0"/>
              <a:t>(third row)</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Corrections</a:t>
            </a:r>
            <a:r>
              <a:rPr lang="en-US" baseline="0" dirty="0" smtClean="0"/>
              <a:t> in the left pane, in the </a:t>
            </a:r>
            <a:r>
              <a:rPr lang="en-US" b="1" baseline="0" dirty="0" smtClean="0"/>
              <a:t>Picture</a:t>
            </a:r>
            <a:r>
              <a:rPr lang="en-US" baseline="0" dirty="0" smtClean="0"/>
              <a:t> </a:t>
            </a:r>
            <a:r>
              <a:rPr lang="en-US" b="1" baseline="0" dirty="0" smtClean="0"/>
              <a:t>Corrections</a:t>
            </a:r>
            <a:r>
              <a:rPr lang="en-US" baseline="0" dirty="0" smtClean="0"/>
              <a:t> pane, under </a:t>
            </a:r>
            <a:r>
              <a:rPr lang="en-US" b="1" baseline="0" dirty="0" smtClean="0"/>
              <a:t>Brightness and Contrast</a:t>
            </a:r>
            <a:r>
              <a:rPr lang="en-US" baseline="0" dirty="0" smtClean="0"/>
              <a:t>, in the </a:t>
            </a:r>
            <a:r>
              <a:rPr lang="en-US" b="1" baseline="0" dirty="0" smtClean="0"/>
              <a:t>Contrast</a:t>
            </a:r>
            <a:r>
              <a:rPr lang="en-US" baseline="0" dirty="0" smtClean="0"/>
              <a:t> box enter </a:t>
            </a:r>
            <a:r>
              <a:rPr lang="en-US" b="1" baseline="0" dirty="0" smtClean="0"/>
              <a:t>40%</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 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click </a:t>
            </a:r>
            <a:r>
              <a:rPr lang="en-US" b="1" baseline="0" dirty="0" smtClean="0"/>
              <a:t>No Glow</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Right-click the rectangle, click </a:t>
            </a:r>
            <a:r>
              <a:rPr lang="en-US" b="1" baseline="0" dirty="0" smtClean="0"/>
              <a:t>Edit</a:t>
            </a:r>
            <a:r>
              <a:rPr lang="en-US" baseline="0" dirty="0" smtClean="0"/>
              <a:t> </a:t>
            </a:r>
            <a:r>
              <a:rPr lang="en-US" b="1" baseline="0" dirty="0" smtClean="0"/>
              <a:t>Points</a:t>
            </a:r>
            <a:r>
              <a:rPr lang="en-US" b="0" baseline="0" dirty="0" smtClean="0"/>
              <a:t>,</a:t>
            </a:r>
            <a:r>
              <a:rPr lang="en-US" baseline="0" dirty="0" smtClean="0"/>
              <a:t> right-click the top edge of the rectangle, and then click </a:t>
            </a:r>
            <a:r>
              <a:rPr lang="en-US" b="1" baseline="0" dirty="0" smtClean="0"/>
              <a:t>Add Point </a:t>
            </a:r>
            <a:r>
              <a:rPr lang="en-US" baseline="0" dirty="0" smtClean="0"/>
              <a:t>to add a new point. Repeat this step to add about 15 new points to the top edge. Do the same for the bottom edge. Individually select each point you added, and then drag up or down to create a ragged edge.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Move rectangle to the right half of the slide area.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click </a:t>
            </a:r>
            <a:r>
              <a:rPr lang="en-US" b="1" baseline="0" dirty="0" smtClean="0"/>
              <a:t>Align</a:t>
            </a:r>
            <a:r>
              <a:rPr lang="en-US" baseline="0" dirty="0" smtClean="0"/>
              <a:t> </a:t>
            </a:r>
            <a:r>
              <a:rPr lang="en-US" b="1" baseline="0" dirty="0" smtClean="0"/>
              <a:t>Middle</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Insert</a:t>
            </a:r>
            <a:r>
              <a:rPr lang="en-US" baseline="0" dirty="0" smtClean="0"/>
              <a:t> tab, in the </a:t>
            </a:r>
            <a:r>
              <a:rPr lang="en-US" b="1" baseline="0" dirty="0" smtClean="0"/>
              <a:t>Images</a:t>
            </a:r>
            <a:r>
              <a:rPr lang="en-US" baseline="0" dirty="0" smtClean="0"/>
              <a:t> group, click </a:t>
            </a:r>
            <a:r>
              <a:rPr lang="en-US" b="1" baseline="0" dirty="0" smtClean="0"/>
              <a:t>Picture</a:t>
            </a:r>
            <a:r>
              <a:rPr lang="en-US" baseline="0" dirty="0" smtClean="0"/>
              <a:t>. </a:t>
            </a:r>
            <a:r>
              <a:rPr lang="en-US" sz="1200" kern="1200" dirty="0" smtClean="0">
                <a:solidFill>
                  <a:schemeClr val="tx1"/>
                </a:solidFill>
                <a:effectLst/>
                <a:latin typeface="+mn-lt"/>
                <a:ea typeface="+mn-ea"/>
                <a:cs typeface="+mn-cs"/>
              </a:rPr>
              <a:t>In the </a:t>
            </a:r>
            <a:r>
              <a:rPr lang="en-US" sz="1200" b="1" kern="1200" dirty="0" smtClean="0">
                <a:solidFill>
                  <a:schemeClr val="tx1"/>
                </a:solidFill>
                <a:effectLst/>
                <a:latin typeface="+mn-lt"/>
                <a:ea typeface="+mn-ea"/>
                <a:cs typeface="+mn-cs"/>
              </a:rPr>
              <a:t>Insert Picture </a:t>
            </a:r>
            <a:r>
              <a:rPr lang="en-US" sz="1200" kern="1200" dirty="0" smtClean="0">
                <a:solidFill>
                  <a:schemeClr val="tx1"/>
                </a:solidFill>
                <a:effectLst/>
                <a:latin typeface="+mn-lt"/>
                <a:ea typeface="+mn-ea"/>
                <a:cs typeface="+mn-cs"/>
              </a:rPr>
              <a:t>dialog box, select a picture and then click </a:t>
            </a:r>
            <a:r>
              <a:rPr lang="en-US" sz="1200" b="1" kern="1200" dirty="0" smtClean="0">
                <a:solidFill>
                  <a:schemeClr val="tx1"/>
                </a:solidFill>
                <a:effectLst/>
                <a:latin typeface="+mn-lt"/>
                <a:ea typeface="+mn-ea"/>
                <a:cs typeface="+mn-cs"/>
              </a:rPr>
              <a:t>Insert</a:t>
            </a:r>
            <a:r>
              <a:rPr lang="en-US" sz="1200" kern="1200" dirty="0" smtClean="0">
                <a:solidFill>
                  <a:schemeClr val="tx1"/>
                </a:solidFill>
                <a:effectLst/>
                <a:latin typeface="+mn-lt"/>
                <a:ea typeface="+mn-ea"/>
                <a:cs typeface="+mn-cs"/>
              </a:rPr>
              <a:t>.</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picture. Under </a:t>
            </a:r>
            <a:r>
              <a:rPr lang="en-US" b="1" baseline="0" dirty="0" smtClean="0"/>
              <a:t>Picture</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In the </a:t>
            </a:r>
            <a:r>
              <a:rPr lang="en-US" b="1" baseline="0" dirty="0" smtClean="0"/>
              <a:t>Format</a:t>
            </a:r>
            <a:r>
              <a:rPr lang="en-US" baseline="0" dirty="0" smtClean="0"/>
              <a:t> </a:t>
            </a:r>
            <a:r>
              <a:rPr lang="en-US" b="1" baseline="0" dirty="0" smtClean="0"/>
              <a:t>Picture</a:t>
            </a:r>
            <a:r>
              <a:rPr lang="en-US" baseline="0" dirty="0" smtClean="0"/>
              <a:t> dialog box, resize or crop the image so that the height is set to </a:t>
            </a:r>
            <a:r>
              <a:rPr lang="en-US" b="1" baseline="0" dirty="0" smtClean="0"/>
              <a:t>4.74”</a:t>
            </a:r>
            <a:r>
              <a:rPr lang="en-US" baseline="0" dirty="0" smtClean="0"/>
              <a:t> and the width is set to </a:t>
            </a:r>
            <a:r>
              <a:rPr lang="en-US" b="1" baseline="0" dirty="0" smtClean="0"/>
              <a:t>3.4”</a:t>
            </a:r>
            <a:r>
              <a:rPr lang="en-US" baseline="0" dirty="0" smtClean="0"/>
              <a:t>. </a:t>
            </a:r>
            <a:r>
              <a:rPr lang="en-US" sz="1200" kern="1200" dirty="0" smtClean="0">
                <a:solidFill>
                  <a:schemeClr val="tx1"/>
                </a:solidFill>
                <a:effectLst/>
                <a:latin typeface="+mn-lt"/>
                <a:ea typeface="+mn-ea"/>
                <a:cs typeface="+mn-cs"/>
              </a:rPr>
              <a:t>To crop the picture, click </a:t>
            </a:r>
            <a:r>
              <a:rPr lang="en-US" sz="1200" b="1" kern="1200" dirty="0" smtClean="0">
                <a:solidFill>
                  <a:schemeClr val="tx1"/>
                </a:solidFill>
                <a:effectLst/>
                <a:latin typeface="+mn-lt"/>
                <a:ea typeface="+mn-ea"/>
                <a:cs typeface="+mn-cs"/>
              </a:rPr>
              <a:t>Crop</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Crop position</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Left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Top</a:t>
            </a:r>
            <a:r>
              <a:rPr lang="en-US" sz="1200" kern="1200" dirty="0" smtClean="0">
                <a:solidFill>
                  <a:schemeClr val="tx1"/>
                </a:solidFill>
                <a:effectLst/>
                <a:latin typeface="+mn-lt"/>
                <a:ea typeface="+mn-ea"/>
                <a:cs typeface="+mn-cs"/>
              </a:rPr>
              <a:t> boxes. To resize the picture, click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Size and rotate</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boxes.</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 </a:t>
            </a:r>
            <a:r>
              <a:rPr lang="en-US" baseline="0" dirty="0" smtClean="0"/>
              <a:t>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Color</a:t>
            </a:r>
            <a:r>
              <a:rPr lang="en-US" baseline="0" dirty="0" smtClean="0"/>
              <a:t> </a:t>
            </a:r>
            <a:r>
              <a:rPr lang="en-US" b="1" baseline="0" dirty="0" smtClean="0"/>
              <a:t>Tone</a:t>
            </a:r>
            <a:r>
              <a:rPr lang="en-US" baseline="0" dirty="0" smtClean="0"/>
              <a:t>, click the button next to </a:t>
            </a:r>
            <a:r>
              <a:rPr lang="en-US" b="1" baseline="0" dirty="0" smtClean="0"/>
              <a:t>Presets</a:t>
            </a:r>
            <a:r>
              <a:rPr lang="en-US" baseline="0" dirty="0" smtClean="0"/>
              <a:t>, and then click </a:t>
            </a:r>
            <a:r>
              <a:rPr lang="en-US" b="1" baseline="0" dirty="0" smtClean="0"/>
              <a:t>Temperature 5300 K</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Shadow</a:t>
            </a:r>
            <a:r>
              <a:rPr lang="en-US" baseline="0" dirty="0" smtClean="0"/>
              <a:t> in the left pane, and in the </a:t>
            </a:r>
            <a:r>
              <a:rPr lang="en-US" b="1" baseline="0" dirty="0" smtClean="0"/>
              <a:t>Shadow</a:t>
            </a:r>
            <a:r>
              <a:rPr lang="en-US" baseline="0" dirty="0" smtClean="0"/>
              <a:t> pane,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the button  next to </a:t>
            </a:r>
            <a:r>
              <a:rPr lang="en-US" b="1" baseline="0" dirty="0" smtClean="0"/>
              <a:t>Presets</a:t>
            </a:r>
            <a:r>
              <a:rPr lang="en-US" baseline="0" dirty="0" smtClean="0"/>
              <a:t>, and then under </a:t>
            </a:r>
            <a:r>
              <a:rPr lang="en-US" b="1" baseline="0" dirty="0" smtClean="0"/>
              <a:t>Outer</a:t>
            </a:r>
            <a:r>
              <a:rPr lang="en-US" baseline="0" dirty="0" smtClean="0"/>
              <a:t> click </a:t>
            </a:r>
            <a:r>
              <a:rPr lang="en-US" b="1" baseline="0" dirty="0" smtClean="0"/>
              <a:t>Offset</a:t>
            </a:r>
            <a:r>
              <a:rPr lang="en-US" baseline="0" dirty="0" smtClean="0"/>
              <a:t> </a:t>
            </a:r>
            <a:r>
              <a:rPr lang="en-US" b="1" baseline="0" dirty="0" smtClean="0"/>
              <a:t>Center</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Transparency</a:t>
            </a:r>
            <a:r>
              <a:rPr lang="en-US" baseline="0" dirty="0" smtClean="0"/>
              <a:t> box, enter </a:t>
            </a:r>
            <a:r>
              <a:rPr lang="en-US" b="1" baseline="0" dirty="0" smtClean="0"/>
              <a:t>80%.</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Size</a:t>
            </a:r>
            <a:r>
              <a:rPr lang="en-US" baseline="0" dirty="0" smtClean="0"/>
              <a:t> box, enter </a:t>
            </a:r>
            <a:r>
              <a:rPr lang="en-US" b="1" baseline="0" dirty="0" smtClean="0"/>
              <a:t>101%.</a:t>
            </a:r>
          </a:p>
          <a:p>
            <a:pPr marL="228600" indent="-228600">
              <a:buFont typeface="+mj-lt"/>
              <a:buAutoNum type="arabicPeriod"/>
            </a:pPr>
            <a:r>
              <a:rPr lang="en-US" baseline="0" dirty="0" smtClean="0"/>
              <a:t>Position the picture over the rectangle.</a:t>
            </a:r>
          </a:p>
          <a:p>
            <a:pPr marL="228600" indent="-228600">
              <a:buFont typeface="+mj-lt"/>
              <a:buAutoNum type="arabicPeriod"/>
            </a:pPr>
            <a:r>
              <a:rPr lang="en-US" baseline="0" dirty="0" smtClean="0"/>
              <a:t>Press and hold CTRL, and then select the rectangle and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Align,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Middle</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other shapes on this slide (arched shadows), do the following:</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indent="-228600">
              <a:buFont typeface="+mj-lt"/>
              <a:buAutoNum type="arabicPeriod"/>
            </a:pPr>
            <a:r>
              <a:rPr lang="en-US" baseline="0" dirty="0" smtClean="0"/>
              <a:t>On the slide, drag to draw a rectangle.</a:t>
            </a:r>
          </a:p>
          <a:p>
            <a:pPr marL="228600" indent="-228600">
              <a:buFont typeface="+mj-lt"/>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50</a:t>
            </a:r>
            <a:r>
              <a:rPr lang="en-US" baseline="0" dirty="0" smtClean="0"/>
              <a:t>” into the </a:t>
            </a:r>
            <a:r>
              <a:rPr lang="en-US" b="1" baseline="0" dirty="0" smtClean="0"/>
              <a:t>Height</a:t>
            </a:r>
            <a:r>
              <a:rPr lang="en-US" baseline="0" dirty="0" smtClean="0"/>
              <a:t> box and </a:t>
            </a:r>
            <a:r>
              <a:rPr lang="en-US" b="1" baseline="0" dirty="0" smtClean="0"/>
              <a:t>3.9” </a:t>
            </a:r>
            <a:r>
              <a:rPr lang="en-US" baseline="0" dirty="0" smtClean="0"/>
              <a:t>into the </a:t>
            </a:r>
            <a:r>
              <a:rPr lang="en-US" b="1" baseline="0" dirty="0" smtClean="0"/>
              <a:t>Width</a:t>
            </a:r>
            <a:r>
              <a:rPr lang="en-US" baseline="0" dirty="0" smtClean="0"/>
              <a:t> box.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Basic</a:t>
            </a:r>
            <a:r>
              <a:rPr lang="en-US" baseline="0" dirty="0" smtClean="0"/>
              <a:t> </a:t>
            </a:r>
            <a:r>
              <a:rPr lang="en-US" b="1" baseline="0" dirty="0" smtClean="0"/>
              <a:t>Shapes</a:t>
            </a:r>
            <a:r>
              <a:rPr lang="en-US" baseline="0" dirty="0" smtClean="0"/>
              <a:t> click </a:t>
            </a:r>
            <a:r>
              <a:rPr lang="en-US" b="1" baseline="0" dirty="0" smtClean="0"/>
              <a:t>Oval</a:t>
            </a:r>
            <a:r>
              <a:rPr lang="en-US" baseline="0" dirty="0" smtClean="0"/>
              <a:t>. </a:t>
            </a:r>
          </a:p>
          <a:p>
            <a:pPr marL="228600" indent="-228600">
              <a:buFont typeface="+mj-lt"/>
              <a:buAutoNum type="arabicPeriod"/>
            </a:pPr>
            <a:r>
              <a:rPr lang="en-US" baseline="0" dirty="0" smtClean="0"/>
              <a:t>On the slide, drag to draw an oval. </a:t>
            </a:r>
          </a:p>
          <a:p>
            <a:pPr marL="228600" indent="-228600">
              <a:buFont typeface="+mj-lt"/>
              <a:buAutoNum type="arabicPeriod"/>
            </a:pPr>
            <a:r>
              <a:rPr lang="en-US" baseline="0" dirty="0" smtClean="0"/>
              <a:t>Select the oval.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2”</a:t>
            </a:r>
            <a:r>
              <a:rPr lang="en-US" baseline="0" dirty="0" smtClean="0"/>
              <a:t> into the </a:t>
            </a:r>
            <a:r>
              <a:rPr lang="en-US" b="1" baseline="0" dirty="0" smtClean="0"/>
              <a:t>Height</a:t>
            </a:r>
            <a:r>
              <a:rPr lang="en-US" baseline="0" dirty="0" smtClean="0"/>
              <a:t> box and </a:t>
            </a:r>
            <a:r>
              <a:rPr lang="en-US" b="1" baseline="0" dirty="0" smtClean="0"/>
              <a:t>6.83”</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oval so that it overlaps the bottom edge of the rectangle. </a:t>
            </a:r>
          </a:p>
          <a:p>
            <a:pPr marL="228600" indent="-228600">
              <a:buFont typeface="+mj-lt"/>
              <a:buAutoNum type="arabicPeriod"/>
            </a:pPr>
            <a:r>
              <a:rPr lang="en-US" baseline="0" dirty="0" smtClean="0"/>
              <a:t>Press and hold CTRL, select the rectangle, and then select the oval.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 and then click </a:t>
            </a:r>
            <a:r>
              <a:rPr lang="en-US" b="1" baseline="0" dirty="0" smtClean="0"/>
              <a:t>Align</a:t>
            </a:r>
            <a:r>
              <a:rPr lang="en-US" baseline="0" dirty="0" smtClean="0"/>
              <a:t> </a:t>
            </a:r>
            <a:r>
              <a:rPr lang="en-US" b="1" baseline="0" dirty="0" smtClean="0"/>
              <a:t>Center</a:t>
            </a:r>
            <a:r>
              <a:rPr lang="en-US" baseline="0" dirty="0" smtClean="0"/>
              <a:t>.</a:t>
            </a:r>
          </a:p>
          <a:p>
            <a:pPr marL="228600" indent="-228600">
              <a:buFont typeface="+mj-lt"/>
              <a:buAutoNum type="arabicPeriod"/>
            </a:pPr>
            <a:r>
              <a:rPr lang="en-US" baseline="0" dirty="0" smtClean="0"/>
              <a:t>Press and hold CTRL, select the rectangle, and then select the oval. </a:t>
            </a:r>
            <a:r>
              <a:rPr lang="en-US" sz="1200" kern="1200" dirty="0" smtClean="0">
                <a:solidFill>
                  <a:schemeClr val="tx1"/>
                </a:solidFill>
                <a:effectLst/>
                <a:latin typeface="+mn-lt"/>
                <a:ea typeface="+mn-ea"/>
                <a:cs typeface="+mn-cs"/>
              </a:rPr>
              <a:t>On the Quick Access Toolbar, click </a:t>
            </a:r>
            <a:r>
              <a:rPr lang="en-US" sz="1200" b="1" kern="1200" dirty="0" smtClean="0">
                <a:solidFill>
                  <a:schemeClr val="tx1"/>
                </a:solidFill>
                <a:effectLst/>
                <a:latin typeface="+mn-lt"/>
                <a:ea typeface="+mn-ea"/>
                <a:cs typeface="+mn-cs"/>
              </a:rPr>
              <a:t>Combine Shapes</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Shape</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Subtract</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Select the new shape.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the </a:t>
            </a:r>
            <a:r>
              <a:rPr lang="en-US" b="1" baseline="0" dirty="0" smtClean="0"/>
              <a:t>Format</a:t>
            </a:r>
            <a:r>
              <a:rPr lang="en-US" baseline="0" dirty="0" smtClean="0"/>
              <a:t> </a:t>
            </a:r>
            <a:r>
              <a:rPr lang="en-US" b="1" baseline="0" dirty="0" smtClean="0"/>
              <a:t>Shape</a:t>
            </a:r>
            <a:r>
              <a:rPr lang="en-US" baseline="0" dirty="0" smtClean="0"/>
              <a:t> 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lvl="1" indent="-228600">
              <a:buFont typeface="+mj-lt"/>
              <a:buAutoNum type="arabicPeriod"/>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lvl="1" indent="-228600">
              <a:buFont typeface="+mj-lt"/>
              <a:buAutoNum type="arabicPeriod"/>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lvl="1" indent="-228600">
              <a:buFont typeface="+mj-lt"/>
              <a:buAutoNum type="arabicPeriod"/>
            </a:pPr>
            <a:r>
              <a:rPr lang="en-US" sz="1200" kern="1200" dirty="0" smtClean="0">
                <a:solidFill>
                  <a:schemeClr val="tx1"/>
                </a:solidFill>
                <a:effectLst/>
                <a:latin typeface="+mn-lt"/>
                <a:ea typeface="+mn-ea"/>
                <a:cs typeface="+mn-cs"/>
              </a:rPr>
              <a:t>Under </a:t>
            </a:r>
            <a:r>
              <a:rPr lang="en-US" sz="1200" b="1" kern="1200" dirty="0" smtClean="0">
                <a:solidFill>
                  <a:schemeClr val="tx1"/>
                </a:solidFill>
                <a:effectLst/>
                <a:latin typeface="+mn-lt"/>
                <a:ea typeface="+mn-ea"/>
                <a:cs typeface="+mn-cs"/>
              </a:rPr>
              <a:t>Gradient stops</a:t>
            </a:r>
            <a:r>
              <a:rPr lang="en-US" sz="1200" kern="1200" dirty="0" smtClean="0">
                <a:solidFill>
                  <a:schemeClr val="tx1"/>
                </a:solidFill>
                <a:effectLst/>
                <a:latin typeface="+mn-lt"/>
                <a:ea typeface="+mn-ea"/>
                <a:cs typeface="+mn-cs"/>
              </a:rPr>
              <a:t>, click </a:t>
            </a:r>
            <a:r>
              <a:rPr lang="en-US" sz="1200" b="1" kern="1200" dirty="0" smtClean="0">
                <a:solidFill>
                  <a:schemeClr val="tx1"/>
                </a:solidFill>
                <a:effectLst/>
                <a:latin typeface="+mn-lt"/>
                <a:ea typeface="+mn-ea"/>
                <a:cs typeface="+mn-cs"/>
              </a:rPr>
              <a:t>Add gradient stops</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Remove gradient stops</a:t>
            </a:r>
            <a:r>
              <a:rPr lang="en-US" sz="1200" kern="1200" dirty="0" smtClean="0">
                <a:solidFill>
                  <a:schemeClr val="tx1"/>
                </a:solidFill>
                <a:effectLst/>
                <a:latin typeface="+mn-lt"/>
                <a:ea typeface="+mn-ea"/>
                <a:cs typeface="+mn-cs"/>
              </a:rPr>
              <a:t> until two stops appear in the slider.</a:t>
            </a:r>
          </a:p>
          <a:p>
            <a:pPr marL="228600" lvl="0" indent="-228600">
              <a:buFont typeface="+mj-lt"/>
              <a:buAutoNum type="arabicPeriod"/>
            </a:pPr>
            <a:r>
              <a:rPr lang="en-US" kern="1200" baseline="0" dirty="0" smtClean="0">
                <a:solidFill>
                  <a:schemeClr val="tx1"/>
                </a:solidFill>
                <a:effectLst/>
                <a:latin typeface="+mn-lt"/>
                <a:ea typeface="+mn-ea"/>
                <a:cs typeface="+mn-cs"/>
              </a:rPr>
              <a:t>Also under Gradient stops, customize the gradient stops as follows:</a:t>
            </a:r>
          </a:p>
          <a:p>
            <a:pPr marL="685800" lvl="1" indent="-228600">
              <a:buFont typeface="Arial" pitchFamily="34" charset="0"/>
              <a:buChar char="•"/>
            </a:pPr>
            <a:r>
              <a:rPr lang="en-US" kern="1200" baseline="0" dirty="0" smtClean="0">
                <a:solidFill>
                  <a:schemeClr val="tx1"/>
                </a:solidFill>
                <a:effectLst/>
                <a:latin typeface="+mn-lt"/>
                <a:ea typeface="+mn-ea"/>
                <a:cs typeface="+mn-cs"/>
              </a:rPr>
              <a:t>Select the first gradient stop in the slider, and then do the following:</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Position</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0%.</a:t>
            </a:r>
          </a:p>
          <a:p>
            <a:pPr marL="1143000" lvl="2" indent="-228600">
              <a:buFont typeface="Arial" pitchFamily="34" charset="0"/>
              <a:buChar char="•"/>
            </a:pPr>
            <a:r>
              <a:rPr lang="en-US" kern="1200" baseline="0" dirty="0" smtClean="0">
                <a:solidFill>
                  <a:schemeClr val="tx1"/>
                </a:solidFill>
                <a:effectLst/>
                <a:latin typeface="+mn-lt"/>
                <a:ea typeface="+mn-ea"/>
                <a:cs typeface="+mn-cs"/>
              </a:rPr>
              <a:t>Click the button next to </a:t>
            </a:r>
            <a:r>
              <a:rPr lang="en-US" b="1" kern="1200" baseline="0" dirty="0" smtClean="0">
                <a:solidFill>
                  <a:schemeClr val="tx1"/>
                </a:solidFill>
                <a:effectLst/>
                <a:latin typeface="+mn-lt"/>
                <a:ea typeface="+mn-ea"/>
                <a:cs typeface="+mn-cs"/>
              </a:rPr>
              <a:t>Color</a:t>
            </a:r>
            <a:r>
              <a:rPr lang="en-US" kern="1200" baseline="0" dirty="0" smtClean="0">
                <a:solidFill>
                  <a:schemeClr val="tx1"/>
                </a:solidFill>
                <a:effectLst/>
                <a:latin typeface="+mn-lt"/>
                <a:ea typeface="+mn-ea"/>
                <a:cs typeface="+mn-cs"/>
              </a:rPr>
              <a:t>, and then under </a:t>
            </a:r>
            <a:r>
              <a:rPr lang="en-US" b="1" kern="1200" baseline="0" dirty="0" smtClean="0">
                <a:solidFill>
                  <a:schemeClr val="tx1"/>
                </a:solidFill>
                <a:effectLst/>
                <a:latin typeface="+mn-lt"/>
                <a:ea typeface="+mn-ea"/>
                <a:cs typeface="+mn-cs"/>
              </a:rPr>
              <a:t>Theme</a:t>
            </a:r>
            <a:r>
              <a:rPr lang="en-US" kern="1200" baseline="0" dirty="0" smtClean="0">
                <a:solidFill>
                  <a:schemeClr val="tx1"/>
                </a:solidFill>
                <a:effectLst/>
                <a:latin typeface="+mn-lt"/>
                <a:ea typeface="+mn-ea"/>
                <a:cs typeface="+mn-cs"/>
              </a:rPr>
              <a:t> </a:t>
            </a:r>
            <a:r>
              <a:rPr lang="en-US" b="1" kern="1200" baseline="0" dirty="0" smtClean="0">
                <a:solidFill>
                  <a:schemeClr val="tx1"/>
                </a:solidFill>
                <a:effectLst/>
                <a:latin typeface="+mn-lt"/>
                <a:ea typeface="+mn-ea"/>
                <a:cs typeface="+mn-cs"/>
              </a:rPr>
              <a:t>Colors</a:t>
            </a:r>
            <a:r>
              <a:rPr lang="en-US" kern="1200" baseline="0" dirty="0" smtClean="0">
                <a:solidFill>
                  <a:schemeClr val="tx1"/>
                </a:solidFill>
                <a:effectLst/>
                <a:latin typeface="+mn-lt"/>
                <a:ea typeface="+mn-ea"/>
                <a:cs typeface="+mn-cs"/>
              </a:rPr>
              <a:t> click </a:t>
            </a:r>
            <a:r>
              <a:rPr lang="en-US" b="1" kern="1200" baseline="0" dirty="0" smtClean="0">
                <a:solidFill>
                  <a:schemeClr val="tx1"/>
                </a:solidFill>
                <a:effectLst/>
                <a:latin typeface="+mn-lt"/>
                <a:ea typeface="+mn-ea"/>
                <a:cs typeface="+mn-cs"/>
              </a:rPr>
              <a:t>Black, Text 1 </a:t>
            </a:r>
            <a:r>
              <a:rPr lang="en-US" b="0" kern="1200" baseline="0" dirty="0" smtClean="0">
                <a:solidFill>
                  <a:schemeClr val="tx1"/>
                </a:solidFill>
                <a:effectLst/>
                <a:latin typeface="+mn-lt"/>
                <a:ea typeface="+mn-ea"/>
                <a:cs typeface="+mn-cs"/>
              </a:rPr>
              <a:t>(first row)</a:t>
            </a:r>
            <a:r>
              <a:rPr lang="en-US" kern="1200" baseline="0" dirty="0" smtClean="0">
                <a:solidFill>
                  <a:schemeClr val="tx1"/>
                </a:solidFill>
                <a:effectLst/>
                <a:latin typeface="+mn-lt"/>
                <a:ea typeface="+mn-ea"/>
                <a:cs typeface="+mn-cs"/>
              </a:rPr>
              <a:t>. </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Transparency</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50%</a:t>
            </a:r>
            <a:r>
              <a:rPr lang="en-US" kern="1200" baseline="0" dirty="0" smtClean="0">
                <a:solidFill>
                  <a:schemeClr val="tx1"/>
                </a:solidFill>
                <a:effectLst/>
                <a:latin typeface="+mn-lt"/>
                <a:ea typeface="+mn-ea"/>
                <a:cs typeface="+mn-cs"/>
              </a:rPr>
              <a:t>.</a:t>
            </a:r>
          </a:p>
          <a:p>
            <a:pPr marL="685800" lvl="1" indent="-228600">
              <a:buFont typeface="Arial" pitchFamily="34" charset="0"/>
              <a:buChar char="•"/>
            </a:pPr>
            <a:r>
              <a:rPr lang="en-US" baseline="0" dirty="0" smtClean="0"/>
              <a:t>Select the other gradient stop in the slider, and then do the following:</a:t>
            </a:r>
          </a:p>
          <a:p>
            <a:pPr marL="1143000" lvl="2" indent="-228600">
              <a:buFont typeface="Arial" pitchFamily="34" charset="0"/>
              <a:buChar char="•"/>
            </a:pPr>
            <a:r>
              <a:rPr lang="en-US" baseline="0" dirty="0" smtClean="0"/>
              <a:t>In the </a:t>
            </a:r>
            <a:r>
              <a:rPr lang="en-US" b="1" baseline="0" dirty="0" smtClean="0"/>
              <a:t>Position</a:t>
            </a:r>
            <a:r>
              <a:rPr lang="en-US" baseline="0" dirty="0" smtClean="0"/>
              <a:t> box, enter </a:t>
            </a:r>
            <a:r>
              <a:rPr lang="en-US" b="1" baseline="0" dirty="0" smtClean="0"/>
              <a:t>100%</a:t>
            </a:r>
            <a:r>
              <a:rPr lang="en-US" baseline="0" dirty="0" smtClean="0"/>
              <a:t>.</a:t>
            </a:r>
          </a:p>
          <a:p>
            <a:pPr marL="1143000" lvl="2" indent="-228600">
              <a:buFont typeface="Arial" pitchFamily="34" charset="0"/>
              <a:buChar cha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Black, Text 1</a:t>
            </a:r>
            <a:r>
              <a:rPr lang="en-US" baseline="0" dirty="0" smtClean="0"/>
              <a:t> (first row).</a:t>
            </a:r>
          </a:p>
          <a:p>
            <a:pPr marL="1143000" lvl="2" indent="-228600">
              <a:buFont typeface="Arial" pitchFamily="34" charset="0"/>
              <a:buChar char="•"/>
            </a:pPr>
            <a:r>
              <a:rPr lang="en-US" baseline="0" dirty="0" smtClean="0"/>
              <a:t>In the </a:t>
            </a:r>
            <a:r>
              <a:rPr lang="en-US" b="1" baseline="0" dirty="0" smtClean="0"/>
              <a:t>Transparency</a:t>
            </a:r>
            <a:r>
              <a:rPr lang="en-US" baseline="0" dirty="0" smtClean="0"/>
              <a:t> box, enter </a:t>
            </a:r>
            <a:r>
              <a:rPr lang="en-US" b="1" baseline="0" dirty="0" smtClean="0"/>
              <a:t>100%</a:t>
            </a:r>
            <a:r>
              <a:rPr lang="en-US" baseline="0" dirty="0" smtClean="0"/>
              <a:t>.</a:t>
            </a:r>
          </a:p>
          <a:p>
            <a:pPr marL="228600" lvl="0" indent="-228600">
              <a:buFont typeface="+mj-lt"/>
              <a:buAutoNum type="arabicPeriod"/>
            </a:pPr>
            <a:r>
              <a:rPr lang="en-US" baseline="0" dirty="0" smtClean="0"/>
              <a:t>Also in the </a:t>
            </a:r>
            <a:r>
              <a:rPr lang="en-US" b="1" baseline="0" dirty="0" smtClean="0"/>
              <a:t>Format Shape </a:t>
            </a:r>
            <a:r>
              <a:rPr lang="en-US" baseline="0" dirty="0" smtClean="0"/>
              <a:t>dialog box, click </a:t>
            </a:r>
            <a:r>
              <a:rPr lang="en-US" b="1" baseline="0" dirty="0" smtClean="0"/>
              <a:t>Line Color </a:t>
            </a:r>
            <a:r>
              <a:rPr lang="en-US" baseline="0" dirty="0" smtClean="0"/>
              <a:t>in the left pane, and in the </a:t>
            </a:r>
            <a:r>
              <a:rPr lang="en-US" b="1" baseline="0" dirty="0" smtClean="0"/>
              <a:t>Line Color </a:t>
            </a:r>
            <a:r>
              <a:rPr lang="en-US" baseline="0" dirty="0" smtClean="0"/>
              <a:t>pane, select </a:t>
            </a:r>
            <a:r>
              <a:rPr lang="en-US" b="1" baseline="0" dirty="0" smtClean="0"/>
              <a:t>No line</a:t>
            </a:r>
            <a:r>
              <a:rPr lang="en-US" baseline="0" dirty="0" smtClean="0"/>
              <a:t>. </a:t>
            </a:r>
          </a:p>
          <a:p>
            <a:pPr marL="228600" lvl="0" indent="-228600">
              <a:buFont typeface="+mj-lt"/>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lvl="1" indent="-228600">
              <a:buFont typeface="Arial" pitchFamily="34" charset="0"/>
              <a:buChar cha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and then click </a:t>
            </a:r>
            <a:r>
              <a:rPr lang="en-US" b="1" baseline="0" dirty="0" smtClean="0"/>
              <a:t>No Glow</a:t>
            </a:r>
            <a:r>
              <a:rPr lang="en-US" baseline="0" dirty="0" smtClean="0"/>
              <a:t>.</a:t>
            </a:r>
          </a:p>
          <a:p>
            <a:pPr marL="685800" lvl="1" indent="-228600">
              <a:buFont typeface="Arial" pitchFamily="34" charset="0"/>
              <a:buChar cha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indent="-228600">
              <a:buFont typeface="+mj-lt"/>
              <a:buAutoNum type="arabicPeriod"/>
            </a:pPr>
            <a:r>
              <a:rPr lang="en-US" baseline="0" dirty="0" smtClean="0"/>
              <a:t>Select the transparent, gradient-filled rectangle. </a:t>
            </a:r>
            <a:r>
              <a:rPr lang="en-US" sz="1200" kern="1200" dirty="0" smtClean="0">
                <a:solidFill>
                  <a:schemeClr val="tx1"/>
                </a:solidFill>
                <a:effectLst/>
                <a:latin typeface="+mn-lt"/>
                <a:ea typeface="+mn-ea"/>
                <a:cs typeface="+mn-cs"/>
              </a:rPr>
              <a:t>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Clipboard</a:t>
            </a:r>
            <a:r>
              <a:rPr lang="en-US" sz="1200" kern="1200" dirty="0" smtClean="0">
                <a:solidFill>
                  <a:schemeClr val="tx1"/>
                </a:solidFill>
                <a:effectLst/>
                <a:latin typeface="+mn-lt"/>
                <a:ea typeface="+mn-ea"/>
                <a:cs typeface="+mn-cs"/>
              </a:rPr>
              <a:t> group, click the arrow to the right of </a:t>
            </a:r>
            <a:r>
              <a:rPr lang="en-US" sz="1200" b="1" kern="1200" dirty="0" smtClean="0">
                <a:solidFill>
                  <a:schemeClr val="tx1"/>
                </a:solidFill>
                <a:effectLst/>
                <a:latin typeface="+mn-lt"/>
                <a:ea typeface="+mn-ea"/>
                <a:cs typeface="+mn-cs"/>
              </a:rPr>
              <a:t>Copy</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Duplicate</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Position one of the transparent rectangles over the bottom edge of the texture-filled rectangle.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Select the other transparent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0.34”</a:t>
            </a:r>
            <a:r>
              <a:rPr lang="en-US" baseline="0" dirty="0" smtClean="0"/>
              <a:t> into the </a:t>
            </a:r>
            <a:r>
              <a:rPr lang="en-US" b="1" baseline="0" dirty="0" smtClean="0"/>
              <a:t>Height</a:t>
            </a:r>
            <a:r>
              <a:rPr lang="en-US" baseline="0" dirty="0" smtClean="0"/>
              <a:t> box and </a:t>
            </a:r>
            <a:r>
              <a:rPr lang="en-US" b="1" baseline="0" dirty="0" smtClean="0"/>
              <a:t>3.36”</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transparent rectangle over the bottom edge of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Press and hold CTRL, select the picture, select both transparent rectangles, and select the texture-filled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text effects on this slide, do the following:</a:t>
            </a:r>
          </a:p>
          <a:p>
            <a:pPr marL="228600" indent="-228600">
              <a:buFont typeface="+mj-lt"/>
              <a:buAutoNum type="arabicPeriod"/>
            </a:pPr>
            <a:r>
              <a:rPr lang="en-US" baseline="0" dirty="0" smtClean="0"/>
              <a:t>On the </a:t>
            </a:r>
            <a:r>
              <a:rPr lang="en-US" b="1" baseline="0" dirty="0" smtClean="0"/>
              <a:t>Insert</a:t>
            </a:r>
            <a:r>
              <a:rPr lang="en-US" baseline="0" dirty="0" smtClean="0"/>
              <a:t> tab, in the </a:t>
            </a:r>
            <a:r>
              <a:rPr lang="en-US" b="1" baseline="0" dirty="0" smtClean="0"/>
              <a:t>Text</a:t>
            </a:r>
            <a:r>
              <a:rPr lang="en-US" baseline="0" dirty="0" smtClean="0"/>
              <a:t> group, click </a:t>
            </a:r>
            <a:r>
              <a:rPr lang="en-US" b="1" baseline="0" dirty="0" smtClean="0"/>
              <a:t>Text Box</a:t>
            </a:r>
            <a:r>
              <a:rPr lang="en-US" baseline="0" dirty="0" smtClean="0"/>
              <a:t>.</a:t>
            </a:r>
          </a:p>
          <a:p>
            <a:pPr marL="228600" indent="-228600">
              <a:buFont typeface="+mj-lt"/>
              <a:buAutoNum type="arabicPeriod"/>
            </a:pPr>
            <a:r>
              <a:rPr lang="en-US" baseline="0" dirty="0" smtClean="0"/>
              <a:t>On the slide, drag to draw a textbox. </a:t>
            </a:r>
          </a:p>
          <a:p>
            <a:pPr marL="228600" indent="-228600">
              <a:buFont typeface="+mj-lt"/>
              <a:buAutoNum type="arabicPeriod"/>
            </a:pPr>
            <a:r>
              <a:rPr lang="en-US" sz="1200" kern="1200" dirty="0" smtClean="0">
                <a:solidFill>
                  <a:schemeClr val="tx1"/>
                </a:solidFill>
                <a:effectLst/>
                <a:latin typeface="+mn-lt"/>
                <a:ea typeface="+mn-ea"/>
                <a:cs typeface="+mn-cs"/>
              </a:rPr>
              <a:t>Enter text in the text box, and then select the text. 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group, select </a:t>
            </a:r>
            <a:r>
              <a:rPr lang="en-US" sz="1200" b="1" kern="1200" dirty="0" smtClean="0">
                <a:solidFill>
                  <a:schemeClr val="tx1"/>
                </a:solidFill>
                <a:effectLst/>
                <a:latin typeface="+mn-lt"/>
                <a:ea typeface="+mn-ea"/>
                <a:cs typeface="+mn-cs"/>
              </a:rPr>
              <a:t>Corbel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list, select </a:t>
            </a:r>
            <a:r>
              <a:rPr lang="en-US" sz="1200" b="1" kern="1200" dirty="0" smtClean="0">
                <a:solidFill>
                  <a:schemeClr val="tx1"/>
                </a:solidFill>
                <a:effectLst/>
                <a:latin typeface="+mn-lt"/>
                <a:ea typeface="+mn-ea"/>
                <a:cs typeface="+mn-cs"/>
              </a:rPr>
              <a:t>36 pt.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list,</a:t>
            </a:r>
            <a:r>
              <a:rPr lang="en-US" sz="1200" kern="1200" baseline="0" dirty="0" smtClean="0">
                <a:solidFill>
                  <a:schemeClr val="tx1"/>
                </a:solidFill>
                <a:effectLst/>
                <a:latin typeface="+mn-lt"/>
                <a:ea typeface="+mn-ea"/>
                <a:cs typeface="+mn-cs"/>
              </a:rPr>
              <a:t> and then select </a:t>
            </a:r>
            <a:r>
              <a:rPr lang="en-US" sz="1200" b="1" kern="1200" baseline="0" dirty="0" smtClean="0">
                <a:solidFill>
                  <a:schemeClr val="tx1"/>
                </a:solidFill>
                <a:effectLst/>
                <a:latin typeface="+mn-lt"/>
                <a:ea typeface="+mn-ea"/>
                <a:cs typeface="+mn-cs"/>
              </a:rPr>
              <a:t>Black, Text 1 </a:t>
            </a:r>
            <a:r>
              <a:rPr lang="en-US" sz="1200" kern="1200" baseline="0" dirty="0" smtClean="0">
                <a:solidFill>
                  <a:schemeClr val="tx1"/>
                </a:solidFill>
                <a:effectLst/>
                <a:latin typeface="+mn-lt"/>
                <a:ea typeface="+mn-ea"/>
                <a:cs typeface="+mn-cs"/>
              </a:rPr>
              <a:t>from the </a:t>
            </a:r>
            <a:r>
              <a:rPr lang="en-US" sz="1200" b="1" kern="1200" baseline="0" dirty="0" smtClean="0">
                <a:solidFill>
                  <a:schemeClr val="tx1"/>
                </a:solidFill>
                <a:effectLst/>
                <a:latin typeface="+mn-lt"/>
                <a:ea typeface="+mn-ea"/>
                <a:cs typeface="+mn-cs"/>
              </a:rPr>
              <a:t>Font</a:t>
            </a:r>
            <a:r>
              <a:rPr lang="en-US" sz="1200"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rPr>
              <a:t>Color</a:t>
            </a:r>
            <a:r>
              <a:rPr lang="en-US" sz="1200" kern="1200" baseline="0" dirty="0" smtClean="0">
                <a:solidFill>
                  <a:schemeClr val="tx1"/>
                </a:solidFill>
                <a:effectLst/>
                <a:latin typeface="+mn-lt"/>
                <a:ea typeface="+mn-ea"/>
                <a:cs typeface="+mn-cs"/>
              </a:rPr>
              <a:t> list</a:t>
            </a:r>
            <a:r>
              <a:rPr lang="en-US" baseline="0" dirty="0" smtClean="0"/>
              <a:t>.</a:t>
            </a:r>
          </a:p>
          <a:p>
            <a:pPr marL="228600" indent="-228600">
              <a:buFont typeface="+mj-lt"/>
              <a:buAutoNum type="arabicPeriod"/>
            </a:pPr>
            <a:r>
              <a:rPr lang="en-US" baseline="0" dirty="0" smtClean="0"/>
              <a:t>Position the text box on the left side of the slide.</a:t>
            </a:r>
          </a:p>
          <a:p>
            <a:pPr marL="0" indent="0">
              <a:buNone/>
            </a:pPr>
            <a:endParaRPr lang="en-US" baseline="0" dirty="0" smtClean="0"/>
          </a:p>
          <a:p>
            <a:pPr marL="0" indent="0">
              <a:buNone/>
            </a:pPr>
            <a:r>
              <a:rPr lang="en-US" baseline="0" dirty="0" smtClean="0"/>
              <a:t>To reproduce the background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On the </a:t>
            </a:r>
            <a:r>
              <a:rPr lang="en-US" b="1"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endParaRPr lang="en-US" dirty="0" smtClean="0"/>
          </a:p>
          <a:p>
            <a:pPr marL="228600" indent="-228600">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click </a:t>
            </a:r>
            <a:r>
              <a:rPr lang="en-US" b="1" baseline="0" dirty="0" smtClean="0"/>
              <a:t>No</a:t>
            </a:r>
            <a:r>
              <a:rPr lang="en-US" baseline="0" dirty="0" smtClean="0"/>
              <a:t> </a:t>
            </a:r>
            <a:r>
              <a:rPr lang="en-US" b="1" baseline="0" dirty="0" smtClean="0"/>
              <a:t>line</a:t>
            </a:r>
            <a:r>
              <a:rPr lang="en-US" baseline="0" dirty="0" smtClean="0"/>
              <a:t>.</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and in the </a:t>
            </a:r>
            <a:r>
              <a:rPr lang="en-US" b="1" baseline="0" dirty="0" smtClean="0"/>
              <a:t>Fill</a:t>
            </a:r>
            <a:r>
              <a:rPr lang="en-US" baseline="0" dirty="0" smtClean="0"/>
              <a:t> pane, click </a:t>
            </a:r>
            <a:r>
              <a:rPr lang="en-US" b="1" baseline="0" dirty="0" smtClean="0"/>
              <a:t>Picture or texture fill</a:t>
            </a:r>
            <a:r>
              <a:rPr lang="en-US" baseline="0" dirty="0" smtClean="0"/>
              <a:t>. Click the button next to </a:t>
            </a:r>
            <a:r>
              <a:rPr lang="en-US" b="1" baseline="0" dirty="0" smtClean="0"/>
              <a:t>Texture</a:t>
            </a:r>
            <a:r>
              <a:rPr lang="en-US" baseline="0" dirty="0" smtClean="0"/>
              <a:t> and choose </a:t>
            </a:r>
            <a:r>
              <a:rPr lang="en-US" b="1" baseline="0" dirty="0" smtClean="0"/>
              <a:t>Woven</a:t>
            </a:r>
            <a:r>
              <a:rPr lang="en-US" baseline="0" dirty="0" smtClean="0"/>
              <a:t> </a:t>
            </a:r>
            <a:r>
              <a:rPr lang="en-US" b="1" baseline="0" dirty="0" smtClean="0"/>
              <a:t>Mat</a:t>
            </a:r>
            <a:r>
              <a:rPr lang="en-US" baseline="0" dirty="0" smtClean="0"/>
              <a:t> (first row).</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 Corrections </a:t>
            </a:r>
            <a:r>
              <a:rPr lang="en-US" baseline="0" dirty="0" smtClean="0"/>
              <a:t>in the left pane, and in the </a:t>
            </a:r>
            <a:r>
              <a:rPr lang="en-US" b="1" baseline="0" dirty="0" smtClean="0"/>
              <a:t>Picture Corrections </a:t>
            </a:r>
            <a:r>
              <a:rPr lang="en-US" baseline="0" dirty="0" smtClean="0"/>
              <a:t>pane, do the following:</a:t>
            </a:r>
          </a:p>
          <a:p>
            <a:pPr marL="685800" lvl="1" indent="-228600">
              <a:buAutoNum type="arabicPeriod"/>
            </a:pPr>
            <a:r>
              <a:rPr lang="en-US" baseline="0" dirty="0" smtClean="0"/>
              <a:t>Under </a:t>
            </a:r>
            <a:r>
              <a:rPr lang="en-US" b="1" baseline="0" dirty="0" smtClean="0"/>
              <a:t>Sharpen and Soften</a:t>
            </a:r>
            <a:r>
              <a:rPr lang="en-US" baseline="0" dirty="0" smtClean="0"/>
              <a:t>, click the button next to </a:t>
            </a:r>
            <a:r>
              <a:rPr lang="en-US" b="1" baseline="0" dirty="0" smtClean="0"/>
              <a:t>Presets</a:t>
            </a:r>
            <a:r>
              <a:rPr lang="en-US" baseline="0" dirty="0" smtClean="0"/>
              <a:t>, and then click </a:t>
            </a:r>
            <a:r>
              <a:rPr lang="en-US" b="1" baseline="0" dirty="0" smtClean="0"/>
              <a:t>Soften: 25%</a:t>
            </a:r>
            <a:r>
              <a:rPr lang="en-US" baseline="0" dirty="0" smtClean="0"/>
              <a:t>.</a:t>
            </a:r>
          </a:p>
          <a:p>
            <a:pPr marL="685800" lvl="1" indent="-228600">
              <a:buAutoNum type="arabicPeriod"/>
            </a:pPr>
            <a:r>
              <a:rPr lang="en-US" baseline="0" dirty="0" smtClean="0"/>
              <a:t>Under </a:t>
            </a:r>
            <a:r>
              <a:rPr lang="en-US" b="1" baseline="0" dirty="0" smtClean="0"/>
              <a:t>Brightness</a:t>
            </a:r>
            <a:r>
              <a:rPr lang="en-US" baseline="0" dirty="0" smtClean="0"/>
              <a:t> </a:t>
            </a:r>
            <a:r>
              <a:rPr lang="en-US" b="1" baseline="0" dirty="0" smtClean="0"/>
              <a:t>and Contrast</a:t>
            </a:r>
            <a:r>
              <a:rPr lang="en-US" baseline="0" dirty="0" smtClean="0"/>
              <a:t>, in the </a:t>
            </a:r>
            <a:r>
              <a:rPr lang="en-US" b="1" baseline="0" dirty="0" smtClean="0"/>
              <a:t>Brightness</a:t>
            </a:r>
            <a:r>
              <a:rPr lang="en-US" baseline="0" dirty="0" smtClean="0"/>
              <a:t> box enter </a:t>
            </a:r>
            <a:r>
              <a:rPr lang="en-US" b="1" baseline="0" dirty="0" smtClean="0"/>
              <a:t>14%</a:t>
            </a:r>
            <a:r>
              <a:rPr lang="en-US" baseline="0" dirty="0" smtClean="0"/>
              <a:t>. </a:t>
            </a:r>
          </a:p>
          <a:p>
            <a:pPr marL="228600" lvl="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Recolor</a:t>
            </a:r>
            <a:r>
              <a:rPr lang="en-US" baseline="0" dirty="0" smtClean="0"/>
              <a:t>, click the button next to </a:t>
            </a:r>
            <a:r>
              <a:rPr lang="en-US" b="1" baseline="0" dirty="0" smtClean="0"/>
              <a:t>Presets</a:t>
            </a:r>
            <a:r>
              <a:rPr lang="en-US" baseline="0" dirty="0" smtClean="0"/>
              <a:t>, and then click </a:t>
            </a:r>
            <a:r>
              <a:rPr lang="en-US" b="1" baseline="0" dirty="0" smtClean="0"/>
              <a:t>Sepia</a:t>
            </a:r>
            <a:r>
              <a:rPr lang="en-US" baseline="0" dirty="0" smtClean="0"/>
              <a:t> (first row).</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a:t>
            </a:r>
            <a:r>
              <a:rPr lang="en-US" b="1" baseline="0" dirty="0" smtClean="0"/>
              <a:t>Shape</a:t>
            </a:r>
            <a:r>
              <a:rPr lang="en-US" baseline="0" dirty="0" smtClean="0"/>
              <a:t> </a:t>
            </a:r>
            <a:r>
              <a:rPr lang="en-US" b="1" baseline="0" dirty="0" smtClean="0"/>
              <a:t>Fill</a:t>
            </a:r>
            <a:r>
              <a:rPr lang="en-US" baseline="0" dirty="0" smtClean="0"/>
              <a:t>, point to </a:t>
            </a:r>
            <a:r>
              <a:rPr lang="en-US" b="1" baseline="0" dirty="0" smtClean="0"/>
              <a:t>Gradient</a:t>
            </a:r>
            <a:r>
              <a:rPr lang="en-US" baseline="0" dirty="0" smtClean="0"/>
              <a:t>, and then click </a:t>
            </a:r>
            <a:r>
              <a:rPr lang="en-US" b="1" baseline="0" dirty="0" smtClean="0"/>
              <a:t>More</a:t>
            </a:r>
            <a:r>
              <a:rPr lang="en-US" baseline="0" dirty="0" smtClean="0"/>
              <a:t> </a:t>
            </a:r>
            <a:r>
              <a:rPr lang="en-US" b="1" baseline="0" dirty="0" smtClean="0"/>
              <a:t>Gradients</a:t>
            </a:r>
            <a:r>
              <a:rPr lang="en-US" baseline="0" dirty="0" smtClean="0"/>
              <a:t>. In the </a:t>
            </a:r>
            <a:r>
              <a:rPr lang="en-US" b="1" baseline="0" dirty="0" smtClean="0"/>
              <a:t>Format Shape </a:t>
            </a:r>
            <a:r>
              <a:rPr lang="en-US" baseline="0" dirty="0" smtClean="0"/>
              <a:t>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Under </a:t>
            </a:r>
            <a:r>
              <a:rPr lang="en-US" b="1" baseline="0" dirty="0" smtClean="0"/>
              <a:t>Gradient stops</a:t>
            </a:r>
            <a:r>
              <a:rPr lang="en-US" baseline="0" dirty="0" smtClean="0"/>
              <a:t>, click </a:t>
            </a:r>
            <a:r>
              <a:rPr lang="en-US" b="1" baseline="0" dirty="0" smtClean="0"/>
              <a:t>Add gradient stops</a:t>
            </a:r>
            <a:r>
              <a:rPr lang="en-US" baseline="0" dirty="0" smtClean="0"/>
              <a:t> or </a:t>
            </a:r>
            <a:r>
              <a:rPr lang="en-US" b="1" baseline="0" dirty="0" smtClean="0"/>
              <a:t>Remove gradient stops </a:t>
            </a:r>
            <a:r>
              <a:rPr lang="en-US" baseline="0" dirty="0" smtClean="0"/>
              <a:t>until four gradient stops appear in the slider.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under </a:t>
            </a:r>
            <a:r>
              <a:rPr lang="en-US" b="1" baseline="0" dirty="0" smtClean="0"/>
              <a:t>Gradient stops</a:t>
            </a:r>
            <a:r>
              <a:rPr lang="en-US" baseline="0" dirty="0" smtClean="0"/>
              <a:t>, customize the gradient as follows:</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first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0%</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48</a:t>
            </a:r>
            <a:r>
              <a:rPr lang="en-US" baseline="0" dirty="0" smtClean="0"/>
              <a:t>, Green: </a:t>
            </a:r>
            <a:r>
              <a:rPr lang="en-US" b="1" baseline="0" dirty="0" smtClean="0"/>
              <a:t>50</a:t>
            </a:r>
            <a:r>
              <a:rPr lang="en-US" baseline="0" dirty="0" smtClean="0"/>
              <a:t>, and Blue: </a:t>
            </a:r>
            <a:r>
              <a:rPr lang="en-US" b="1" baseline="0" dirty="0" smtClean="0"/>
              <a:t>30</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29%</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18%</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51%</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last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100%.</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78</a:t>
            </a:r>
            <a:r>
              <a:rPr lang="en-US" baseline="0" dirty="0" smtClean="0"/>
              <a:t>, Green: </a:t>
            </a:r>
            <a:r>
              <a:rPr lang="en-US" b="1" baseline="0" dirty="0" smtClean="0"/>
              <a:t>81</a:t>
            </a:r>
            <a:r>
              <a:rPr lang="en-US" baseline="0" dirty="0" smtClean="0"/>
              <a:t>, and Blue: </a:t>
            </a:r>
            <a:r>
              <a:rPr lang="en-US" b="1" baseline="0" dirty="0" smtClean="0"/>
              <a:t>61</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20%</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a:t>
            </a:r>
            <a:r>
              <a:rPr lang="en-US" baseline="0" dirty="0" smtClean="0"/>
              <a:t> </a:t>
            </a:r>
            <a:r>
              <a:rPr lang="en-US" b="1" baseline="0" dirty="0" smtClean="0"/>
              <a:t>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Press and hold CTRL, and then select both rectangles.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to Slide</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Middle</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Center</a:t>
            </a:r>
            <a:r>
              <a:rPr lang="en-US" baseline="0" dirty="0" smtClean="0"/>
              <a:t>.</a:t>
            </a:r>
          </a:p>
          <a:p>
            <a:pPr marL="0" indent="0">
              <a:buNone/>
            </a:pPr>
            <a:endParaRPr lang="en-US" baseline="0" dirty="0" smtClean="0"/>
          </a:p>
          <a:p>
            <a:pPr marL="0" indent="0">
              <a:buNone/>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p:txBody>
      </p:sp>
      <p:sp>
        <p:nvSpPr>
          <p:cNvPr id="4" name="Slide Number Placeholder 3"/>
          <p:cNvSpPr>
            <a:spLocks noGrp="1"/>
          </p:cNvSpPr>
          <p:nvPr>
            <p:ph type="sldNum" sz="quarter" idx="10"/>
          </p:nvPr>
        </p:nvSpPr>
        <p:spPr/>
        <p:txBody>
          <a:bodyPr/>
          <a:lstStyle/>
          <a:p>
            <a:fld id="{856F56D9-5BE5-47D5-8FF4-92D888BC2870}" type="slidenum">
              <a:rPr lang="en-US" smtClean="0"/>
              <a:pPr/>
              <a:t>3</a:t>
            </a:fld>
            <a:endParaRPr lang="en-US"/>
          </a:p>
        </p:txBody>
      </p:sp>
    </p:spTree>
    <p:extLst>
      <p:ext uri="{BB962C8B-B14F-4D97-AF65-F5344CB8AC3E}">
        <p14:creationId xmlns:p14="http://schemas.microsoft.com/office/powerpoint/2010/main" val="565161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Picture with</a:t>
            </a:r>
            <a:r>
              <a:rPr lang="en-US" sz="1400" b="1" baseline="0" dirty="0" smtClean="0"/>
              <a:t> torn border and textured background</a:t>
            </a:r>
            <a:endParaRPr lang="en-US"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(Advanced)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b="1" dirty="0" smtClean="0"/>
              <a:t>Tip</a:t>
            </a:r>
            <a:r>
              <a:rPr lang="en-US" dirty="0" smtClean="0"/>
              <a:t>: Some </a:t>
            </a:r>
            <a:r>
              <a:rPr lang="en-US" baseline="0" dirty="0" smtClean="0"/>
              <a:t>shape effects on this slide are created with the </a:t>
            </a:r>
            <a:r>
              <a:rPr lang="en-US" b="1" baseline="0" dirty="0" smtClean="0"/>
              <a:t>Combine Shapes </a:t>
            </a:r>
            <a:r>
              <a:rPr lang="en-US" baseline="0" dirty="0" smtClean="0"/>
              <a:t>commands. To access this command, you must add it to the </a:t>
            </a:r>
            <a:r>
              <a:rPr lang="en-US" b="0" baseline="0" dirty="0" smtClean="0"/>
              <a:t>Quick</a:t>
            </a:r>
            <a:r>
              <a:rPr lang="en-US" baseline="0" dirty="0" smtClean="0"/>
              <a:t> </a:t>
            </a:r>
            <a:r>
              <a:rPr lang="en-US" b="0" baseline="0" dirty="0" smtClean="0"/>
              <a:t>Access</a:t>
            </a:r>
            <a:r>
              <a:rPr lang="en-US" baseline="0" dirty="0" smtClean="0"/>
              <a:t> </a:t>
            </a:r>
            <a:r>
              <a:rPr lang="en-US" b="0" baseline="0" dirty="0" smtClean="0"/>
              <a:t>Toolbar, located above the </a:t>
            </a:r>
            <a:r>
              <a:rPr lang="en-US" b="1" baseline="0" dirty="0" smtClean="0"/>
              <a:t>File</a:t>
            </a:r>
            <a:r>
              <a:rPr lang="en-US" b="0" baseline="0" dirty="0" smtClean="0"/>
              <a:t> tab. </a:t>
            </a:r>
            <a:r>
              <a:rPr lang="en-US" baseline="0" dirty="0" smtClean="0"/>
              <a:t> To customize the Quick Access Toolbar, do the following:</a:t>
            </a:r>
          </a:p>
          <a:p>
            <a:pPr marL="228600" indent="-228600">
              <a:buFont typeface="+mj-lt"/>
              <a:buAutoNum type="arabicPeriod"/>
            </a:pPr>
            <a:r>
              <a:rPr lang="en-US" baseline="0" dirty="0" smtClean="0"/>
              <a:t>Click the arrow next to the Quick Access Toolbar, and then under </a:t>
            </a:r>
            <a:r>
              <a:rPr lang="en-US" b="1" baseline="0" dirty="0" smtClean="0"/>
              <a:t>Customize</a:t>
            </a:r>
            <a:r>
              <a:rPr lang="en-US" baseline="0" dirty="0" smtClean="0"/>
              <a:t> </a:t>
            </a:r>
            <a:r>
              <a:rPr lang="en-US" b="1" baseline="0" dirty="0" smtClean="0"/>
              <a:t>Quick</a:t>
            </a:r>
            <a:r>
              <a:rPr lang="en-US" baseline="0" dirty="0" smtClean="0"/>
              <a:t> </a:t>
            </a:r>
            <a:r>
              <a:rPr lang="en-US" b="1" baseline="0" dirty="0" smtClean="0"/>
              <a:t>Access</a:t>
            </a:r>
            <a:r>
              <a:rPr lang="en-US" baseline="0" dirty="0" smtClean="0"/>
              <a:t> </a:t>
            </a:r>
            <a:r>
              <a:rPr lang="en-US" b="1" baseline="0" dirty="0" smtClean="0"/>
              <a:t>Toolbar</a:t>
            </a:r>
            <a:r>
              <a:rPr lang="en-US" baseline="0" dirty="0" smtClean="0"/>
              <a:t> click </a:t>
            </a:r>
            <a:r>
              <a:rPr lang="en-US" b="1" baseline="0" dirty="0" smtClean="0"/>
              <a:t>More</a:t>
            </a:r>
            <a:r>
              <a:rPr lang="en-US" baseline="0" dirty="0" smtClean="0"/>
              <a:t> </a:t>
            </a:r>
            <a:r>
              <a:rPr lang="en-US" b="1" baseline="0" dirty="0" smtClean="0"/>
              <a:t>Commands</a:t>
            </a:r>
            <a:r>
              <a:rPr lang="en-US" baseline="0" dirty="0" smtClean="0"/>
              <a:t>.</a:t>
            </a:r>
          </a:p>
          <a:p>
            <a:pPr marL="228600" indent="-228600">
              <a:buFont typeface="+mj-lt"/>
              <a:buAutoNum type="arabicPeriod"/>
            </a:pPr>
            <a:r>
              <a:rPr lang="en-US" baseline="0" dirty="0" smtClean="0"/>
              <a:t>In the </a:t>
            </a:r>
            <a:r>
              <a:rPr lang="en-US" b="1" baseline="0" dirty="0" smtClean="0"/>
              <a:t>PowerPoint</a:t>
            </a:r>
            <a:r>
              <a:rPr lang="en-US" baseline="0" dirty="0" smtClean="0"/>
              <a:t> </a:t>
            </a:r>
            <a:r>
              <a:rPr lang="en-US" b="1" baseline="0" dirty="0" smtClean="0"/>
              <a:t>Options</a:t>
            </a:r>
            <a:r>
              <a:rPr lang="en-US" baseline="0" dirty="0" smtClean="0"/>
              <a:t> dialog box, in the </a:t>
            </a:r>
            <a:r>
              <a:rPr lang="en-US" b="1" baseline="0" dirty="0" smtClean="0"/>
              <a:t>Choose commands from </a:t>
            </a:r>
            <a:r>
              <a:rPr lang="en-US" baseline="0" dirty="0" smtClean="0"/>
              <a:t>list, select </a:t>
            </a:r>
            <a:r>
              <a:rPr lang="en-US" b="1" baseline="0" dirty="0" smtClean="0"/>
              <a:t>All Commands</a:t>
            </a:r>
            <a:r>
              <a:rPr lang="en-US" baseline="0" dirty="0" smtClean="0"/>
              <a:t>. </a:t>
            </a:r>
          </a:p>
          <a:p>
            <a:pPr marL="228600" indent="-228600">
              <a:buFont typeface="+mj-lt"/>
              <a:buAutoNum type="arabicPeriod"/>
            </a:pPr>
            <a:r>
              <a:rPr lang="en-US" baseline="0" dirty="0" smtClean="0"/>
              <a:t>In the list of commands, click </a:t>
            </a:r>
            <a:r>
              <a:rPr lang="en-US" b="1" baseline="0" dirty="0" smtClean="0"/>
              <a:t>Combine</a:t>
            </a:r>
            <a:r>
              <a:rPr lang="en-US" baseline="0" dirty="0" smtClean="0"/>
              <a:t> </a:t>
            </a:r>
            <a:r>
              <a:rPr lang="en-US" b="1" baseline="0" dirty="0" smtClean="0"/>
              <a:t>Shapes</a:t>
            </a:r>
            <a:r>
              <a:rPr lang="en-US" baseline="0" dirty="0" smtClean="0"/>
              <a:t>, and then click </a:t>
            </a:r>
            <a:r>
              <a:rPr lang="en-US" b="1" baseline="0" dirty="0" smtClean="0"/>
              <a:t>Add</a:t>
            </a:r>
            <a:r>
              <a:rPr lang="en-US" baseline="0" dirty="0" smtClean="0"/>
              <a:t>.</a:t>
            </a:r>
          </a:p>
          <a:p>
            <a:pPr marL="0" indent="0">
              <a:buNone/>
            </a:pPr>
            <a:endParaRPr lang="en-US" dirty="0" smtClean="0"/>
          </a:p>
          <a:p>
            <a:pPr marL="0" indent="0">
              <a:buNone/>
            </a:pPr>
            <a:r>
              <a:rPr lang="en-US" dirty="0" smtClean="0"/>
              <a:t>To reproduce the shape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Slides</a:t>
            </a:r>
            <a:r>
              <a:rPr lang="en-US" baseline="0" dirty="0" smtClean="0"/>
              <a:t> group, click </a:t>
            </a:r>
            <a:r>
              <a:rPr lang="en-US" b="1" baseline="0" dirty="0" smtClean="0"/>
              <a:t>Layout</a:t>
            </a:r>
            <a:r>
              <a:rPr lang="en-US" baseline="0" dirty="0" smtClean="0"/>
              <a:t>, and then click </a:t>
            </a:r>
            <a:r>
              <a:rPr lang="en-US" b="1" baseline="0" dirty="0" smtClean="0"/>
              <a:t>Blank</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a:t>
            </a:r>
            <a:r>
              <a:rPr lang="en-US" baseline="0" dirty="0" smtClean="0"/>
              <a:t> </a:t>
            </a:r>
            <a:r>
              <a:rPr lang="en-US" b="1" baseline="0" dirty="0" smtClean="0"/>
              <a:t>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under </a:t>
            </a:r>
            <a:r>
              <a:rPr lang="en-US" b="1" baseline="0" dirty="0" smtClean="0"/>
              <a:t>Size and rotate</a:t>
            </a:r>
            <a:r>
              <a:rPr lang="en-US" baseline="0" dirty="0" smtClean="0"/>
              <a:t>, in the </a:t>
            </a:r>
            <a:r>
              <a:rPr lang="en-US" b="1" baseline="0" dirty="0" smtClean="0"/>
              <a:t>Height</a:t>
            </a:r>
            <a:r>
              <a:rPr lang="en-US" baseline="0" dirty="0" smtClean="0"/>
              <a:t> box enter </a:t>
            </a:r>
            <a:r>
              <a:rPr lang="en-US" b="1" baseline="0" dirty="0" smtClean="0"/>
              <a:t>5.76”</a:t>
            </a:r>
            <a:r>
              <a:rPr lang="en-US" baseline="0" dirty="0" smtClean="0"/>
              <a:t> and in the </a:t>
            </a:r>
            <a:r>
              <a:rPr lang="en-US" b="1" baseline="0" dirty="0" smtClean="0"/>
              <a:t>Width</a:t>
            </a:r>
            <a:r>
              <a:rPr lang="en-US" baseline="0" dirty="0" smtClean="0"/>
              <a:t> box enter </a:t>
            </a:r>
            <a:r>
              <a:rPr lang="en-US" b="1" baseline="0" dirty="0" smtClean="0"/>
              <a:t>4”</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select </a:t>
            </a:r>
            <a:r>
              <a:rPr lang="en-US" b="1" baseline="0" dirty="0" smtClean="0"/>
              <a:t>Picture or texture fill</a:t>
            </a:r>
            <a:r>
              <a:rPr lang="en-US" baseline="0" dirty="0" smtClean="0"/>
              <a:t>, and then click the button next to </a:t>
            </a:r>
            <a:r>
              <a:rPr lang="en-US" b="1" baseline="0" dirty="0" smtClean="0"/>
              <a:t>Texture</a:t>
            </a:r>
            <a:r>
              <a:rPr lang="en-US" baseline="0" dirty="0" smtClean="0"/>
              <a:t> and click </a:t>
            </a:r>
            <a:r>
              <a:rPr lang="en-US" b="1" baseline="0" dirty="0" smtClean="0"/>
              <a:t>Newsprint </a:t>
            </a:r>
            <a:r>
              <a:rPr lang="en-US" b="0" baseline="0" dirty="0" smtClean="0"/>
              <a:t>(third row)</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Corrections</a:t>
            </a:r>
            <a:r>
              <a:rPr lang="en-US" baseline="0" dirty="0" smtClean="0"/>
              <a:t> in the left pane, in the </a:t>
            </a:r>
            <a:r>
              <a:rPr lang="en-US" b="1" baseline="0" dirty="0" smtClean="0"/>
              <a:t>Picture</a:t>
            </a:r>
            <a:r>
              <a:rPr lang="en-US" baseline="0" dirty="0" smtClean="0"/>
              <a:t> </a:t>
            </a:r>
            <a:r>
              <a:rPr lang="en-US" b="1" baseline="0" dirty="0" smtClean="0"/>
              <a:t>Corrections</a:t>
            </a:r>
            <a:r>
              <a:rPr lang="en-US" baseline="0" dirty="0" smtClean="0"/>
              <a:t> pane, under </a:t>
            </a:r>
            <a:r>
              <a:rPr lang="en-US" b="1" baseline="0" dirty="0" smtClean="0"/>
              <a:t>Brightness and Contrast</a:t>
            </a:r>
            <a:r>
              <a:rPr lang="en-US" baseline="0" dirty="0" smtClean="0"/>
              <a:t>, in the </a:t>
            </a:r>
            <a:r>
              <a:rPr lang="en-US" b="1" baseline="0" dirty="0" smtClean="0"/>
              <a:t>Contrast</a:t>
            </a:r>
            <a:r>
              <a:rPr lang="en-US" baseline="0" dirty="0" smtClean="0"/>
              <a:t> box enter </a:t>
            </a:r>
            <a:r>
              <a:rPr lang="en-US" b="1" baseline="0" dirty="0" smtClean="0"/>
              <a:t>40%</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 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click </a:t>
            </a:r>
            <a:r>
              <a:rPr lang="en-US" b="1" baseline="0" dirty="0" smtClean="0"/>
              <a:t>No Glow</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Right-click the rectangle, click </a:t>
            </a:r>
            <a:r>
              <a:rPr lang="en-US" b="1" baseline="0" dirty="0" smtClean="0"/>
              <a:t>Edit</a:t>
            </a:r>
            <a:r>
              <a:rPr lang="en-US" baseline="0" dirty="0" smtClean="0"/>
              <a:t> </a:t>
            </a:r>
            <a:r>
              <a:rPr lang="en-US" b="1" baseline="0" dirty="0" smtClean="0"/>
              <a:t>Points</a:t>
            </a:r>
            <a:r>
              <a:rPr lang="en-US" b="0" baseline="0" dirty="0" smtClean="0"/>
              <a:t>,</a:t>
            </a:r>
            <a:r>
              <a:rPr lang="en-US" baseline="0" dirty="0" smtClean="0"/>
              <a:t> right-click the top edge of the rectangle, and then click </a:t>
            </a:r>
            <a:r>
              <a:rPr lang="en-US" b="1" baseline="0" dirty="0" smtClean="0"/>
              <a:t>Add Point </a:t>
            </a:r>
            <a:r>
              <a:rPr lang="en-US" baseline="0" dirty="0" smtClean="0"/>
              <a:t>to add a new point. Repeat this step to add about 15 new points to the top edge. Do the same for the bottom edge. Individually select each point you added, and then drag up or down to create a ragged edge.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Move rectangle to the right half of the slide area.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click </a:t>
            </a:r>
            <a:r>
              <a:rPr lang="en-US" b="1" baseline="0" dirty="0" smtClean="0"/>
              <a:t>Align</a:t>
            </a:r>
            <a:r>
              <a:rPr lang="en-US" baseline="0" dirty="0" smtClean="0"/>
              <a:t> </a:t>
            </a:r>
            <a:r>
              <a:rPr lang="en-US" b="1" baseline="0" dirty="0" smtClean="0"/>
              <a:t>Middle</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Insert</a:t>
            </a:r>
            <a:r>
              <a:rPr lang="en-US" baseline="0" dirty="0" smtClean="0"/>
              <a:t> tab, in the </a:t>
            </a:r>
            <a:r>
              <a:rPr lang="en-US" b="1" baseline="0" dirty="0" smtClean="0"/>
              <a:t>Images</a:t>
            </a:r>
            <a:r>
              <a:rPr lang="en-US" baseline="0" dirty="0" smtClean="0"/>
              <a:t> group, click </a:t>
            </a:r>
            <a:r>
              <a:rPr lang="en-US" b="1" baseline="0" dirty="0" smtClean="0"/>
              <a:t>Picture</a:t>
            </a:r>
            <a:r>
              <a:rPr lang="en-US" baseline="0" dirty="0" smtClean="0"/>
              <a:t>. </a:t>
            </a:r>
            <a:r>
              <a:rPr lang="en-US" sz="1200" kern="1200" dirty="0" smtClean="0">
                <a:solidFill>
                  <a:schemeClr val="tx1"/>
                </a:solidFill>
                <a:effectLst/>
                <a:latin typeface="+mn-lt"/>
                <a:ea typeface="+mn-ea"/>
                <a:cs typeface="+mn-cs"/>
              </a:rPr>
              <a:t>In the </a:t>
            </a:r>
            <a:r>
              <a:rPr lang="en-US" sz="1200" b="1" kern="1200" dirty="0" smtClean="0">
                <a:solidFill>
                  <a:schemeClr val="tx1"/>
                </a:solidFill>
                <a:effectLst/>
                <a:latin typeface="+mn-lt"/>
                <a:ea typeface="+mn-ea"/>
                <a:cs typeface="+mn-cs"/>
              </a:rPr>
              <a:t>Insert Picture </a:t>
            </a:r>
            <a:r>
              <a:rPr lang="en-US" sz="1200" kern="1200" dirty="0" smtClean="0">
                <a:solidFill>
                  <a:schemeClr val="tx1"/>
                </a:solidFill>
                <a:effectLst/>
                <a:latin typeface="+mn-lt"/>
                <a:ea typeface="+mn-ea"/>
                <a:cs typeface="+mn-cs"/>
              </a:rPr>
              <a:t>dialog box, select a picture and then click </a:t>
            </a:r>
            <a:r>
              <a:rPr lang="en-US" sz="1200" b="1" kern="1200" dirty="0" smtClean="0">
                <a:solidFill>
                  <a:schemeClr val="tx1"/>
                </a:solidFill>
                <a:effectLst/>
                <a:latin typeface="+mn-lt"/>
                <a:ea typeface="+mn-ea"/>
                <a:cs typeface="+mn-cs"/>
              </a:rPr>
              <a:t>Insert</a:t>
            </a:r>
            <a:r>
              <a:rPr lang="en-US" sz="1200" kern="1200" dirty="0" smtClean="0">
                <a:solidFill>
                  <a:schemeClr val="tx1"/>
                </a:solidFill>
                <a:effectLst/>
                <a:latin typeface="+mn-lt"/>
                <a:ea typeface="+mn-ea"/>
                <a:cs typeface="+mn-cs"/>
              </a:rPr>
              <a:t>.</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picture. Under </a:t>
            </a:r>
            <a:r>
              <a:rPr lang="en-US" b="1" baseline="0" dirty="0" smtClean="0"/>
              <a:t>Picture</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In the </a:t>
            </a:r>
            <a:r>
              <a:rPr lang="en-US" b="1" baseline="0" dirty="0" smtClean="0"/>
              <a:t>Format</a:t>
            </a:r>
            <a:r>
              <a:rPr lang="en-US" baseline="0" dirty="0" smtClean="0"/>
              <a:t> </a:t>
            </a:r>
            <a:r>
              <a:rPr lang="en-US" b="1" baseline="0" dirty="0" smtClean="0"/>
              <a:t>Picture</a:t>
            </a:r>
            <a:r>
              <a:rPr lang="en-US" baseline="0" dirty="0" smtClean="0"/>
              <a:t> dialog box, resize or crop the image so that the height is set to </a:t>
            </a:r>
            <a:r>
              <a:rPr lang="en-US" b="1" baseline="0" dirty="0" smtClean="0"/>
              <a:t>4.74”</a:t>
            </a:r>
            <a:r>
              <a:rPr lang="en-US" baseline="0" dirty="0" smtClean="0"/>
              <a:t> and the width is set to </a:t>
            </a:r>
            <a:r>
              <a:rPr lang="en-US" b="1" baseline="0" dirty="0" smtClean="0"/>
              <a:t>3.4”</a:t>
            </a:r>
            <a:r>
              <a:rPr lang="en-US" baseline="0" dirty="0" smtClean="0"/>
              <a:t>. </a:t>
            </a:r>
            <a:r>
              <a:rPr lang="en-US" sz="1200" kern="1200" dirty="0" smtClean="0">
                <a:solidFill>
                  <a:schemeClr val="tx1"/>
                </a:solidFill>
                <a:effectLst/>
                <a:latin typeface="+mn-lt"/>
                <a:ea typeface="+mn-ea"/>
                <a:cs typeface="+mn-cs"/>
              </a:rPr>
              <a:t>To crop the picture, click </a:t>
            </a:r>
            <a:r>
              <a:rPr lang="en-US" sz="1200" b="1" kern="1200" dirty="0" smtClean="0">
                <a:solidFill>
                  <a:schemeClr val="tx1"/>
                </a:solidFill>
                <a:effectLst/>
                <a:latin typeface="+mn-lt"/>
                <a:ea typeface="+mn-ea"/>
                <a:cs typeface="+mn-cs"/>
              </a:rPr>
              <a:t>Crop</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Crop position</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Left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Top</a:t>
            </a:r>
            <a:r>
              <a:rPr lang="en-US" sz="1200" kern="1200" dirty="0" smtClean="0">
                <a:solidFill>
                  <a:schemeClr val="tx1"/>
                </a:solidFill>
                <a:effectLst/>
                <a:latin typeface="+mn-lt"/>
                <a:ea typeface="+mn-ea"/>
                <a:cs typeface="+mn-cs"/>
              </a:rPr>
              <a:t> boxes. To resize the picture, click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Size and rotate</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boxes.</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 </a:t>
            </a:r>
            <a:r>
              <a:rPr lang="en-US" baseline="0" dirty="0" smtClean="0"/>
              <a:t>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Color</a:t>
            </a:r>
            <a:r>
              <a:rPr lang="en-US" baseline="0" dirty="0" smtClean="0"/>
              <a:t> </a:t>
            </a:r>
            <a:r>
              <a:rPr lang="en-US" b="1" baseline="0" dirty="0" smtClean="0"/>
              <a:t>Tone</a:t>
            </a:r>
            <a:r>
              <a:rPr lang="en-US" baseline="0" dirty="0" smtClean="0"/>
              <a:t>, click the button next to </a:t>
            </a:r>
            <a:r>
              <a:rPr lang="en-US" b="1" baseline="0" dirty="0" smtClean="0"/>
              <a:t>Presets</a:t>
            </a:r>
            <a:r>
              <a:rPr lang="en-US" baseline="0" dirty="0" smtClean="0"/>
              <a:t>, and then click </a:t>
            </a:r>
            <a:r>
              <a:rPr lang="en-US" b="1" baseline="0" dirty="0" smtClean="0"/>
              <a:t>Temperature 5300 K</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Shadow</a:t>
            </a:r>
            <a:r>
              <a:rPr lang="en-US" baseline="0" dirty="0" smtClean="0"/>
              <a:t> in the left pane, and in the </a:t>
            </a:r>
            <a:r>
              <a:rPr lang="en-US" b="1" baseline="0" dirty="0" smtClean="0"/>
              <a:t>Shadow</a:t>
            </a:r>
            <a:r>
              <a:rPr lang="en-US" baseline="0" dirty="0" smtClean="0"/>
              <a:t> pane,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the button  next to </a:t>
            </a:r>
            <a:r>
              <a:rPr lang="en-US" b="1" baseline="0" dirty="0" smtClean="0"/>
              <a:t>Presets</a:t>
            </a:r>
            <a:r>
              <a:rPr lang="en-US" baseline="0" dirty="0" smtClean="0"/>
              <a:t>, and then under </a:t>
            </a:r>
            <a:r>
              <a:rPr lang="en-US" b="1" baseline="0" dirty="0" smtClean="0"/>
              <a:t>Outer</a:t>
            </a:r>
            <a:r>
              <a:rPr lang="en-US" baseline="0" dirty="0" smtClean="0"/>
              <a:t> click </a:t>
            </a:r>
            <a:r>
              <a:rPr lang="en-US" b="1" baseline="0" dirty="0" smtClean="0"/>
              <a:t>Offset</a:t>
            </a:r>
            <a:r>
              <a:rPr lang="en-US" baseline="0" dirty="0" smtClean="0"/>
              <a:t> </a:t>
            </a:r>
            <a:r>
              <a:rPr lang="en-US" b="1" baseline="0" dirty="0" smtClean="0"/>
              <a:t>Center</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Transparency</a:t>
            </a:r>
            <a:r>
              <a:rPr lang="en-US" baseline="0" dirty="0" smtClean="0"/>
              <a:t> box, enter </a:t>
            </a:r>
            <a:r>
              <a:rPr lang="en-US" b="1" baseline="0" dirty="0" smtClean="0"/>
              <a:t>80%.</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Size</a:t>
            </a:r>
            <a:r>
              <a:rPr lang="en-US" baseline="0" dirty="0" smtClean="0"/>
              <a:t> box, enter </a:t>
            </a:r>
            <a:r>
              <a:rPr lang="en-US" b="1" baseline="0" dirty="0" smtClean="0"/>
              <a:t>101%.</a:t>
            </a:r>
          </a:p>
          <a:p>
            <a:pPr marL="228600" indent="-228600">
              <a:buFont typeface="+mj-lt"/>
              <a:buAutoNum type="arabicPeriod"/>
            </a:pPr>
            <a:r>
              <a:rPr lang="en-US" baseline="0" dirty="0" smtClean="0"/>
              <a:t>Position the picture over the rectangle.</a:t>
            </a:r>
          </a:p>
          <a:p>
            <a:pPr marL="228600" indent="-228600">
              <a:buFont typeface="+mj-lt"/>
              <a:buAutoNum type="arabicPeriod"/>
            </a:pPr>
            <a:r>
              <a:rPr lang="en-US" baseline="0" dirty="0" smtClean="0"/>
              <a:t>Press and hold CTRL, and then select the rectangle and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Align,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Middle</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other shapes on this slide (arched shadows), do the following:</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indent="-228600">
              <a:buFont typeface="+mj-lt"/>
              <a:buAutoNum type="arabicPeriod"/>
            </a:pPr>
            <a:r>
              <a:rPr lang="en-US" baseline="0" dirty="0" smtClean="0"/>
              <a:t>On the slide, drag to draw a rectangle.</a:t>
            </a:r>
          </a:p>
          <a:p>
            <a:pPr marL="228600" indent="-228600">
              <a:buFont typeface="+mj-lt"/>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50</a:t>
            </a:r>
            <a:r>
              <a:rPr lang="en-US" baseline="0" dirty="0" smtClean="0"/>
              <a:t>” into the </a:t>
            </a:r>
            <a:r>
              <a:rPr lang="en-US" b="1" baseline="0" dirty="0" smtClean="0"/>
              <a:t>Height</a:t>
            </a:r>
            <a:r>
              <a:rPr lang="en-US" baseline="0" dirty="0" smtClean="0"/>
              <a:t> box and </a:t>
            </a:r>
            <a:r>
              <a:rPr lang="en-US" b="1" baseline="0" dirty="0" smtClean="0"/>
              <a:t>3.9” </a:t>
            </a:r>
            <a:r>
              <a:rPr lang="en-US" baseline="0" dirty="0" smtClean="0"/>
              <a:t>into the </a:t>
            </a:r>
            <a:r>
              <a:rPr lang="en-US" b="1" baseline="0" dirty="0" smtClean="0"/>
              <a:t>Width</a:t>
            </a:r>
            <a:r>
              <a:rPr lang="en-US" baseline="0" dirty="0" smtClean="0"/>
              <a:t> box.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Basic</a:t>
            </a:r>
            <a:r>
              <a:rPr lang="en-US" baseline="0" dirty="0" smtClean="0"/>
              <a:t> </a:t>
            </a:r>
            <a:r>
              <a:rPr lang="en-US" b="1" baseline="0" dirty="0" smtClean="0"/>
              <a:t>Shapes</a:t>
            </a:r>
            <a:r>
              <a:rPr lang="en-US" baseline="0" dirty="0" smtClean="0"/>
              <a:t> click </a:t>
            </a:r>
            <a:r>
              <a:rPr lang="en-US" b="1" baseline="0" dirty="0" smtClean="0"/>
              <a:t>Oval</a:t>
            </a:r>
            <a:r>
              <a:rPr lang="en-US" baseline="0" dirty="0" smtClean="0"/>
              <a:t>. </a:t>
            </a:r>
          </a:p>
          <a:p>
            <a:pPr marL="228600" indent="-228600">
              <a:buFont typeface="+mj-lt"/>
              <a:buAutoNum type="arabicPeriod"/>
            </a:pPr>
            <a:r>
              <a:rPr lang="en-US" baseline="0" dirty="0" smtClean="0"/>
              <a:t>On the slide, drag to draw an oval. </a:t>
            </a:r>
          </a:p>
          <a:p>
            <a:pPr marL="228600" indent="-228600">
              <a:buFont typeface="+mj-lt"/>
              <a:buAutoNum type="arabicPeriod"/>
            </a:pPr>
            <a:r>
              <a:rPr lang="en-US" baseline="0" dirty="0" smtClean="0"/>
              <a:t>Select the oval.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2”</a:t>
            </a:r>
            <a:r>
              <a:rPr lang="en-US" baseline="0" dirty="0" smtClean="0"/>
              <a:t> into the </a:t>
            </a:r>
            <a:r>
              <a:rPr lang="en-US" b="1" baseline="0" dirty="0" smtClean="0"/>
              <a:t>Height</a:t>
            </a:r>
            <a:r>
              <a:rPr lang="en-US" baseline="0" dirty="0" smtClean="0"/>
              <a:t> box and </a:t>
            </a:r>
            <a:r>
              <a:rPr lang="en-US" b="1" baseline="0" dirty="0" smtClean="0"/>
              <a:t>6.83”</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oval so that it overlaps the bottom edge of the rectangle. </a:t>
            </a:r>
          </a:p>
          <a:p>
            <a:pPr marL="228600" indent="-228600">
              <a:buFont typeface="+mj-lt"/>
              <a:buAutoNum type="arabicPeriod"/>
            </a:pPr>
            <a:r>
              <a:rPr lang="en-US" baseline="0" dirty="0" smtClean="0"/>
              <a:t>Press and hold CTRL, select the rectangle, and then select the oval.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 and then click </a:t>
            </a:r>
            <a:r>
              <a:rPr lang="en-US" b="1" baseline="0" dirty="0" smtClean="0"/>
              <a:t>Align</a:t>
            </a:r>
            <a:r>
              <a:rPr lang="en-US" baseline="0" dirty="0" smtClean="0"/>
              <a:t> </a:t>
            </a:r>
            <a:r>
              <a:rPr lang="en-US" b="1" baseline="0" dirty="0" smtClean="0"/>
              <a:t>Center</a:t>
            </a:r>
            <a:r>
              <a:rPr lang="en-US" baseline="0" dirty="0" smtClean="0"/>
              <a:t>.</a:t>
            </a:r>
          </a:p>
          <a:p>
            <a:pPr marL="228600" indent="-228600">
              <a:buFont typeface="+mj-lt"/>
              <a:buAutoNum type="arabicPeriod"/>
            </a:pPr>
            <a:r>
              <a:rPr lang="en-US" baseline="0" dirty="0" smtClean="0"/>
              <a:t>Press and hold CTRL, select the rectangle, and then select the oval. </a:t>
            </a:r>
            <a:r>
              <a:rPr lang="en-US" sz="1200" kern="1200" dirty="0" smtClean="0">
                <a:solidFill>
                  <a:schemeClr val="tx1"/>
                </a:solidFill>
                <a:effectLst/>
                <a:latin typeface="+mn-lt"/>
                <a:ea typeface="+mn-ea"/>
                <a:cs typeface="+mn-cs"/>
              </a:rPr>
              <a:t>On the Quick Access Toolbar, click </a:t>
            </a:r>
            <a:r>
              <a:rPr lang="en-US" sz="1200" b="1" kern="1200" dirty="0" smtClean="0">
                <a:solidFill>
                  <a:schemeClr val="tx1"/>
                </a:solidFill>
                <a:effectLst/>
                <a:latin typeface="+mn-lt"/>
                <a:ea typeface="+mn-ea"/>
                <a:cs typeface="+mn-cs"/>
              </a:rPr>
              <a:t>Combine Shapes</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Shape</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Subtract</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Select the new shape.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the </a:t>
            </a:r>
            <a:r>
              <a:rPr lang="en-US" b="1" baseline="0" dirty="0" smtClean="0"/>
              <a:t>Format</a:t>
            </a:r>
            <a:r>
              <a:rPr lang="en-US" baseline="0" dirty="0" smtClean="0"/>
              <a:t> </a:t>
            </a:r>
            <a:r>
              <a:rPr lang="en-US" b="1" baseline="0" dirty="0" smtClean="0"/>
              <a:t>Shape</a:t>
            </a:r>
            <a:r>
              <a:rPr lang="en-US" baseline="0" dirty="0" smtClean="0"/>
              <a:t> 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lvl="1" indent="-228600">
              <a:buFont typeface="+mj-lt"/>
              <a:buAutoNum type="arabicPeriod"/>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lvl="1" indent="-228600">
              <a:buFont typeface="+mj-lt"/>
              <a:buAutoNum type="arabicPeriod"/>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lvl="1" indent="-228600">
              <a:buFont typeface="+mj-lt"/>
              <a:buAutoNum type="arabicPeriod"/>
            </a:pPr>
            <a:r>
              <a:rPr lang="en-US" sz="1200" kern="1200" dirty="0" smtClean="0">
                <a:solidFill>
                  <a:schemeClr val="tx1"/>
                </a:solidFill>
                <a:effectLst/>
                <a:latin typeface="+mn-lt"/>
                <a:ea typeface="+mn-ea"/>
                <a:cs typeface="+mn-cs"/>
              </a:rPr>
              <a:t>Under </a:t>
            </a:r>
            <a:r>
              <a:rPr lang="en-US" sz="1200" b="1" kern="1200" dirty="0" smtClean="0">
                <a:solidFill>
                  <a:schemeClr val="tx1"/>
                </a:solidFill>
                <a:effectLst/>
                <a:latin typeface="+mn-lt"/>
                <a:ea typeface="+mn-ea"/>
                <a:cs typeface="+mn-cs"/>
              </a:rPr>
              <a:t>Gradient stops</a:t>
            </a:r>
            <a:r>
              <a:rPr lang="en-US" sz="1200" kern="1200" dirty="0" smtClean="0">
                <a:solidFill>
                  <a:schemeClr val="tx1"/>
                </a:solidFill>
                <a:effectLst/>
                <a:latin typeface="+mn-lt"/>
                <a:ea typeface="+mn-ea"/>
                <a:cs typeface="+mn-cs"/>
              </a:rPr>
              <a:t>, click </a:t>
            </a:r>
            <a:r>
              <a:rPr lang="en-US" sz="1200" b="1" kern="1200" dirty="0" smtClean="0">
                <a:solidFill>
                  <a:schemeClr val="tx1"/>
                </a:solidFill>
                <a:effectLst/>
                <a:latin typeface="+mn-lt"/>
                <a:ea typeface="+mn-ea"/>
                <a:cs typeface="+mn-cs"/>
              </a:rPr>
              <a:t>Add gradient stops</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Remove gradient stops</a:t>
            </a:r>
            <a:r>
              <a:rPr lang="en-US" sz="1200" kern="1200" dirty="0" smtClean="0">
                <a:solidFill>
                  <a:schemeClr val="tx1"/>
                </a:solidFill>
                <a:effectLst/>
                <a:latin typeface="+mn-lt"/>
                <a:ea typeface="+mn-ea"/>
                <a:cs typeface="+mn-cs"/>
              </a:rPr>
              <a:t> until two stops appear in the slider.</a:t>
            </a:r>
          </a:p>
          <a:p>
            <a:pPr marL="228600" lvl="0" indent="-228600">
              <a:buFont typeface="+mj-lt"/>
              <a:buAutoNum type="arabicPeriod"/>
            </a:pPr>
            <a:r>
              <a:rPr lang="en-US" kern="1200" baseline="0" dirty="0" smtClean="0">
                <a:solidFill>
                  <a:schemeClr val="tx1"/>
                </a:solidFill>
                <a:effectLst/>
                <a:latin typeface="+mn-lt"/>
                <a:ea typeface="+mn-ea"/>
                <a:cs typeface="+mn-cs"/>
              </a:rPr>
              <a:t>Also under Gradient stops, customize the gradient stops as follows:</a:t>
            </a:r>
          </a:p>
          <a:p>
            <a:pPr marL="685800" lvl="1" indent="-228600">
              <a:buFont typeface="Arial" pitchFamily="34" charset="0"/>
              <a:buChar char="•"/>
            </a:pPr>
            <a:r>
              <a:rPr lang="en-US" kern="1200" baseline="0" dirty="0" smtClean="0">
                <a:solidFill>
                  <a:schemeClr val="tx1"/>
                </a:solidFill>
                <a:effectLst/>
                <a:latin typeface="+mn-lt"/>
                <a:ea typeface="+mn-ea"/>
                <a:cs typeface="+mn-cs"/>
              </a:rPr>
              <a:t>Select the first gradient stop in the slider, and then do the following:</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Position</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0%.</a:t>
            </a:r>
          </a:p>
          <a:p>
            <a:pPr marL="1143000" lvl="2" indent="-228600">
              <a:buFont typeface="Arial" pitchFamily="34" charset="0"/>
              <a:buChar char="•"/>
            </a:pPr>
            <a:r>
              <a:rPr lang="en-US" kern="1200" baseline="0" dirty="0" smtClean="0">
                <a:solidFill>
                  <a:schemeClr val="tx1"/>
                </a:solidFill>
                <a:effectLst/>
                <a:latin typeface="+mn-lt"/>
                <a:ea typeface="+mn-ea"/>
                <a:cs typeface="+mn-cs"/>
              </a:rPr>
              <a:t>Click the button next to </a:t>
            </a:r>
            <a:r>
              <a:rPr lang="en-US" b="1" kern="1200" baseline="0" dirty="0" smtClean="0">
                <a:solidFill>
                  <a:schemeClr val="tx1"/>
                </a:solidFill>
                <a:effectLst/>
                <a:latin typeface="+mn-lt"/>
                <a:ea typeface="+mn-ea"/>
                <a:cs typeface="+mn-cs"/>
              </a:rPr>
              <a:t>Color</a:t>
            </a:r>
            <a:r>
              <a:rPr lang="en-US" kern="1200" baseline="0" dirty="0" smtClean="0">
                <a:solidFill>
                  <a:schemeClr val="tx1"/>
                </a:solidFill>
                <a:effectLst/>
                <a:latin typeface="+mn-lt"/>
                <a:ea typeface="+mn-ea"/>
                <a:cs typeface="+mn-cs"/>
              </a:rPr>
              <a:t>, and then under </a:t>
            </a:r>
            <a:r>
              <a:rPr lang="en-US" b="1" kern="1200" baseline="0" dirty="0" smtClean="0">
                <a:solidFill>
                  <a:schemeClr val="tx1"/>
                </a:solidFill>
                <a:effectLst/>
                <a:latin typeface="+mn-lt"/>
                <a:ea typeface="+mn-ea"/>
                <a:cs typeface="+mn-cs"/>
              </a:rPr>
              <a:t>Theme</a:t>
            </a:r>
            <a:r>
              <a:rPr lang="en-US" kern="1200" baseline="0" dirty="0" smtClean="0">
                <a:solidFill>
                  <a:schemeClr val="tx1"/>
                </a:solidFill>
                <a:effectLst/>
                <a:latin typeface="+mn-lt"/>
                <a:ea typeface="+mn-ea"/>
                <a:cs typeface="+mn-cs"/>
              </a:rPr>
              <a:t> </a:t>
            </a:r>
            <a:r>
              <a:rPr lang="en-US" b="1" kern="1200" baseline="0" dirty="0" smtClean="0">
                <a:solidFill>
                  <a:schemeClr val="tx1"/>
                </a:solidFill>
                <a:effectLst/>
                <a:latin typeface="+mn-lt"/>
                <a:ea typeface="+mn-ea"/>
                <a:cs typeface="+mn-cs"/>
              </a:rPr>
              <a:t>Colors</a:t>
            </a:r>
            <a:r>
              <a:rPr lang="en-US" kern="1200" baseline="0" dirty="0" smtClean="0">
                <a:solidFill>
                  <a:schemeClr val="tx1"/>
                </a:solidFill>
                <a:effectLst/>
                <a:latin typeface="+mn-lt"/>
                <a:ea typeface="+mn-ea"/>
                <a:cs typeface="+mn-cs"/>
              </a:rPr>
              <a:t> click </a:t>
            </a:r>
            <a:r>
              <a:rPr lang="en-US" b="1" kern="1200" baseline="0" dirty="0" smtClean="0">
                <a:solidFill>
                  <a:schemeClr val="tx1"/>
                </a:solidFill>
                <a:effectLst/>
                <a:latin typeface="+mn-lt"/>
                <a:ea typeface="+mn-ea"/>
                <a:cs typeface="+mn-cs"/>
              </a:rPr>
              <a:t>Black, Text 1 </a:t>
            </a:r>
            <a:r>
              <a:rPr lang="en-US" b="0" kern="1200" baseline="0" dirty="0" smtClean="0">
                <a:solidFill>
                  <a:schemeClr val="tx1"/>
                </a:solidFill>
                <a:effectLst/>
                <a:latin typeface="+mn-lt"/>
                <a:ea typeface="+mn-ea"/>
                <a:cs typeface="+mn-cs"/>
              </a:rPr>
              <a:t>(first row)</a:t>
            </a:r>
            <a:r>
              <a:rPr lang="en-US" kern="1200" baseline="0" dirty="0" smtClean="0">
                <a:solidFill>
                  <a:schemeClr val="tx1"/>
                </a:solidFill>
                <a:effectLst/>
                <a:latin typeface="+mn-lt"/>
                <a:ea typeface="+mn-ea"/>
                <a:cs typeface="+mn-cs"/>
              </a:rPr>
              <a:t>. </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Transparency</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50%</a:t>
            </a:r>
            <a:r>
              <a:rPr lang="en-US" kern="1200" baseline="0" dirty="0" smtClean="0">
                <a:solidFill>
                  <a:schemeClr val="tx1"/>
                </a:solidFill>
                <a:effectLst/>
                <a:latin typeface="+mn-lt"/>
                <a:ea typeface="+mn-ea"/>
                <a:cs typeface="+mn-cs"/>
              </a:rPr>
              <a:t>.</a:t>
            </a:r>
          </a:p>
          <a:p>
            <a:pPr marL="685800" lvl="1" indent="-228600">
              <a:buFont typeface="Arial" pitchFamily="34" charset="0"/>
              <a:buChar char="•"/>
            </a:pPr>
            <a:r>
              <a:rPr lang="en-US" baseline="0" dirty="0" smtClean="0"/>
              <a:t>Select the other gradient stop in the slider, and then do the following:</a:t>
            </a:r>
          </a:p>
          <a:p>
            <a:pPr marL="1143000" lvl="2" indent="-228600">
              <a:buFont typeface="Arial" pitchFamily="34" charset="0"/>
              <a:buChar char="•"/>
            </a:pPr>
            <a:r>
              <a:rPr lang="en-US" baseline="0" dirty="0" smtClean="0"/>
              <a:t>In the </a:t>
            </a:r>
            <a:r>
              <a:rPr lang="en-US" b="1" baseline="0" dirty="0" smtClean="0"/>
              <a:t>Position</a:t>
            </a:r>
            <a:r>
              <a:rPr lang="en-US" baseline="0" dirty="0" smtClean="0"/>
              <a:t> box, enter </a:t>
            </a:r>
            <a:r>
              <a:rPr lang="en-US" b="1" baseline="0" dirty="0" smtClean="0"/>
              <a:t>100%</a:t>
            </a:r>
            <a:r>
              <a:rPr lang="en-US" baseline="0" dirty="0" smtClean="0"/>
              <a:t>.</a:t>
            </a:r>
          </a:p>
          <a:p>
            <a:pPr marL="1143000" lvl="2" indent="-228600">
              <a:buFont typeface="Arial" pitchFamily="34" charset="0"/>
              <a:buChar cha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Black, Text 1</a:t>
            </a:r>
            <a:r>
              <a:rPr lang="en-US" baseline="0" dirty="0" smtClean="0"/>
              <a:t> (first row).</a:t>
            </a:r>
          </a:p>
          <a:p>
            <a:pPr marL="1143000" lvl="2" indent="-228600">
              <a:buFont typeface="Arial" pitchFamily="34" charset="0"/>
              <a:buChar char="•"/>
            </a:pPr>
            <a:r>
              <a:rPr lang="en-US" baseline="0" dirty="0" smtClean="0"/>
              <a:t>In the </a:t>
            </a:r>
            <a:r>
              <a:rPr lang="en-US" b="1" baseline="0" dirty="0" smtClean="0"/>
              <a:t>Transparency</a:t>
            </a:r>
            <a:r>
              <a:rPr lang="en-US" baseline="0" dirty="0" smtClean="0"/>
              <a:t> box, enter </a:t>
            </a:r>
            <a:r>
              <a:rPr lang="en-US" b="1" baseline="0" dirty="0" smtClean="0"/>
              <a:t>100%</a:t>
            </a:r>
            <a:r>
              <a:rPr lang="en-US" baseline="0" dirty="0" smtClean="0"/>
              <a:t>.</a:t>
            </a:r>
          </a:p>
          <a:p>
            <a:pPr marL="228600" lvl="0" indent="-228600">
              <a:buFont typeface="+mj-lt"/>
              <a:buAutoNum type="arabicPeriod"/>
            </a:pPr>
            <a:r>
              <a:rPr lang="en-US" baseline="0" dirty="0" smtClean="0"/>
              <a:t>Also in the </a:t>
            </a:r>
            <a:r>
              <a:rPr lang="en-US" b="1" baseline="0" dirty="0" smtClean="0"/>
              <a:t>Format Shape </a:t>
            </a:r>
            <a:r>
              <a:rPr lang="en-US" baseline="0" dirty="0" smtClean="0"/>
              <a:t>dialog box, click </a:t>
            </a:r>
            <a:r>
              <a:rPr lang="en-US" b="1" baseline="0" dirty="0" smtClean="0"/>
              <a:t>Line Color </a:t>
            </a:r>
            <a:r>
              <a:rPr lang="en-US" baseline="0" dirty="0" smtClean="0"/>
              <a:t>in the left pane, and in the </a:t>
            </a:r>
            <a:r>
              <a:rPr lang="en-US" b="1" baseline="0" dirty="0" smtClean="0"/>
              <a:t>Line Color </a:t>
            </a:r>
            <a:r>
              <a:rPr lang="en-US" baseline="0" dirty="0" smtClean="0"/>
              <a:t>pane, select </a:t>
            </a:r>
            <a:r>
              <a:rPr lang="en-US" b="1" baseline="0" dirty="0" smtClean="0"/>
              <a:t>No line</a:t>
            </a:r>
            <a:r>
              <a:rPr lang="en-US" baseline="0" dirty="0" smtClean="0"/>
              <a:t>. </a:t>
            </a:r>
          </a:p>
          <a:p>
            <a:pPr marL="228600" lvl="0" indent="-228600">
              <a:buFont typeface="+mj-lt"/>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lvl="1" indent="-228600">
              <a:buFont typeface="Arial" pitchFamily="34" charset="0"/>
              <a:buChar cha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and then click </a:t>
            </a:r>
            <a:r>
              <a:rPr lang="en-US" b="1" baseline="0" dirty="0" smtClean="0"/>
              <a:t>No Glow</a:t>
            </a:r>
            <a:r>
              <a:rPr lang="en-US" baseline="0" dirty="0" smtClean="0"/>
              <a:t>.</a:t>
            </a:r>
          </a:p>
          <a:p>
            <a:pPr marL="685800" lvl="1" indent="-228600">
              <a:buFont typeface="Arial" pitchFamily="34" charset="0"/>
              <a:buChar cha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indent="-228600">
              <a:buFont typeface="+mj-lt"/>
              <a:buAutoNum type="arabicPeriod"/>
            </a:pPr>
            <a:r>
              <a:rPr lang="en-US" baseline="0" dirty="0" smtClean="0"/>
              <a:t>Select the transparent, gradient-filled rectangle. </a:t>
            </a:r>
            <a:r>
              <a:rPr lang="en-US" sz="1200" kern="1200" dirty="0" smtClean="0">
                <a:solidFill>
                  <a:schemeClr val="tx1"/>
                </a:solidFill>
                <a:effectLst/>
                <a:latin typeface="+mn-lt"/>
                <a:ea typeface="+mn-ea"/>
                <a:cs typeface="+mn-cs"/>
              </a:rPr>
              <a:t>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Clipboard</a:t>
            </a:r>
            <a:r>
              <a:rPr lang="en-US" sz="1200" kern="1200" dirty="0" smtClean="0">
                <a:solidFill>
                  <a:schemeClr val="tx1"/>
                </a:solidFill>
                <a:effectLst/>
                <a:latin typeface="+mn-lt"/>
                <a:ea typeface="+mn-ea"/>
                <a:cs typeface="+mn-cs"/>
              </a:rPr>
              <a:t> group, click the arrow to the right of </a:t>
            </a:r>
            <a:r>
              <a:rPr lang="en-US" sz="1200" b="1" kern="1200" dirty="0" smtClean="0">
                <a:solidFill>
                  <a:schemeClr val="tx1"/>
                </a:solidFill>
                <a:effectLst/>
                <a:latin typeface="+mn-lt"/>
                <a:ea typeface="+mn-ea"/>
                <a:cs typeface="+mn-cs"/>
              </a:rPr>
              <a:t>Copy</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Duplicate</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Position one of the transparent rectangles over the bottom edge of the texture-filled rectangle.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Select the other transparent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0.34”</a:t>
            </a:r>
            <a:r>
              <a:rPr lang="en-US" baseline="0" dirty="0" smtClean="0"/>
              <a:t> into the </a:t>
            </a:r>
            <a:r>
              <a:rPr lang="en-US" b="1" baseline="0" dirty="0" smtClean="0"/>
              <a:t>Height</a:t>
            </a:r>
            <a:r>
              <a:rPr lang="en-US" baseline="0" dirty="0" smtClean="0"/>
              <a:t> box and </a:t>
            </a:r>
            <a:r>
              <a:rPr lang="en-US" b="1" baseline="0" dirty="0" smtClean="0"/>
              <a:t>3.36”</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transparent rectangle over the bottom edge of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Press and hold CTRL, select the picture, select both transparent rectangles, and select the texture-filled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text effects on this slide, do the following:</a:t>
            </a:r>
          </a:p>
          <a:p>
            <a:pPr marL="228600" indent="-228600">
              <a:buFont typeface="+mj-lt"/>
              <a:buAutoNum type="arabicPeriod"/>
            </a:pPr>
            <a:r>
              <a:rPr lang="en-US" baseline="0" dirty="0" smtClean="0"/>
              <a:t>On the </a:t>
            </a:r>
            <a:r>
              <a:rPr lang="en-US" b="1" baseline="0" dirty="0" smtClean="0"/>
              <a:t>Insert</a:t>
            </a:r>
            <a:r>
              <a:rPr lang="en-US" baseline="0" dirty="0" smtClean="0"/>
              <a:t> tab, in the </a:t>
            </a:r>
            <a:r>
              <a:rPr lang="en-US" b="1" baseline="0" dirty="0" smtClean="0"/>
              <a:t>Text</a:t>
            </a:r>
            <a:r>
              <a:rPr lang="en-US" baseline="0" dirty="0" smtClean="0"/>
              <a:t> group, click </a:t>
            </a:r>
            <a:r>
              <a:rPr lang="en-US" b="1" baseline="0" dirty="0" smtClean="0"/>
              <a:t>Text Box</a:t>
            </a:r>
            <a:r>
              <a:rPr lang="en-US" baseline="0" dirty="0" smtClean="0"/>
              <a:t>.</a:t>
            </a:r>
          </a:p>
          <a:p>
            <a:pPr marL="228600" indent="-228600">
              <a:buFont typeface="+mj-lt"/>
              <a:buAutoNum type="arabicPeriod"/>
            </a:pPr>
            <a:r>
              <a:rPr lang="en-US" baseline="0" dirty="0" smtClean="0"/>
              <a:t>On the slide, drag to draw a textbox. </a:t>
            </a:r>
          </a:p>
          <a:p>
            <a:pPr marL="228600" indent="-228600">
              <a:buFont typeface="+mj-lt"/>
              <a:buAutoNum type="arabicPeriod"/>
            </a:pPr>
            <a:r>
              <a:rPr lang="en-US" sz="1200" kern="1200" dirty="0" smtClean="0">
                <a:solidFill>
                  <a:schemeClr val="tx1"/>
                </a:solidFill>
                <a:effectLst/>
                <a:latin typeface="+mn-lt"/>
                <a:ea typeface="+mn-ea"/>
                <a:cs typeface="+mn-cs"/>
              </a:rPr>
              <a:t>Enter text in the text box, and then select the text. 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group, select </a:t>
            </a:r>
            <a:r>
              <a:rPr lang="en-US" sz="1200" b="1" kern="1200" dirty="0" smtClean="0">
                <a:solidFill>
                  <a:schemeClr val="tx1"/>
                </a:solidFill>
                <a:effectLst/>
                <a:latin typeface="+mn-lt"/>
                <a:ea typeface="+mn-ea"/>
                <a:cs typeface="+mn-cs"/>
              </a:rPr>
              <a:t>Corbel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list, select </a:t>
            </a:r>
            <a:r>
              <a:rPr lang="en-US" sz="1200" b="1" kern="1200" dirty="0" smtClean="0">
                <a:solidFill>
                  <a:schemeClr val="tx1"/>
                </a:solidFill>
                <a:effectLst/>
                <a:latin typeface="+mn-lt"/>
                <a:ea typeface="+mn-ea"/>
                <a:cs typeface="+mn-cs"/>
              </a:rPr>
              <a:t>36 pt.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list,</a:t>
            </a:r>
            <a:r>
              <a:rPr lang="en-US" sz="1200" kern="1200" baseline="0" dirty="0" smtClean="0">
                <a:solidFill>
                  <a:schemeClr val="tx1"/>
                </a:solidFill>
                <a:effectLst/>
                <a:latin typeface="+mn-lt"/>
                <a:ea typeface="+mn-ea"/>
                <a:cs typeface="+mn-cs"/>
              </a:rPr>
              <a:t> and then select </a:t>
            </a:r>
            <a:r>
              <a:rPr lang="en-US" sz="1200" b="1" kern="1200" baseline="0" dirty="0" smtClean="0">
                <a:solidFill>
                  <a:schemeClr val="tx1"/>
                </a:solidFill>
                <a:effectLst/>
                <a:latin typeface="+mn-lt"/>
                <a:ea typeface="+mn-ea"/>
                <a:cs typeface="+mn-cs"/>
              </a:rPr>
              <a:t>Black, Text 1 </a:t>
            </a:r>
            <a:r>
              <a:rPr lang="en-US" sz="1200" kern="1200" baseline="0" dirty="0" smtClean="0">
                <a:solidFill>
                  <a:schemeClr val="tx1"/>
                </a:solidFill>
                <a:effectLst/>
                <a:latin typeface="+mn-lt"/>
                <a:ea typeface="+mn-ea"/>
                <a:cs typeface="+mn-cs"/>
              </a:rPr>
              <a:t>from the </a:t>
            </a:r>
            <a:r>
              <a:rPr lang="en-US" sz="1200" b="1" kern="1200" baseline="0" dirty="0" smtClean="0">
                <a:solidFill>
                  <a:schemeClr val="tx1"/>
                </a:solidFill>
                <a:effectLst/>
                <a:latin typeface="+mn-lt"/>
                <a:ea typeface="+mn-ea"/>
                <a:cs typeface="+mn-cs"/>
              </a:rPr>
              <a:t>Font</a:t>
            </a:r>
            <a:r>
              <a:rPr lang="en-US" sz="1200"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rPr>
              <a:t>Color</a:t>
            </a:r>
            <a:r>
              <a:rPr lang="en-US" sz="1200" kern="1200" baseline="0" dirty="0" smtClean="0">
                <a:solidFill>
                  <a:schemeClr val="tx1"/>
                </a:solidFill>
                <a:effectLst/>
                <a:latin typeface="+mn-lt"/>
                <a:ea typeface="+mn-ea"/>
                <a:cs typeface="+mn-cs"/>
              </a:rPr>
              <a:t> list</a:t>
            </a:r>
            <a:r>
              <a:rPr lang="en-US" baseline="0" dirty="0" smtClean="0"/>
              <a:t>.</a:t>
            </a:r>
          </a:p>
          <a:p>
            <a:pPr marL="228600" indent="-228600">
              <a:buFont typeface="+mj-lt"/>
              <a:buAutoNum type="arabicPeriod"/>
            </a:pPr>
            <a:r>
              <a:rPr lang="en-US" baseline="0" dirty="0" smtClean="0"/>
              <a:t>Position the text box on the left side of the slide.</a:t>
            </a:r>
          </a:p>
          <a:p>
            <a:pPr marL="0" indent="0">
              <a:buNone/>
            </a:pPr>
            <a:endParaRPr lang="en-US" baseline="0" dirty="0" smtClean="0"/>
          </a:p>
          <a:p>
            <a:pPr marL="0" indent="0">
              <a:buNone/>
            </a:pPr>
            <a:r>
              <a:rPr lang="en-US" baseline="0" dirty="0" smtClean="0"/>
              <a:t>To reproduce the background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On the </a:t>
            </a:r>
            <a:r>
              <a:rPr lang="en-US" b="1"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endParaRPr lang="en-US" dirty="0" smtClean="0"/>
          </a:p>
          <a:p>
            <a:pPr marL="228600" indent="-228600">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click </a:t>
            </a:r>
            <a:r>
              <a:rPr lang="en-US" b="1" baseline="0" dirty="0" smtClean="0"/>
              <a:t>No</a:t>
            </a:r>
            <a:r>
              <a:rPr lang="en-US" baseline="0" dirty="0" smtClean="0"/>
              <a:t> </a:t>
            </a:r>
            <a:r>
              <a:rPr lang="en-US" b="1" baseline="0" dirty="0" smtClean="0"/>
              <a:t>line</a:t>
            </a:r>
            <a:r>
              <a:rPr lang="en-US" baseline="0" dirty="0" smtClean="0"/>
              <a:t>.</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and in the </a:t>
            </a:r>
            <a:r>
              <a:rPr lang="en-US" b="1" baseline="0" dirty="0" smtClean="0"/>
              <a:t>Fill</a:t>
            </a:r>
            <a:r>
              <a:rPr lang="en-US" baseline="0" dirty="0" smtClean="0"/>
              <a:t> pane, click </a:t>
            </a:r>
            <a:r>
              <a:rPr lang="en-US" b="1" baseline="0" dirty="0" smtClean="0"/>
              <a:t>Picture or texture fill</a:t>
            </a:r>
            <a:r>
              <a:rPr lang="en-US" baseline="0" dirty="0" smtClean="0"/>
              <a:t>. Click the button next to </a:t>
            </a:r>
            <a:r>
              <a:rPr lang="en-US" b="1" baseline="0" dirty="0" smtClean="0"/>
              <a:t>Texture</a:t>
            </a:r>
            <a:r>
              <a:rPr lang="en-US" baseline="0" dirty="0" smtClean="0"/>
              <a:t> and choose </a:t>
            </a:r>
            <a:r>
              <a:rPr lang="en-US" b="1" baseline="0" dirty="0" smtClean="0"/>
              <a:t>Woven</a:t>
            </a:r>
            <a:r>
              <a:rPr lang="en-US" baseline="0" dirty="0" smtClean="0"/>
              <a:t> </a:t>
            </a:r>
            <a:r>
              <a:rPr lang="en-US" b="1" baseline="0" dirty="0" smtClean="0"/>
              <a:t>Mat</a:t>
            </a:r>
            <a:r>
              <a:rPr lang="en-US" baseline="0" dirty="0" smtClean="0"/>
              <a:t> (first row).</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 Corrections </a:t>
            </a:r>
            <a:r>
              <a:rPr lang="en-US" baseline="0" dirty="0" smtClean="0"/>
              <a:t>in the left pane, and in the </a:t>
            </a:r>
            <a:r>
              <a:rPr lang="en-US" b="1" baseline="0" dirty="0" smtClean="0"/>
              <a:t>Picture Corrections </a:t>
            </a:r>
            <a:r>
              <a:rPr lang="en-US" baseline="0" dirty="0" smtClean="0"/>
              <a:t>pane, do the following:</a:t>
            </a:r>
          </a:p>
          <a:p>
            <a:pPr marL="685800" lvl="1" indent="-228600">
              <a:buAutoNum type="arabicPeriod"/>
            </a:pPr>
            <a:r>
              <a:rPr lang="en-US" baseline="0" dirty="0" smtClean="0"/>
              <a:t>Under </a:t>
            </a:r>
            <a:r>
              <a:rPr lang="en-US" b="1" baseline="0" dirty="0" smtClean="0"/>
              <a:t>Sharpen and Soften</a:t>
            </a:r>
            <a:r>
              <a:rPr lang="en-US" baseline="0" dirty="0" smtClean="0"/>
              <a:t>, click the button next to </a:t>
            </a:r>
            <a:r>
              <a:rPr lang="en-US" b="1" baseline="0" dirty="0" smtClean="0"/>
              <a:t>Presets</a:t>
            </a:r>
            <a:r>
              <a:rPr lang="en-US" baseline="0" dirty="0" smtClean="0"/>
              <a:t>, and then click </a:t>
            </a:r>
            <a:r>
              <a:rPr lang="en-US" b="1" baseline="0" dirty="0" smtClean="0"/>
              <a:t>Soften: 25%</a:t>
            </a:r>
            <a:r>
              <a:rPr lang="en-US" baseline="0" dirty="0" smtClean="0"/>
              <a:t>.</a:t>
            </a:r>
          </a:p>
          <a:p>
            <a:pPr marL="685800" lvl="1" indent="-228600">
              <a:buAutoNum type="arabicPeriod"/>
            </a:pPr>
            <a:r>
              <a:rPr lang="en-US" baseline="0" dirty="0" smtClean="0"/>
              <a:t>Under </a:t>
            </a:r>
            <a:r>
              <a:rPr lang="en-US" b="1" baseline="0" dirty="0" smtClean="0"/>
              <a:t>Brightness</a:t>
            </a:r>
            <a:r>
              <a:rPr lang="en-US" baseline="0" dirty="0" smtClean="0"/>
              <a:t> </a:t>
            </a:r>
            <a:r>
              <a:rPr lang="en-US" b="1" baseline="0" dirty="0" smtClean="0"/>
              <a:t>and Contrast</a:t>
            </a:r>
            <a:r>
              <a:rPr lang="en-US" baseline="0" dirty="0" smtClean="0"/>
              <a:t>, in the </a:t>
            </a:r>
            <a:r>
              <a:rPr lang="en-US" b="1" baseline="0" dirty="0" smtClean="0"/>
              <a:t>Brightness</a:t>
            </a:r>
            <a:r>
              <a:rPr lang="en-US" baseline="0" dirty="0" smtClean="0"/>
              <a:t> box enter </a:t>
            </a:r>
            <a:r>
              <a:rPr lang="en-US" b="1" baseline="0" dirty="0" smtClean="0"/>
              <a:t>14%</a:t>
            </a:r>
            <a:r>
              <a:rPr lang="en-US" baseline="0" dirty="0" smtClean="0"/>
              <a:t>. </a:t>
            </a:r>
          </a:p>
          <a:p>
            <a:pPr marL="228600" lvl="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Recolor</a:t>
            </a:r>
            <a:r>
              <a:rPr lang="en-US" baseline="0" dirty="0" smtClean="0"/>
              <a:t>, click the button next to </a:t>
            </a:r>
            <a:r>
              <a:rPr lang="en-US" b="1" baseline="0" dirty="0" smtClean="0"/>
              <a:t>Presets</a:t>
            </a:r>
            <a:r>
              <a:rPr lang="en-US" baseline="0" dirty="0" smtClean="0"/>
              <a:t>, and then click </a:t>
            </a:r>
            <a:r>
              <a:rPr lang="en-US" b="1" baseline="0" dirty="0" smtClean="0"/>
              <a:t>Sepia</a:t>
            </a:r>
            <a:r>
              <a:rPr lang="en-US" baseline="0" dirty="0" smtClean="0"/>
              <a:t> (first row).</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a:t>
            </a:r>
            <a:r>
              <a:rPr lang="en-US" b="1" baseline="0" dirty="0" smtClean="0"/>
              <a:t>Shape</a:t>
            </a:r>
            <a:r>
              <a:rPr lang="en-US" baseline="0" dirty="0" smtClean="0"/>
              <a:t> </a:t>
            </a:r>
            <a:r>
              <a:rPr lang="en-US" b="1" baseline="0" dirty="0" smtClean="0"/>
              <a:t>Fill</a:t>
            </a:r>
            <a:r>
              <a:rPr lang="en-US" baseline="0" dirty="0" smtClean="0"/>
              <a:t>, point to </a:t>
            </a:r>
            <a:r>
              <a:rPr lang="en-US" b="1" baseline="0" dirty="0" smtClean="0"/>
              <a:t>Gradient</a:t>
            </a:r>
            <a:r>
              <a:rPr lang="en-US" baseline="0" dirty="0" smtClean="0"/>
              <a:t>, and then click </a:t>
            </a:r>
            <a:r>
              <a:rPr lang="en-US" b="1" baseline="0" dirty="0" smtClean="0"/>
              <a:t>More</a:t>
            </a:r>
            <a:r>
              <a:rPr lang="en-US" baseline="0" dirty="0" smtClean="0"/>
              <a:t> </a:t>
            </a:r>
            <a:r>
              <a:rPr lang="en-US" b="1" baseline="0" dirty="0" smtClean="0"/>
              <a:t>Gradients</a:t>
            </a:r>
            <a:r>
              <a:rPr lang="en-US" baseline="0" dirty="0" smtClean="0"/>
              <a:t>. In the </a:t>
            </a:r>
            <a:r>
              <a:rPr lang="en-US" b="1" baseline="0" dirty="0" smtClean="0"/>
              <a:t>Format Shape </a:t>
            </a:r>
            <a:r>
              <a:rPr lang="en-US" baseline="0" dirty="0" smtClean="0"/>
              <a:t>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Under </a:t>
            </a:r>
            <a:r>
              <a:rPr lang="en-US" b="1" baseline="0" dirty="0" smtClean="0"/>
              <a:t>Gradient stops</a:t>
            </a:r>
            <a:r>
              <a:rPr lang="en-US" baseline="0" dirty="0" smtClean="0"/>
              <a:t>, click </a:t>
            </a:r>
            <a:r>
              <a:rPr lang="en-US" b="1" baseline="0" dirty="0" smtClean="0"/>
              <a:t>Add gradient stops</a:t>
            </a:r>
            <a:r>
              <a:rPr lang="en-US" baseline="0" dirty="0" smtClean="0"/>
              <a:t> or </a:t>
            </a:r>
            <a:r>
              <a:rPr lang="en-US" b="1" baseline="0" dirty="0" smtClean="0"/>
              <a:t>Remove gradient stops </a:t>
            </a:r>
            <a:r>
              <a:rPr lang="en-US" baseline="0" dirty="0" smtClean="0"/>
              <a:t>until four gradient stops appear in the slider.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under </a:t>
            </a:r>
            <a:r>
              <a:rPr lang="en-US" b="1" baseline="0" dirty="0" smtClean="0"/>
              <a:t>Gradient stops</a:t>
            </a:r>
            <a:r>
              <a:rPr lang="en-US" baseline="0" dirty="0" smtClean="0"/>
              <a:t>, customize the gradient as follows:</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first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0%</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48</a:t>
            </a:r>
            <a:r>
              <a:rPr lang="en-US" baseline="0" dirty="0" smtClean="0"/>
              <a:t>, Green: </a:t>
            </a:r>
            <a:r>
              <a:rPr lang="en-US" b="1" baseline="0" dirty="0" smtClean="0"/>
              <a:t>50</a:t>
            </a:r>
            <a:r>
              <a:rPr lang="en-US" baseline="0" dirty="0" smtClean="0"/>
              <a:t>, and Blue: </a:t>
            </a:r>
            <a:r>
              <a:rPr lang="en-US" b="1" baseline="0" dirty="0" smtClean="0"/>
              <a:t>30</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29%</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18%</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51%</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last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100%.</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78</a:t>
            </a:r>
            <a:r>
              <a:rPr lang="en-US" baseline="0" dirty="0" smtClean="0"/>
              <a:t>, Green: </a:t>
            </a:r>
            <a:r>
              <a:rPr lang="en-US" b="1" baseline="0" dirty="0" smtClean="0"/>
              <a:t>81</a:t>
            </a:r>
            <a:r>
              <a:rPr lang="en-US" baseline="0" dirty="0" smtClean="0"/>
              <a:t>, and Blue: </a:t>
            </a:r>
            <a:r>
              <a:rPr lang="en-US" b="1" baseline="0" dirty="0" smtClean="0"/>
              <a:t>61</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20%</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a:t>
            </a:r>
            <a:r>
              <a:rPr lang="en-US" baseline="0" dirty="0" smtClean="0"/>
              <a:t> </a:t>
            </a:r>
            <a:r>
              <a:rPr lang="en-US" b="1" baseline="0" dirty="0" smtClean="0"/>
              <a:t>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Press and hold CTRL, and then select both rectangles.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to Slide</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Middle</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Center</a:t>
            </a:r>
            <a:r>
              <a:rPr lang="en-US" baseline="0" dirty="0" smtClean="0"/>
              <a:t>.</a:t>
            </a:r>
          </a:p>
          <a:p>
            <a:pPr marL="0" indent="0">
              <a:buNone/>
            </a:pPr>
            <a:endParaRPr lang="en-US" baseline="0" dirty="0" smtClean="0"/>
          </a:p>
          <a:p>
            <a:pPr marL="0" indent="0">
              <a:buNone/>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p:txBody>
      </p:sp>
      <p:sp>
        <p:nvSpPr>
          <p:cNvPr id="4" name="Slide Number Placeholder 3"/>
          <p:cNvSpPr>
            <a:spLocks noGrp="1"/>
          </p:cNvSpPr>
          <p:nvPr>
            <p:ph type="sldNum" sz="quarter" idx="10"/>
          </p:nvPr>
        </p:nvSpPr>
        <p:spPr/>
        <p:txBody>
          <a:bodyPr/>
          <a:lstStyle/>
          <a:p>
            <a:fld id="{856F56D9-5BE5-47D5-8FF4-92D888BC2870}" type="slidenum">
              <a:rPr lang="en-US" smtClean="0"/>
              <a:pPr/>
              <a:t>4</a:t>
            </a:fld>
            <a:endParaRPr lang="en-US"/>
          </a:p>
        </p:txBody>
      </p:sp>
    </p:spTree>
    <p:extLst>
      <p:ext uri="{BB962C8B-B14F-4D97-AF65-F5344CB8AC3E}">
        <p14:creationId xmlns:p14="http://schemas.microsoft.com/office/powerpoint/2010/main" val="565161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Picture with</a:t>
            </a:r>
            <a:r>
              <a:rPr lang="en-US" sz="1400" b="1" baseline="0" dirty="0" smtClean="0"/>
              <a:t> torn border and textured background</a:t>
            </a:r>
            <a:endParaRPr lang="en-US"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(Advanced)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b="1" dirty="0" smtClean="0"/>
              <a:t>Tip</a:t>
            </a:r>
            <a:r>
              <a:rPr lang="en-US" dirty="0" smtClean="0"/>
              <a:t>: Some </a:t>
            </a:r>
            <a:r>
              <a:rPr lang="en-US" baseline="0" dirty="0" smtClean="0"/>
              <a:t>shape effects on this slide are created with the </a:t>
            </a:r>
            <a:r>
              <a:rPr lang="en-US" b="1" baseline="0" dirty="0" smtClean="0"/>
              <a:t>Combine Shapes </a:t>
            </a:r>
            <a:r>
              <a:rPr lang="en-US" baseline="0" dirty="0" smtClean="0"/>
              <a:t>commands. To access this command, you must add it to the </a:t>
            </a:r>
            <a:r>
              <a:rPr lang="en-US" b="0" baseline="0" dirty="0" smtClean="0"/>
              <a:t>Quick</a:t>
            </a:r>
            <a:r>
              <a:rPr lang="en-US" baseline="0" dirty="0" smtClean="0"/>
              <a:t> </a:t>
            </a:r>
            <a:r>
              <a:rPr lang="en-US" b="0" baseline="0" dirty="0" smtClean="0"/>
              <a:t>Access</a:t>
            </a:r>
            <a:r>
              <a:rPr lang="en-US" baseline="0" dirty="0" smtClean="0"/>
              <a:t> </a:t>
            </a:r>
            <a:r>
              <a:rPr lang="en-US" b="0" baseline="0" dirty="0" smtClean="0"/>
              <a:t>Toolbar, located above the </a:t>
            </a:r>
            <a:r>
              <a:rPr lang="en-US" b="1" baseline="0" dirty="0" smtClean="0"/>
              <a:t>File</a:t>
            </a:r>
            <a:r>
              <a:rPr lang="en-US" b="0" baseline="0" dirty="0" smtClean="0"/>
              <a:t> tab. </a:t>
            </a:r>
            <a:r>
              <a:rPr lang="en-US" baseline="0" dirty="0" smtClean="0"/>
              <a:t> To customize the Quick Access Toolbar, do the following:</a:t>
            </a:r>
          </a:p>
          <a:p>
            <a:pPr marL="228600" indent="-228600">
              <a:buFont typeface="+mj-lt"/>
              <a:buAutoNum type="arabicPeriod"/>
            </a:pPr>
            <a:r>
              <a:rPr lang="en-US" baseline="0" dirty="0" smtClean="0"/>
              <a:t>Click the arrow next to the Quick Access Toolbar, and then under </a:t>
            </a:r>
            <a:r>
              <a:rPr lang="en-US" b="1" baseline="0" dirty="0" smtClean="0"/>
              <a:t>Customize</a:t>
            </a:r>
            <a:r>
              <a:rPr lang="en-US" baseline="0" dirty="0" smtClean="0"/>
              <a:t> </a:t>
            </a:r>
            <a:r>
              <a:rPr lang="en-US" b="1" baseline="0" dirty="0" smtClean="0"/>
              <a:t>Quick</a:t>
            </a:r>
            <a:r>
              <a:rPr lang="en-US" baseline="0" dirty="0" smtClean="0"/>
              <a:t> </a:t>
            </a:r>
            <a:r>
              <a:rPr lang="en-US" b="1" baseline="0" dirty="0" smtClean="0"/>
              <a:t>Access</a:t>
            </a:r>
            <a:r>
              <a:rPr lang="en-US" baseline="0" dirty="0" smtClean="0"/>
              <a:t> </a:t>
            </a:r>
            <a:r>
              <a:rPr lang="en-US" b="1" baseline="0" dirty="0" smtClean="0"/>
              <a:t>Toolbar</a:t>
            </a:r>
            <a:r>
              <a:rPr lang="en-US" baseline="0" dirty="0" smtClean="0"/>
              <a:t> click </a:t>
            </a:r>
            <a:r>
              <a:rPr lang="en-US" b="1" baseline="0" dirty="0" smtClean="0"/>
              <a:t>More</a:t>
            </a:r>
            <a:r>
              <a:rPr lang="en-US" baseline="0" dirty="0" smtClean="0"/>
              <a:t> </a:t>
            </a:r>
            <a:r>
              <a:rPr lang="en-US" b="1" baseline="0" dirty="0" smtClean="0"/>
              <a:t>Commands</a:t>
            </a:r>
            <a:r>
              <a:rPr lang="en-US" baseline="0" dirty="0" smtClean="0"/>
              <a:t>.</a:t>
            </a:r>
          </a:p>
          <a:p>
            <a:pPr marL="228600" indent="-228600">
              <a:buFont typeface="+mj-lt"/>
              <a:buAutoNum type="arabicPeriod"/>
            </a:pPr>
            <a:r>
              <a:rPr lang="en-US" baseline="0" dirty="0" smtClean="0"/>
              <a:t>In the </a:t>
            </a:r>
            <a:r>
              <a:rPr lang="en-US" b="1" baseline="0" dirty="0" smtClean="0"/>
              <a:t>PowerPoint</a:t>
            </a:r>
            <a:r>
              <a:rPr lang="en-US" baseline="0" dirty="0" smtClean="0"/>
              <a:t> </a:t>
            </a:r>
            <a:r>
              <a:rPr lang="en-US" b="1" baseline="0" dirty="0" smtClean="0"/>
              <a:t>Options</a:t>
            </a:r>
            <a:r>
              <a:rPr lang="en-US" baseline="0" dirty="0" smtClean="0"/>
              <a:t> dialog box, in the </a:t>
            </a:r>
            <a:r>
              <a:rPr lang="en-US" b="1" baseline="0" dirty="0" smtClean="0"/>
              <a:t>Choose commands from </a:t>
            </a:r>
            <a:r>
              <a:rPr lang="en-US" baseline="0" dirty="0" smtClean="0"/>
              <a:t>list, select </a:t>
            </a:r>
            <a:r>
              <a:rPr lang="en-US" b="1" baseline="0" dirty="0" smtClean="0"/>
              <a:t>All Commands</a:t>
            </a:r>
            <a:r>
              <a:rPr lang="en-US" baseline="0" dirty="0" smtClean="0"/>
              <a:t>. </a:t>
            </a:r>
          </a:p>
          <a:p>
            <a:pPr marL="228600" indent="-228600">
              <a:buFont typeface="+mj-lt"/>
              <a:buAutoNum type="arabicPeriod"/>
            </a:pPr>
            <a:r>
              <a:rPr lang="en-US" baseline="0" dirty="0" smtClean="0"/>
              <a:t>In the list of commands, click </a:t>
            </a:r>
            <a:r>
              <a:rPr lang="en-US" b="1" baseline="0" dirty="0" smtClean="0"/>
              <a:t>Combine</a:t>
            </a:r>
            <a:r>
              <a:rPr lang="en-US" baseline="0" dirty="0" smtClean="0"/>
              <a:t> </a:t>
            </a:r>
            <a:r>
              <a:rPr lang="en-US" b="1" baseline="0" dirty="0" smtClean="0"/>
              <a:t>Shapes</a:t>
            </a:r>
            <a:r>
              <a:rPr lang="en-US" baseline="0" dirty="0" smtClean="0"/>
              <a:t>, and then click </a:t>
            </a:r>
            <a:r>
              <a:rPr lang="en-US" b="1" baseline="0" dirty="0" smtClean="0"/>
              <a:t>Add</a:t>
            </a:r>
            <a:r>
              <a:rPr lang="en-US" baseline="0" dirty="0" smtClean="0"/>
              <a:t>.</a:t>
            </a:r>
          </a:p>
          <a:p>
            <a:pPr marL="0" indent="0">
              <a:buNone/>
            </a:pPr>
            <a:endParaRPr lang="en-US" dirty="0" smtClean="0"/>
          </a:p>
          <a:p>
            <a:pPr marL="0" indent="0">
              <a:buNone/>
            </a:pPr>
            <a:r>
              <a:rPr lang="en-US" dirty="0" smtClean="0"/>
              <a:t>To reproduce the shape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Slides</a:t>
            </a:r>
            <a:r>
              <a:rPr lang="en-US" baseline="0" dirty="0" smtClean="0"/>
              <a:t> group, click </a:t>
            </a:r>
            <a:r>
              <a:rPr lang="en-US" b="1" baseline="0" dirty="0" smtClean="0"/>
              <a:t>Layout</a:t>
            </a:r>
            <a:r>
              <a:rPr lang="en-US" baseline="0" dirty="0" smtClean="0"/>
              <a:t>, and then click </a:t>
            </a:r>
            <a:r>
              <a:rPr lang="en-US" b="1" baseline="0" dirty="0" smtClean="0"/>
              <a:t>Blank</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a:t>
            </a:r>
            <a:r>
              <a:rPr lang="en-US" baseline="0" dirty="0" smtClean="0"/>
              <a:t> </a:t>
            </a:r>
            <a:r>
              <a:rPr lang="en-US" b="1" baseline="0" dirty="0" smtClean="0"/>
              <a:t>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under </a:t>
            </a:r>
            <a:r>
              <a:rPr lang="en-US" b="1" baseline="0" dirty="0" smtClean="0"/>
              <a:t>Size and rotate</a:t>
            </a:r>
            <a:r>
              <a:rPr lang="en-US" baseline="0" dirty="0" smtClean="0"/>
              <a:t>, in the </a:t>
            </a:r>
            <a:r>
              <a:rPr lang="en-US" b="1" baseline="0" dirty="0" smtClean="0"/>
              <a:t>Height</a:t>
            </a:r>
            <a:r>
              <a:rPr lang="en-US" baseline="0" dirty="0" smtClean="0"/>
              <a:t> box enter </a:t>
            </a:r>
            <a:r>
              <a:rPr lang="en-US" b="1" baseline="0" dirty="0" smtClean="0"/>
              <a:t>5.76”</a:t>
            </a:r>
            <a:r>
              <a:rPr lang="en-US" baseline="0" dirty="0" smtClean="0"/>
              <a:t> and in the </a:t>
            </a:r>
            <a:r>
              <a:rPr lang="en-US" b="1" baseline="0" dirty="0" smtClean="0"/>
              <a:t>Width</a:t>
            </a:r>
            <a:r>
              <a:rPr lang="en-US" baseline="0" dirty="0" smtClean="0"/>
              <a:t> box enter </a:t>
            </a:r>
            <a:r>
              <a:rPr lang="en-US" b="1" baseline="0" dirty="0" smtClean="0"/>
              <a:t>4”</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select </a:t>
            </a:r>
            <a:r>
              <a:rPr lang="en-US" b="1" baseline="0" dirty="0" smtClean="0"/>
              <a:t>Picture or texture fill</a:t>
            </a:r>
            <a:r>
              <a:rPr lang="en-US" baseline="0" dirty="0" smtClean="0"/>
              <a:t>, and then click the button next to </a:t>
            </a:r>
            <a:r>
              <a:rPr lang="en-US" b="1" baseline="0" dirty="0" smtClean="0"/>
              <a:t>Texture</a:t>
            </a:r>
            <a:r>
              <a:rPr lang="en-US" baseline="0" dirty="0" smtClean="0"/>
              <a:t> and click </a:t>
            </a:r>
            <a:r>
              <a:rPr lang="en-US" b="1" baseline="0" dirty="0" smtClean="0"/>
              <a:t>Newsprint </a:t>
            </a:r>
            <a:r>
              <a:rPr lang="en-US" b="0" baseline="0" dirty="0" smtClean="0"/>
              <a:t>(third row)</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Corrections</a:t>
            </a:r>
            <a:r>
              <a:rPr lang="en-US" baseline="0" dirty="0" smtClean="0"/>
              <a:t> in the left pane, in the </a:t>
            </a:r>
            <a:r>
              <a:rPr lang="en-US" b="1" baseline="0" dirty="0" smtClean="0"/>
              <a:t>Picture</a:t>
            </a:r>
            <a:r>
              <a:rPr lang="en-US" baseline="0" dirty="0" smtClean="0"/>
              <a:t> </a:t>
            </a:r>
            <a:r>
              <a:rPr lang="en-US" b="1" baseline="0" dirty="0" smtClean="0"/>
              <a:t>Corrections</a:t>
            </a:r>
            <a:r>
              <a:rPr lang="en-US" baseline="0" dirty="0" smtClean="0"/>
              <a:t> pane, under </a:t>
            </a:r>
            <a:r>
              <a:rPr lang="en-US" b="1" baseline="0" dirty="0" smtClean="0"/>
              <a:t>Brightness and Contrast</a:t>
            </a:r>
            <a:r>
              <a:rPr lang="en-US" baseline="0" dirty="0" smtClean="0"/>
              <a:t>, in the </a:t>
            </a:r>
            <a:r>
              <a:rPr lang="en-US" b="1" baseline="0" dirty="0" smtClean="0"/>
              <a:t>Contrast</a:t>
            </a:r>
            <a:r>
              <a:rPr lang="en-US" baseline="0" dirty="0" smtClean="0"/>
              <a:t> box enter </a:t>
            </a:r>
            <a:r>
              <a:rPr lang="en-US" b="1" baseline="0" dirty="0" smtClean="0"/>
              <a:t>40%</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 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click </a:t>
            </a:r>
            <a:r>
              <a:rPr lang="en-US" b="1" baseline="0" dirty="0" smtClean="0"/>
              <a:t>No Glow</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Right-click the rectangle, click </a:t>
            </a:r>
            <a:r>
              <a:rPr lang="en-US" b="1" baseline="0" dirty="0" smtClean="0"/>
              <a:t>Edit</a:t>
            </a:r>
            <a:r>
              <a:rPr lang="en-US" baseline="0" dirty="0" smtClean="0"/>
              <a:t> </a:t>
            </a:r>
            <a:r>
              <a:rPr lang="en-US" b="1" baseline="0" dirty="0" smtClean="0"/>
              <a:t>Points</a:t>
            </a:r>
            <a:r>
              <a:rPr lang="en-US" b="0" baseline="0" dirty="0" smtClean="0"/>
              <a:t>,</a:t>
            </a:r>
            <a:r>
              <a:rPr lang="en-US" baseline="0" dirty="0" smtClean="0"/>
              <a:t> right-click the top edge of the rectangle, and then click </a:t>
            </a:r>
            <a:r>
              <a:rPr lang="en-US" b="1" baseline="0" dirty="0" smtClean="0"/>
              <a:t>Add Point </a:t>
            </a:r>
            <a:r>
              <a:rPr lang="en-US" baseline="0" dirty="0" smtClean="0"/>
              <a:t>to add a new point. Repeat this step to add about 15 new points to the top edge. Do the same for the bottom edge. Individually select each point you added, and then drag up or down to create a ragged edge.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Move rectangle to the right half of the slide area.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click </a:t>
            </a:r>
            <a:r>
              <a:rPr lang="en-US" b="1" baseline="0" dirty="0" smtClean="0"/>
              <a:t>Align</a:t>
            </a:r>
            <a:r>
              <a:rPr lang="en-US" baseline="0" dirty="0" smtClean="0"/>
              <a:t> </a:t>
            </a:r>
            <a:r>
              <a:rPr lang="en-US" b="1" baseline="0" dirty="0" smtClean="0"/>
              <a:t>Middle</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Insert</a:t>
            </a:r>
            <a:r>
              <a:rPr lang="en-US" baseline="0" dirty="0" smtClean="0"/>
              <a:t> tab, in the </a:t>
            </a:r>
            <a:r>
              <a:rPr lang="en-US" b="1" baseline="0" dirty="0" smtClean="0"/>
              <a:t>Images</a:t>
            </a:r>
            <a:r>
              <a:rPr lang="en-US" baseline="0" dirty="0" smtClean="0"/>
              <a:t> group, click </a:t>
            </a:r>
            <a:r>
              <a:rPr lang="en-US" b="1" baseline="0" dirty="0" smtClean="0"/>
              <a:t>Picture</a:t>
            </a:r>
            <a:r>
              <a:rPr lang="en-US" baseline="0" dirty="0" smtClean="0"/>
              <a:t>. </a:t>
            </a:r>
            <a:r>
              <a:rPr lang="en-US" sz="1200" kern="1200" dirty="0" smtClean="0">
                <a:solidFill>
                  <a:schemeClr val="tx1"/>
                </a:solidFill>
                <a:effectLst/>
                <a:latin typeface="+mn-lt"/>
                <a:ea typeface="+mn-ea"/>
                <a:cs typeface="+mn-cs"/>
              </a:rPr>
              <a:t>In the </a:t>
            </a:r>
            <a:r>
              <a:rPr lang="en-US" sz="1200" b="1" kern="1200" dirty="0" smtClean="0">
                <a:solidFill>
                  <a:schemeClr val="tx1"/>
                </a:solidFill>
                <a:effectLst/>
                <a:latin typeface="+mn-lt"/>
                <a:ea typeface="+mn-ea"/>
                <a:cs typeface="+mn-cs"/>
              </a:rPr>
              <a:t>Insert Picture </a:t>
            </a:r>
            <a:r>
              <a:rPr lang="en-US" sz="1200" kern="1200" dirty="0" smtClean="0">
                <a:solidFill>
                  <a:schemeClr val="tx1"/>
                </a:solidFill>
                <a:effectLst/>
                <a:latin typeface="+mn-lt"/>
                <a:ea typeface="+mn-ea"/>
                <a:cs typeface="+mn-cs"/>
              </a:rPr>
              <a:t>dialog box, select a picture and then click </a:t>
            </a:r>
            <a:r>
              <a:rPr lang="en-US" sz="1200" b="1" kern="1200" dirty="0" smtClean="0">
                <a:solidFill>
                  <a:schemeClr val="tx1"/>
                </a:solidFill>
                <a:effectLst/>
                <a:latin typeface="+mn-lt"/>
                <a:ea typeface="+mn-ea"/>
                <a:cs typeface="+mn-cs"/>
              </a:rPr>
              <a:t>Insert</a:t>
            </a:r>
            <a:r>
              <a:rPr lang="en-US" sz="1200" kern="1200" dirty="0" smtClean="0">
                <a:solidFill>
                  <a:schemeClr val="tx1"/>
                </a:solidFill>
                <a:effectLst/>
                <a:latin typeface="+mn-lt"/>
                <a:ea typeface="+mn-ea"/>
                <a:cs typeface="+mn-cs"/>
              </a:rPr>
              <a:t>.</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picture. Under </a:t>
            </a:r>
            <a:r>
              <a:rPr lang="en-US" b="1" baseline="0" dirty="0" smtClean="0"/>
              <a:t>Picture</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In the </a:t>
            </a:r>
            <a:r>
              <a:rPr lang="en-US" b="1" baseline="0" dirty="0" smtClean="0"/>
              <a:t>Format</a:t>
            </a:r>
            <a:r>
              <a:rPr lang="en-US" baseline="0" dirty="0" smtClean="0"/>
              <a:t> </a:t>
            </a:r>
            <a:r>
              <a:rPr lang="en-US" b="1" baseline="0" dirty="0" smtClean="0"/>
              <a:t>Picture</a:t>
            </a:r>
            <a:r>
              <a:rPr lang="en-US" baseline="0" dirty="0" smtClean="0"/>
              <a:t> dialog box, resize or crop the image so that the height is set to </a:t>
            </a:r>
            <a:r>
              <a:rPr lang="en-US" b="1" baseline="0" dirty="0" smtClean="0"/>
              <a:t>4.74”</a:t>
            </a:r>
            <a:r>
              <a:rPr lang="en-US" baseline="0" dirty="0" smtClean="0"/>
              <a:t> and the width is set to </a:t>
            </a:r>
            <a:r>
              <a:rPr lang="en-US" b="1" baseline="0" dirty="0" smtClean="0"/>
              <a:t>3.4”</a:t>
            </a:r>
            <a:r>
              <a:rPr lang="en-US" baseline="0" dirty="0" smtClean="0"/>
              <a:t>. </a:t>
            </a:r>
            <a:r>
              <a:rPr lang="en-US" sz="1200" kern="1200" dirty="0" smtClean="0">
                <a:solidFill>
                  <a:schemeClr val="tx1"/>
                </a:solidFill>
                <a:effectLst/>
                <a:latin typeface="+mn-lt"/>
                <a:ea typeface="+mn-ea"/>
                <a:cs typeface="+mn-cs"/>
              </a:rPr>
              <a:t>To crop the picture, click </a:t>
            </a:r>
            <a:r>
              <a:rPr lang="en-US" sz="1200" b="1" kern="1200" dirty="0" smtClean="0">
                <a:solidFill>
                  <a:schemeClr val="tx1"/>
                </a:solidFill>
                <a:effectLst/>
                <a:latin typeface="+mn-lt"/>
                <a:ea typeface="+mn-ea"/>
                <a:cs typeface="+mn-cs"/>
              </a:rPr>
              <a:t>Crop</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Crop position</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Left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Top</a:t>
            </a:r>
            <a:r>
              <a:rPr lang="en-US" sz="1200" kern="1200" dirty="0" smtClean="0">
                <a:solidFill>
                  <a:schemeClr val="tx1"/>
                </a:solidFill>
                <a:effectLst/>
                <a:latin typeface="+mn-lt"/>
                <a:ea typeface="+mn-ea"/>
                <a:cs typeface="+mn-cs"/>
              </a:rPr>
              <a:t> boxes. To resize the picture, click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Size and rotate</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boxes.</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 </a:t>
            </a:r>
            <a:r>
              <a:rPr lang="en-US" baseline="0" dirty="0" smtClean="0"/>
              <a:t>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Color</a:t>
            </a:r>
            <a:r>
              <a:rPr lang="en-US" baseline="0" dirty="0" smtClean="0"/>
              <a:t> </a:t>
            </a:r>
            <a:r>
              <a:rPr lang="en-US" b="1" baseline="0" dirty="0" smtClean="0"/>
              <a:t>Tone</a:t>
            </a:r>
            <a:r>
              <a:rPr lang="en-US" baseline="0" dirty="0" smtClean="0"/>
              <a:t>, click the button next to </a:t>
            </a:r>
            <a:r>
              <a:rPr lang="en-US" b="1" baseline="0" dirty="0" smtClean="0"/>
              <a:t>Presets</a:t>
            </a:r>
            <a:r>
              <a:rPr lang="en-US" baseline="0" dirty="0" smtClean="0"/>
              <a:t>, and then click </a:t>
            </a:r>
            <a:r>
              <a:rPr lang="en-US" b="1" baseline="0" dirty="0" smtClean="0"/>
              <a:t>Temperature 5300 K</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Shadow</a:t>
            </a:r>
            <a:r>
              <a:rPr lang="en-US" baseline="0" dirty="0" smtClean="0"/>
              <a:t> in the left pane, and in the </a:t>
            </a:r>
            <a:r>
              <a:rPr lang="en-US" b="1" baseline="0" dirty="0" smtClean="0"/>
              <a:t>Shadow</a:t>
            </a:r>
            <a:r>
              <a:rPr lang="en-US" baseline="0" dirty="0" smtClean="0"/>
              <a:t> pane,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the button  next to </a:t>
            </a:r>
            <a:r>
              <a:rPr lang="en-US" b="1" baseline="0" dirty="0" smtClean="0"/>
              <a:t>Presets</a:t>
            </a:r>
            <a:r>
              <a:rPr lang="en-US" baseline="0" dirty="0" smtClean="0"/>
              <a:t>, and then under </a:t>
            </a:r>
            <a:r>
              <a:rPr lang="en-US" b="1" baseline="0" dirty="0" smtClean="0"/>
              <a:t>Outer</a:t>
            </a:r>
            <a:r>
              <a:rPr lang="en-US" baseline="0" dirty="0" smtClean="0"/>
              <a:t> click </a:t>
            </a:r>
            <a:r>
              <a:rPr lang="en-US" b="1" baseline="0" dirty="0" smtClean="0"/>
              <a:t>Offset</a:t>
            </a:r>
            <a:r>
              <a:rPr lang="en-US" baseline="0" dirty="0" smtClean="0"/>
              <a:t> </a:t>
            </a:r>
            <a:r>
              <a:rPr lang="en-US" b="1" baseline="0" dirty="0" smtClean="0"/>
              <a:t>Center</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Transparency</a:t>
            </a:r>
            <a:r>
              <a:rPr lang="en-US" baseline="0" dirty="0" smtClean="0"/>
              <a:t> box, enter </a:t>
            </a:r>
            <a:r>
              <a:rPr lang="en-US" b="1" baseline="0" dirty="0" smtClean="0"/>
              <a:t>80%.</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Size</a:t>
            </a:r>
            <a:r>
              <a:rPr lang="en-US" baseline="0" dirty="0" smtClean="0"/>
              <a:t> box, enter </a:t>
            </a:r>
            <a:r>
              <a:rPr lang="en-US" b="1" baseline="0" dirty="0" smtClean="0"/>
              <a:t>101%.</a:t>
            </a:r>
          </a:p>
          <a:p>
            <a:pPr marL="228600" indent="-228600">
              <a:buFont typeface="+mj-lt"/>
              <a:buAutoNum type="arabicPeriod"/>
            </a:pPr>
            <a:r>
              <a:rPr lang="en-US" baseline="0" dirty="0" smtClean="0"/>
              <a:t>Position the picture over the rectangle.</a:t>
            </a:r>
          </a:p>
          <a:p>
            <a:pPr marL="228600" indent="-228600">
              <a:buFont typeface="+mj-lt"/>
              <a:buAutoNum type="arabicPeriod"/>
            </a:pPr>
            <a:r>
              <a:rPr lang="en-US" baseline="0" dirty="0" smtClean="0"/>
              <a:t>Press and hold CTRL, and then select the rectangle and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Align,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Middle</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other shapes on this slide (arched shadows), do the following:</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indent="-228600">
              <a:buFont typeface="+mj-lt"/>
              <a:buAutoNum type="arabicPeriod"/>
            </a:pPr>
            <a:r>
              <a:rPr lang="en-US" baseline="0" dirty="0" smtClean="0"/>
              <a:t>On the slide, drag to draw a rectangle.</a:t>
            </a:r>
          </a:p>
          <a:p>
            <a:pPr marL="228600" indent="-228600">
              <a:buFont typeface="+mj-lt"/>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50</a:t>
            </a:r>
            <a:r>
              <a:rPr lang="en-US" baseline="0" dirty="0" smtClean="0"/>
              <a:t>” into the </a:t>
            </a:r>
            <a:r>
              <a:rPr lang="en-US" b="1" baseline="0" dirty="0" smtClean="0"/>
              <a:t>Height</a:t>
            </a:r>
            <a:r>
              <a:rPr lang="en-US" baseline="0" dirty="0" smtClean="0"/>
              <a:t> box and </a:t>
            </a:r>
            <a:r>
              <a:rPr lang="en-US" b="1" baseline="0" dirty="0" smtClean="0"/>
              <a:t>3.9” </a:t>
            </a:r>
            <a:r>
              <a:rPr lang="en-US" baseline="0" dirty="0" smtClean="0"/>
              <a:t>into the </a:t>
            </a:r>
            <a:r>
              <a:rPr lang="en-US" b="1" baseline="0" dirty="0" smtClean="0"/>
              <a:t>Width</a:t>
            </a:r>
            <a:r>
              <a:rPr lang="en-US" baseline="0" dirty="0" smtClean="0"/>
              <a:t> box.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Basic</a:t>
            </a:r>
            <a:r>
              <a:rPr lang="en-US" baseline="0" dirty="0" smtClean="0"/>
              <a:t> </a:t>
            </a:r>
            <a:r>
              <a:rPr lang="en-US" b="1" baseline="0" dirty="0" smtClean="0"/>
              <a:t>Shapes</a:t>
            </a:r>
            <a:r>
              <a:rPr lang="en-US" baseline="0" dirty="0" smtClean="0"/>
              <a:t> click </a:t>
            </a:r>
            <a:r>
              <a:rPr lang="en-US" b="1" baseline="0" dirty="0" smtClean="0"/>
              <a:t>Oval</a:t>
            </a:r>
            <a:r>
              <a:rPr lang="en-US" baseline="0" dirty="0" smtClean="0"/>
              <a:t>. </a:t>
            </a:r>
          </a:p>
          <a:p>
            <a:pPr marL="228600" indent="-228600">
              <a:buFont typeface="+mj-lt"/>
              <a:buAutoNum type="arabicPeriod"/>
            </a:pPr>
            <a:r>
              <a:rPr lang="en-US" baseline="0" dirty="0" smtClean="0"/>
              <a:t>On the slide, drag to draw an oval. </a:t>
            </a:r>
          </a:p>
          <a:p>
            <a:pPr marL="228600" indent="-228600">
              <a:buFont typeface="+mj-lt"/>
              <a:buAutoNum type="arabicPeriod"/>
            </a:pPr>
            <a:r>
              <a:rPr lang="en-US" baseline="0" dirty="0" smtClean="0"/>
              <a:t>Select the oval.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2”</a:t>
            </a:r>
            <a:r>
              <a:rPr lang="en-US" baseline="0" dirty="0" smtClean="0"/>
              <a:t> into the </a:t>
            </a:r>
            <a:r>
              <a:rPr lang="en-US" b="1" baseline="0" dirty="0" smtClean="0"/>
              <a:t>Height</a:t>
            </a:r>
            <a:r>
              <a:rPr lang="en-US" baseline="0" dirty="0" smtClean="0"/>
              <a:t> box and </a:t>
            </a:r>
            <a:r>
              <a:rPr lang="en-US" b="1" baseline="0" dirty="0" smtClean="0"/>
              <a:t>6.83”</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oval so that it overlaps the bottom edge of the rectangle. </a:t>
            </a:r>
          </a:p>
          <a:p>
            <a:pPr marL="228600" indent="-228600">
              <a:buFont typeface="+mj-lt"/>
              <a:buAutoNum type="arabicPeriod"/>
            </a:pPr>
            <a:r>
              <a:rPr lang="en-US" baseline="0" dirty="0" smtClean="0"/>
              <a:t>Press and hold CTRL, select the rectangle, and then select the oval.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 and then click </a:t>
            </a:r>
            <a:r>
              <a:rPr lang="en-US" b="1" baseline="0" dirty="0" smtClean="0"/>
              <a:t>Align</a:t>
            </a:r>
            <a:r>
              <a:rPr lang="en-US" baseline="0" dirty="0" smtClean="0"/>
              <a:t> </a:t>
            </a:r>
            <a:r>
              <a:rPr lang="en-US" b="1" baseline="0" dirty="0" smtClean="0"/>
              <a:t>Center</a:t>
            </a:r>
            <a:r>
              <a:rPr lang="en-US" baseline="0" dirty="0" smtClean="0"/>
              <a:t>.</a:t>
            </a:r>
          </a:p>
          <a:p>
            <a:pPr marL="228600" indent="-228600">
              <a:buFont typeface="+mj-lt"/>
              <a:buAutoNum type="arabicPeriod"/>
            </a:pPr>
            <a:r>
              <a:rPr lang="en-US" baseline="0" dirty="0" smtClean="0"/>
              <a:t>Press and hold CTRL, select the rectangle, and then select the oval. </a:t>
            </a:r>
            <a:r>
              <a:rPr lang="en-US" sz="1200" kern="1200" dirty="0" smtClean="0">
                <a:solidFill>
                  <a:schemeClr val="tx1"/>
                </a:solidFill>
                <a:effectLst/>
                <a:latin typeface="+mn-lt"/>
                <a:ea typeface="+mn-ea"/>
                <a:cs typeface="+mn-cs"/>
              </a:rPr>
              <a:t>On the Quick Access Toolbar, click </a:t>
            </a:r>
            <a:r>
              <a:rPr lang="en-US" sz="1200" b="1" kern="1200" dirty="0" smtClean="0">
                <a:solidFill>
                  <a:schemeClr val="tx1"/>
                </a:solidFill>
                <a:effectLst/>
                <a:latin typeface="+mn-lt"/>
                <a:ea typeface="+mn-ea"/>
                <a:cs typeface="+mn-cs"/>
              </a:rPr>
              <a:t>Combine Shapes</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Shape</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Subtract</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Select the new shape.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the </a:t>
            </a:r>
            <a:r>
              <a:rPr lang="en-US" b="1" baseline="0" dirty="0" smtClean="0"/>
              <a:t>Format</a:t>
            </a:r>
            <a:r>
              <a:rPr lang="en-US" baseline="0" dirty="0" smtClean="0"/>
              <a:t> </a:t>
            </a:r>
            <a:r>
              <a:rPr lang="en-US" b="1" baseline="0" dirty="0" smtClean="0"/>
              <a:t>Shape</a:t>
            </a:r>
            <a:r>
              <a:rPr lang="en-US" baseline="0" dirty="0" smtClean="0"/>
              <a:t> 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lvl="1" indent="-228600">
              <a:buFont typeface="+mj-lt"/>
              <a:buAutoNum type="arabicPeriod"/>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lvl="1" indent="-228600">
              <a:buFont typeface="+mj-lt"/>
              <a:buAutoNum type="arabicPeriod"/>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lvl="1" indent="-228600">
              <a:buFont typeface="+mj-lt"/>
              <a:buAutoNum type="arabicPeriod"/>
            </a:pPr>
            <a:r>
              <a:rPr lang="en-US" sz="1200" kern="1200" dirty="0" smtClean="0">
                <a:solidFill>
                  <a:schemeClr val="tx1"/>
                </a:solidFill>
                <a:effectLst/>
                <a:latin typeface="+mn-lt"/>
                <a:ea typeface="+mn-ea"/>
                <a:cs typeface="+mn-cs"/>
              </a:rPr>
              <a:t>Under </a:t>
            </a:r>
            <a:r>
              <a:rPr lang="en-US" sz="1200" b="1" kern="1200" dirty="0" smtClean="0">
                <a:solidFill>
                  <a:schemeClr val="tx1"/>
                </a:solidFill>
                <a:effectLst/>
                <a:latin typeface="+mn-lt"/>
                <a:ea typeface="+mn-ea"/>
                <a:cs typeface="+mn-cs"/>
              </a:rPr>
              <a:t>Gradient stops</a:t>
            </a:r>
            <a:r>
              <a:rPr lang="en-US" sz="1200" kern="1200" dirty="0" smtClean="0">
                <a:solidFill>
                  <a:schemeClr val="tx1"/>
                </a:solidFill>
                <a:effectLst/>
                <a:latin typeface="+mn-lt"/>
                <a:ea typeface="+mn-ea"/>
                <a:cs typeface="+mn-cs"/>
              </a:rPr>
              <a:t>, click </a:t>
            </a:r>
            <a:r>
              <a:rPr lang="en-US" sz="1200" b="1" kern="1200" dirty="0" smtClean="0">
                <a:solidFill>
                  <a:schemeClr val="tx1"/>
                </a:solidFill>
                <a:effectLst/>
                <a:latin typeface="+mn-lt"/>
                <a:ea typeface="+mn-ea"/>
                <a:cs typeface="+mn-cs"/>
              </a:rPr>
              <a:t>Add gradient stops</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Remove gradient stops</a:t>
            </a:r>
            <a:r>
              <a:rPr lang="en-US" sz="1200" kern="1200" dirty="0" smtClean="0">
                <a:solidFill>
                  <a:schemeClr val="tx1"/>
                </a:solidFill>
                <a:effectLst/>
                <a:latin typeface="+mn-lt"/>
                <a:ea typeface="+mn-ea"/>
                <a:cs typeface="+mn-cs"/>
              </a:rPr>
              <a:t> until two stops appear in the slider.</a:t>
            </a:r>
          </a:p>
          <a:p>
            <a:pPr marL="228600" lvl="0" indent="-228600">
              <a:buFont typeface="+mj-lt"/>
              <a:buAutoNum type="arabicPeriod"/>
            </a:pPr>
            <a:r>
              <a:rPr lang="en-US" kern="1200" baseline="0" dirty="0" smtClean="0">
                <a:solidFill>
                  <a:schemeClr val="tx1"/>
                </a:solidFill>
                <a:effectLst/>
                <a:latin typeface="+mn-lt"/>
                <a:ea typeface="+mn-ea"/>
                <a:cs typeface="+mn-cs"/>
              </a:rPr>
              <a:t>Also under Gradient stops, customize the gradient stops as follows:</a:t>
            </a:r>
          </a:p>
          <a:p>
            <a:pPr marL="685800" lvl="1" indent="-228600">
              <a:buFont typeface="Arial" pitchFamily="34" charset="0"/>
              <a:buChar char="•"/>
            </a:pPr>
            <a:r>
              <a:rPr lang="en-US" kern="1200" baseline="0" dirty="0" smtClean="0">
                <a:solidFill>
                  <a:schemeClr val="tx1"/>
                </a:solidFill>
                <a:effectLst/>
                <a:latin typeface="+mn-lt"/>
                <a:ea typeface="+mn-ea"/>
                <a:cs typeface="+mn-cs"/>
              </a:rPr>
              <a:t>Select the first gradient stop in the slider, and then do the following:</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Position</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0%.</a:t>
            </a:r>
          </a:p>
          <a:p>
            <a:pPr marL="1143000" lvl="2" indent="-228600">
              <a:buFont typeface="Arial" pitchFamily="34" charset="0"/>
              <a:buChar char="•"/>
            </a:pPr>
            <a:r>
              <a:rPr lang="en-US" kern="1200" baseline="0" dirty="0" smtClean="0">
                <a:solidFill>
                  <a:schemeClr val="tx1"/>
                </a:solidFill>
                <a:effectLst/>
                <a:latin typeface="+mn-lt"/>
                <a:ea typeface="+mn-ea"/>
                <a:cs typeface="+mn-cs"/>
              </a:rPr>
              <a:t>Click the button next to </a:t>
            </a:r>
            <a:r>
              <a:rPr lang="en-US" b="1" kern="1200" baseline="0" dirty="0" smtClean="0">
                <a:solidFill>
                  <a:schemeClr val="tx1"/>
                </a:solidFill>
                <a:effectLst/>
                <a:latin typeface="+mn-lt"/>
                <a:ea typeface="+mn-ea"/>
                <a:cs typeface="+mn-cs"/>
              </a:rPr>
              <a:t>Color</a:t>
            </a:r>
            <a:r>
              <a:rPr lang="en-US" kern="1200" baseline="0" dirty="0" smtClean="0">
                <a:solidFill>
                  <a:schemeClr val="tx1"/>
                </a:solidFill>
                <a:effectLst/>
                <a:latin typeface="+mn-lt"/>
                <a:ea typeface="+mn-ea"/>
                <a:cs typeface="+mn-cs"/>
              </a:rPr>
              <a:t>, and then under </a:t>
            </a:r>
            <a:r>
              <a:rPr lang="en-US" b="1" kern="1200" baseline="0" dirty="0" smtClean="0">
                <a:solidFill>
                  <a:schemeClr val="tx1"/>
                </a:solidFill>
                <a:effectLst/>
                <a:latin typeface="+mn-lt"/>
                <a:ea typeface="+mn-ea"/>
                <a:cs typeface="+mn-cs"/>
              </a:rPr>
              <a:t>Theme</a:t>
            </a:r>
            <a:r>
              <a:rPr lang="en-US" kern="1200" baseline="0" dirty="0" smtClean="0">
                <a:solidFill>
                  <a:schemeClr val="tx1"/>
                </a:solidFill>
                <a:effectLst/>
                <a:latin typeface="+mn-lt"/>
                <a:ea typeface="+mn-ea"/>
                <a:cs typeface="+mn-cs"/>
              </a:rPr>
              <a:t> </a:t>
            </a:r>
            <a:r>
              <a:rPr lang="en-US" b="1" kern="1200" baseline="0" dirty="0" smtClean="0">
                <a:solidFill>
                  <a:schemeClr val="tx1"/>
                </a:solidFill>
                <a:effectLst/>
                <a:latin typeface="+mn-lt"/>
                <a:ea typeface="+mn-ea"/>
                <a:cs typeface="+mn-cs"/>
              </a:rPr>
              <a:t>Colors</a:t>
            </a:r>
            <a:r>
              <a:rPr lang="en-US" kern="1200" baseline="0" dirty="0" smtClean="0">
                <a:solidFill>
                  <a:schemeClr val="tx1"/>
                </a:solidFill>
                <a:effectLst/>
                <a:latin typeface="+mn-lt"/>
                <a:ea typeface="+mn-ea"/>
                <a:cs typeface="+mn-cs"/>
              </a:rPr>
              <a:t> click </a:t>
            </a:r>
            <a:r>
              <a:rPr lang="en-US" b="1" kern="1200" baseline="0" dirty="0" smtClean="0">
                <a:solidFill>
                  <a:schemeClr val="tx1"/>
                </a:solidFill>
                <a:effectLst/>
                <a:latin typeface="+mn-lt"/>
                <a:ea typeface="+mn-ea"/>
                <a:cs typeface="+mn-cs"/>
              </a:rPr>
              <a:t>Black, Text 1 </a:t>
            </a:r>
            <a:r>
              <a:rPr lang="en-US" b="0" kern="1200" baseline="0" dirty="0" smtClean="0">
                <a:solidFill>
                  <a:schemeClr val="tx1"/>
                </a:solidFill>
                <a:effectLst/>
                <a:latin typeface="+mn-lt"/>
                <a:ea typeface="+mn-ea"/>
                <a:cs typeface="+mn-cs"/>
              </a:rPr>
              <a:t>(first row)</a:t>
            </a:r>
            <a:r>
              <a:rPr lang="en-US" kern="1200" baseline="0" dirty="0" smtClean="0">
                <a:solidFill>
                  <a:schemeClr val="tx1"/>
                </a:solidFill>
                <a:effectLst/>
                <a:latin typeface="+mn-lt"/>
                <a:ea typeface="+mn-ea"/>
                <a:cs typeface="+mn-cs"/>
              </a:rPr>
              <a:t>. </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Transparency</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50%</a:t>
            </a:r>
            <a:r>
              <a:rPr lang="en-US" kern="1200" baseline="0" dirty="0" smtClean="0">
                <a:solidFill>
                  <a:schemeClr val="tx1"/>
                </a:solidFill>
                <a:effectLst/>
                <a:latin typeface="+mn-lt"/>
                <a:ea typeface="+mn-ea"/>
                <a:cs typeface="+mn-cs"/>
              </a:rPr>
              <a:t>.</a:t>
            </a:r>
          </a:p>
          <a:p>
            <a:pPr marL="685800" lvl="1" indent="-228600">
              <a:buFont typeface="Arial" pitchFamily="34" charset="0"/>
              <a:buChar char="•"/>
            </a:pPr>
            <a:r>
              <a:rPr lang="en-US" baseline="0" dirty="0" smtClean="0"/>
              <a:t>Select the other gradient stop in the slider, and then do the following:</a:t>
            </a:r>
          </a:p>
          <a:p>
            <a:pPr marL="1143000" lvl="2" indent="-228600">
              <a:buFont typeface="Arial" pitchFamily="34" charset="0"/>
              <a:buChar char="•"/>
            </a:pPr>
            <a:r>
              <a:rPr lang="en-US" baseline="0" dirty="0" smtClean="0"/>
              <a:t>In the </a:t>
            </a:r>
            <a:r>
              <a:rPr lang="en-US" b="1" baseline="0" dirty="0" smtClean="0"/>
              <a:t>Position</a:t>
            </a:r>
            <a:r>
              <a:rPr lang="en-US" baseline="0" dirty="0" smtClean="0"/>
              <a:t> box, enter </a:t>
            </a:r>
            <a:r>
              <a:rPr lang="en-US" b="1" baseline="0" dirty="0" smtClean="0"/>
              <a:t>100%</a:t>
            </a:r>
            <a:r>
              <a:rPr lang="en-US" baseline="0" dirty="0" smtClean="0"/>
              <a:t>.</a:t>
            </a:r>
          </a:p>
          <a:p>
            <a:pPr marL="1143000" lvl="2" indent="-228600">
              <a:buFont typeface="Arial" pitchFamily="34" charset="0"/>
              <a:buChar cha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Black, Text 1</a:t>
            </a:r>
            <a:r>
              <a:rPr lang="en-US" baseline="0" dirty="0" smtClean="0"/>
              <a:t> (first row).</a:t>
            </a:r>
          </a:p>
          <a:p>
            <a:pPr marL="1143000" lvl="2" indent="-228600">
              <a:buFont typeface="Arial" pitchFamily="34" charset="0"/>
              <a:buChar char="•"/>
            </a:pPr>
            <a:r>
              <a:rPr lang="en-US" baseline="0" dirty="0" smtClean="0"/>
              <a:t>In the </a:t>
            </a:r>
            <a:r>
              <a:rPr lang="en-US" b="1" baseline="0" dirty="0" smtClean="0"/>
              <a:t>Transparency</a:t>
            </a:r>
            <a:r>
              <a:rPr lang="en-US" baseline="0" dirty="0" smtClean="0"/>
              <a:t> box, enter </a:t>
            </a:r>
            <a:r>
              <a:rPr lang="en-US" b="1" baseline="0" dirty="0" smtClean="0"/>
              <a:t>100%</a:t>
            </a:r>
            <a:r>
              <a:rPr lang="en-US" baseline="0" dirty="0" smtClean="0"/>
              <a:t>.</a:t>
            </a:r>
          </a:p>
          <a:p>
            <a:pPr marL="228600" lvl="0" indent="-228600">
              <a:buFont typeface="+mj-lt"/>
              <a:buAutoNum type="arabicPeriod"/>
            </a:pPr>
            <a:r>
              <a:rPr lang="en-US" baseline="0" dirty="0" smtClean="0"/>
              <a:t>Also in the </a:t>
            </a:r>
            <a:r>
              <a:rPr lang="en-US" b="1" baseline="0" dirty="0" smtClean="0"/>
              <a:t>Format Shape </a:t>
            </a:r>
            <a:r>
              <a:rPr lang="en-US" baseline="0" dirty="0" smtClean="0"/>
              <a:t>dialog box, click </a:t>
            </a:r>
            <a:r>
              <a:rPr lang="en-US" b="1" baseline="0" dirty="0" smtClean="0"/>
              <a:t>Line Color </a:t>
            </a:r>
            <a:r>
              <a:rPr lang="en-US" baseline="0" dirty="0" smtClean="0"/>
              <a:t>in the left pane, and in the </a:t>
            </a:r>
            <a:r>
              <a:rPr lang="en-US" b="1" baseline="0" dirty="0" smtClean="0"/>
              <a:t>Line Color </a:t>
            </a:r>
            <a:r>
              <a:rPr lang="en-US" baseline="0" dirty="0" smtClean="0"/>
              <a:t>pane, select </a:t>
            </a:r>
            <a:r>
              <a:rPr lang="en-US" b="1" baseline="0" dirty="0" smtClean="0"/>
              <a:t>No line</a:t>
            </a:r>
            <a:r>
              <a:rPr lang="en-US" baseline="0" dirty="0" smtClean="0"/>
              <a:t>. </a:t>
            </a:r>
          </a:p>
          <a:p>
            <a:pPr marL="228600" lvl="0" indent="-228600">
              <a:buFont typeface="+mj-lt"/>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lvl="1" indent="-228600">
              <a:buFont typeface="Arial" pitchFamily="34" charset="0"/>
              <a:buChar cha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and then click </a:t>
            </a:r>
            <a:r>
              <a:rPr lang="en-US" b="1" baseline="0" dirty="0" smtClean="0"/>
              <a:t>No Glow</a:t>
            </a:r>
            <a:r>
              <a:rPr lang="en-US" baseline="0" dirty="0" smtClean="0"/>
              <a:t>.</a:t>
            </a:r>
          </a:p>
          <a:p>
            <a:pPr marL="685800" lvl="1" indent="-228600">
              <a:buFont typeface="Arial" pitchFamily="34" charset="0"/>
              <a:buChar cha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indent="-228600">
              <a:buFont typeface="+mj-lt"/>
              <a:buAutoNum type="arabicPeriod"/>
            </a:pPr>
            <a:r>
              <a:rPr lang="en-US" baseline="0" dirty="0" smtClean="0"/>
              <a:t>Select the transparent, gradient-filled rectangle. </a:t>
            </a:r>
            <a:r>
              <a:rPr lang="en-US" sz="1200" kern="1200" dirty="0" smtClean="0">
                <a:solidFill>
                  <a:schemeClr val="tx1"/>
                </a:solidFill>
                <a:effectLst/>
                <a:latin typeface="+mn-lt"/>
                <a:ea typeface="+mn-ea"/>
                <a:cs typeface="+mn-cs"/>
              </a:rPr>
              <a:t>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Clipboard</a:t>
            </a:r>
            <a:r>
              <a:rPr lang="en-US" sz="1200" kern="1200" dirty="0" smtClean="0">
                <a:solidFill>
                  <a:schemeClr val="tx1"/>
                </a:solidFill>
                <a:effectLst/>
                <a:latin typeface="+mn-lt"/>
                <a:ea typeface="+mn-ea"/>
                <a:cs typeface="+mn-cs"/>
              </a:rPr>
              <a:t> group, click the arrow to the right of </a:t>
            </a:r>
            <a:r>
              <a:rPr lang="en-US" sz="1200" b="1" kern="1200" dirty="0" smtClean="0">
                <a:solidFill>
                  <a:schemeClr val="tx1"/>
                </a:solidFill>
                <a:effectLst/>
                <a:latin typeface="+mn-lt"/>
                <a:ea typeface="+mn-ea"/>
                <a:cs typeface="+mn-cs"/>
              </a:rPr>
              <a:t>Copy</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Duplicate</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Position one of the transparent rectangles over the bottom edge of the texture-filled rectangle.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Select the other transparent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0.34”</a:t>
            </a:r>
            <a:r>
              <a:rPr lang="en-US" baseline="0" dirty="0" smtClean="0"/>
              <a:t> into the </a:t>
            </a:r>
            <a:r>
              <a:rPr lang="en-US" b="1" baseline="0" dirty="0" smtClean="0"/>
              <a:t>Height</a:t>
            </a:r>
            <a:r>
              <a:rPr lang="en-US" baseline="0" dirty="0" smtClean="0"/>
              <a:t> box and </a:t>
            </a:r>
            <a:r>
              <a:rPr lang="en-US" b="1" baseline="0" dirty="0" smtClean="0"/>
              <a:t>3.36”</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transparent rectangle over the bottom edge of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Press and hold CTRL, select the picture, select both transparent rectangles, and select the texture-filled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text effects on this slide, do the following:</a:t>
            </a:r>
          </a:p>
          <a:p>
            <a:pPr marL="228600" indent="-228600">
              <a:buFont typeface="+mj-lt"/>
              <a:buAutoNum type="arabicPeriod"/>
            </a:pPr>
            <a:r>
              <a:rPr lang="en-US" baseline="0" dirty="0" smtClean="0"/>
              <a:t>On the </a:t>
            </a:r>
            <a:r>
              <a:rPr lang="en-US" b="1" baseline="0" dirty="0" smtClean="0"/>
              <a:t>Insert</a:t>
            </a:r>
            <a:r>
              <a:rPr lang="en-US" baseline="0" dirty="0" smtClean="0"/>
              <a:t> tab, in the </a:t>
            </a:r>
            <a:r>
              <a:rPr lang="en-US" b="1" baseline="0" dirty="0" smtClean="0"/>
              <a:t>Text</a:t>
            </a:r>
            <a:r>
              <a:rPr lang="en-US" baseline="0" dirty="0" smtClean="0"/>
              <a:t> group, click </a:t>
            </a:r>
            <a:r>
              <a:rPr lang="en-US" b="1" baseline="0" dirty="0" smtClean="0"/>
              <a:t>Text Box</a:t>
            </a:r>
            <a:r>
              <a:rPr lang="en-US" baseline="0" dirty="0" smtClean="0"/>
              <a:t>.</a:t>
            </a:r>
          </a:p>
          <a:p>
            <a:pPr marL="228600" indent="-228600">
              <a:buFont typeface="+mj-lt"/>
              <a:buAutoNum type="arabicPeriod"/>
            </a:pPr>
            <a:r>
              <a:rPr lang="en-US" baseline="0" dirty="0" smtClean="0"/>
              <a:t>On the slide, drag to draw a textbox. </a:t>
            </a:r>
          </a:p>
          <a:p>
            <a:pPr marL="228600" indent="-228600">
              <a:buFont typeface="+mj-lt"/>
              <a:buAutoNum type="arabicPeriod"/>
            </a:pPr>
            <a:r>
              <a:rPr lang="en-US" sz="1200" kern="1200" dirty="0" smtClean="0">
                <a:solidFill>
                  <a:schemeClr val="tx1"/>
                </a:solidFill>
                <a:effectLst/>
                <a:latin typeface="+mn-lt"/>
                <a:ea typeface="+mn-ea"/>
                <a:cs typeface="+mn-cs"/>
              </a:rPr>
              <a:t>Enter text in the text box, and then select the text. 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group, select </a:t>
            </a:r>
            <a:r>
              <a:rPr lang="en-US" sz="1200" b="1" kern="1200" dirty="0" smtClean="0">
                <a:solidFill>
                  <a:schemeClr val="tx1"/>
                </a:solidFill>
                <a:effectLst/>
                <a:latin typeface="+mn-lt"/>
                <a:ea typeface="+mn-ea"/>
                <a:cs typeface="+mn-cs"/>
              </a:rPr>
              <a:t>Corbel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list, select </a:t>
            </a:r>
            <a:r>
              <a:rPr lang="en-US" sz="1200" b="1" kern="1200" dirty="0" smtClean="0">
                <a:solidFill>
                  <a:schemeClr val="tx1"/>
                </a:solidFill>
                <a:effectLst/>
                <a:latin typeface="+mn-lt"/>
                <a:ea typeface="+mn-ea"/>
                <a:cs typeface="+mn-cs"/>
              </a:rPr>
              <a:t>36 pt.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list,</a:t>
            </a:r>
            <a:r>
              <a:rPr lang="en-US" sz="1200" kern="1200" baseline="0" dirty="0" smtClean="0">
                <a:solidFill>
                  <a:schemeClr val="tx1"/>
                </a:solidFill>
                <a:effectLst/>
                <a:latin typeface="+mn-lt"/>
                <a:ea typeface="+mn-ea"/>
                <a:cs typeface="+mn-cs"/>
              </a:rPr>
              <a:t> and then select </a:t>
            </a:r>
            <a:r>
              <a:rPr lang="en-US" sz="1200" b="1" kern="1200" baseline="0" dirty="0" smtClean="0">
                <a:solidFill>
                  <a:schemeClr val="tx1"/>
                </a:solidFill>
                <a:effectLst/>
                <a:latin typeface="+mn-lt"/>
                <a:ea typeface="+mn-ea"/>
                <a:cs typeface="+mn-cs"/>
              </a:rPr>
              <a:t>Black, Text 1 </a:t>
            </a:r>
            <a:r>
              <a:rPr lang="en-US" sz="1200" kern="1200" baseline="0" dirty="0" smtClean="0">
                <a:solidFill>
                  <a:schemeClr val="tx1"/>
                </a:solidFill>
                <a:effectLst/>
                <a:latin typeface="+mn-lt"/>
                <a:ea typeface="+mn-ea"/>
                <a:cs typeface="+mn-cs"/>
              </a:rPr>
              <a:t>from the </a:t>
            </a:r>
            <a:r>
              <a:rPr lang="en-US" sz="1200" b="1" kern="1200" baseline="0" dirty="0" smtClean="0">
                <a:solidFill>
                  <a:schemeClr val="tx1"/>
                </a:solidFill>
                <a:effectLst/>
                <a:latin typeface="+mn-lt"/>
                <a:ea typeface="+mn-ea"/>
                <a:cs typeface="+mn-cs"/>
              </a:rPr>
              <a:t>Font</a:t>
            </a:r>
            <a:r>
              <a:rPr lang="en-US" sz="1200"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rPr>
              <a:t>Color</a:t>
            </a:r>
            <a:r>
              <a:rPr lang="en-US" sz="1200" kern="1200" baseline="0" dirty="0" smtClean="0">
                <a:solidFill>
                  <a:schemeClr val="tx1"/>
                </a:solidFill>
                <a:effectLst/>
                <a:latin typeface="+mn-lt"/>
                <a:ea typeface="+mn-ea"/>
                <a:cs typeface="+mn-cs"/>
              </a:rPr>
              <a:t> list</a:t>
            </a:r>
            <a:r>
              <a:rPr lang="en-US" baseline="0" dirty="0" smtClean="0"/>
              <a:t>.</a:t>
            </a:r>
          </a:p>
          <a:p>
            <a:pPr marL="228600" indent="-228600">
              <a:buFont typeface="+mj-lt"/>
              <a:buAutoNum type="arabicPeriod"/>
            </a:pPr>
            <a:r>
              <a:rPr lang="en-US" baseline="0" dirty="0" smtClean="0"/>
              <a:t>Position the text box on the left side of the slide.</a:t>
            </a:r>
          </a:p>
          <a:p>
            <a:pPr marL="0" indent="0">
              <a:buNone/>
            </a:pPr>
            <a:endParaRPr lang="en-US" baseline="0" dirty="0" smtClean="0"/>
          </a:p>
          <a:p>
            <a:pPr marL="0" indent="0">
              <a:buNone/>
            </a:pPr>
            <a:r>
              <a:rPr lang="en-US" baseline="0" dirty="0" smtClean="0"/>
              <a:t>To reproduce the background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On the </a:t>
            </a:r>
            <a:r>
              <a:rPr lang="en-US" b="1"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endParaRPr lang="en-US" dirty="0" smtClean="0"/>
          </a:p>
          <a:p>
            <a:pPr marL="228600" indent="-228600">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click </a:t>
            </a:r>
            <a:r>
              <a:rPr lang="en-US" b="1" baseline="0" dirty="0" smtClean="0"/>
              <a:t>No</a:t>
            </a:r>
            <a:r>
              <a:rPr lang="en-US" baseline="0" dirty="0" smtClean="0"/>
              <a:t> </a:t>
            </a:r>
            <a:r>
              <a:rPr lang="en-US" b="1" baseline="0" dirty="0" smtClean="0"/>
              <a:t>line</a:t>
            </a:r>
            <a:r>
              <a:rPr lang="en-US" baseline="0" dirty="0" smtClean="0"/>
              <a:t>.</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and in the </a:t>
            </a:r>
            <a:r>
              <a:rPr lang="en-US" b="1" baseline="0" dirty="0" smtClean="0"/>
              <a:t>Fill</a:t>
            </a:r>
            <a:r>
              <a:rPr lang="en-US" baseline="0" dirty="0" smtClean="0"/>
              <a:t> pane, click </a:t>
            </a:r>
            <a:r>
              <a:rPr lang="en-US" b="1" baseline="0" dirty="0" smtClean="0"/>
              <a:t>Picture or texture fill</a:t>
            </a:r>
            <a:r>
              <a:rPr lang="en-US" baseline="0" dirty="0" smtClean="0"/>
              <a:t>. Click the button next to </a:t>
            </a:r>
            <a:r>
              <a:rPr lang="en-US" b="1" baseline="0" dirty="0" smtClean="0"/>
              <a:t>Texture</a:t>
            </a:r>
            <a:r>
              <a:rPr lang="en-US" baseline="0" dirty="0" smtClean="0"/>
              <a:t> and choose </a:t>
            </a:r>
            <a:r>
              <a:rPr lang="en-US" b="1" baseline="0" dirty="0" smtClean="0"/>
              <a:t>Woven</a:t>
            </a:r>
            <a:r>
              <a:rPr lang="en-US" baseline="0" dirty="0" smtClean="0"/>
              <a:t> </a:t>
            </a:r>
            <a:r>
              <a:rPr lang="en-US" b="1" baseline="0" dirty="0" smtClean="0"/>
              <a:t>Mat</a:t>
            </a:r>
            <a:r>
              <a:rPr lang="en-US" baseline="0" dirty="0" smtClean="0"/>
              <a:t> (first row).</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 Corrections </a:t>
            </a:r>
            <a:r>
              <a:rPr lang="en-US" baseline="0" dirty="0" smtClean="0"/>
              <a:t>in the left pane, and in the </a:t>
            </a:r>
            <a:r>
              <a:rPr lang="en-US" b="1" baseline="0" dirty="0" smtClean="0"/>
              <a:t>Picture Corrections </a:t>
            </a:r>
            <a:r>
              <a:rPr lang="en-US" baseline="0" dirty="0" smtClean="0"/>
              <a:t>pane, do the following:</a:t>
            </a:r>
          </a:p>
          <a:p>
            <a:pPr marL="685800" lvl="1" indent="-228600">
              <a:buAutoNum type="arabicPeriod"/>
            </a:pPr>
            <a:r>
              <a:rPr lang="en-US" baseline="0" dirty="0" smtClean="0"/>
              <a:t>Under </a:t>
            </a:r>
            <a:r>
              <a:rPr lang="en-US" b="1" baseline="0" dirty="0" smtClean="0"/>
              <a:t>Sharpen and Soften</a:t>
            </a:r>
            <a:r>
              <a:rPr lang="en-US" baseline="0" dirty="0" smtClean="0"/>
              <a:t>, click the button next to </a:t>
            </a:r>
            <a:r>
              <a:rPr lang="en-US" b="1" baseline="0" dirty="0" smtClean="0"/>
              <a:t>Presets</a:t>
            </a:r>
            <a:r>
              <a:rPr lang="en-US" baseline="0" dirty="0" smtClean="0"/>
              <a:t>, and then click </a:t>
            </a:r>
            <a:r>
              <a:rPr lang="en-US" b="1" baseline="0" dirty="0" smtClean="0"/>
              <a:t>Soften: 25%</a:t>
            </a:r>
            <a:r>
              <a:rPr lang="en-US" baseline="0" dirty="0" smtClean="0"/>
              <a:t>.</a:t>
            </a:r>
          </a:p>
          <a:p>
            <a:pPr marL="685800" lvl="1" indent="-228600">
              <a:buAutoNum type="arabicPeriod"/>
            </a:pPr>
            <a:r>
              <a:rPr lang="en-US" baseline="0" dirty="0" smtClean="0"/>
              <a:t>Under </a:t>
            </a:r>
            <a:r>
              <a:rPr lang="en-US" b="1" baseline="0" dirty="0" smtClean="0"/>
              <a:t>Brightness</a:t>
            </a:r>
            <a:r>
              <a:rPr lang="en-US" baseline="0" dirty="0" smtClean="0"/>
              <a:t> </a:t>
            </a:r>
            <a:r>
              <a:rPr lang="en-US" b="1" baseline="0" dirty="0" smtClean="0"/>
              <a:t>and Contrast</a:t>
            </a:r>
            <a:r>
              <a:rPr lang="en-US" baseline="0" dirty="0" smtClean="0"/>
              <a:t>, in the </a:t>
            </a:r>
            <a:r>
              <a:rPr lang="en-US" b="1" baseline="0" dirty="0" smtClean="0"/>
              <a:t>Brightness</a:t>
            </a:r>
            <a:r>
              <a:rPr lang="en-US" baseline="0" dirty="0" smtClean="0"/>
              <a:t> box enter </a:t>
            </a:r>
            <a:r>
              <a:rPr lang="en-US" b="1" baseline="0" dirty="0" smtClean="0"/>
              <a:t>14%</a:t>
            </a:r>
            <a:r>
              <a:rPr lang="en-US" baseline="0" dirty="0" smtClean="0"/>
              <a:t>. </a:t>
            </a:r>
          </a:p>
          <a:p>
            <a:pPr marL="228600" lvl="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Recolor</a:t>
            </a:r>
            <a:r>
              <a:rPr lang="en-US" baseline="0" dirty="0" smtClean="0"/>
              <a:t>, click the button next to </a:t>
            </a:r>
            <a:r>
              <a:rPr lang="en-US" b="1" baseline="0" dirty="0" smtClean="0"/>
              <a:t>Presets</a:t>
            </a:r>
            <a:r>
              <a:rPr lang="en-US" baseline="0" dirty="0" smtClean="0"/>
              <a:t>, and then click </a:t>
            </a:r>
            <a:r>
              <a:rPr lang="en-US" b="1" baseline="0" dirty="0" smtClean="0"/>
              <a:t>Sepia</a:t>
            </a:r>
            <a:r>
              <a:rPr lang="en-US" baseline="0" dirty="0" smtClean="0"/>
              <a:t> (first row).</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a:t>
            </a:r>
            <a:r>
              <a:rPr lang="en-US" b="1" baseline="0" dirty="0" smtClean="0"/>
              <a:t>Shape</a:t>
            </a:r>
            <a:r>
              <a:rPr lang="en-US" baseline="0" dirty="0" smtClean="0"/>
              <a:t> </a:t>
            </a:r>
            <a:r>
              <a:rPr lang="en-US" b="1" baseline="0" dirty="0" smtClean="0"/>
              <a:t>Fill</a:t>
            </a:r>
            <a:r>
              <a:rPr lang="en-US" baseline="0" dirty="0" smtClean="0"/>
              <a:t>, point to </a:t>
            </a:r>
            <a:r>
              <a:rPr lang="en-US" b="1" baseline="0" dirty="0" smtClean="0"/>
              <a:t>Gradient</a:t>
            </a:r>
            <a:r>
              <a:rPr lang="en-US" baseline="0" dirty="0" smtClean="0"/>
              <a:t>, and then click </a:t>
            </a:r>
            <a:r>
              <a:rPr lang="en-US" b="1" baseline="0" dirty="0" smtClean="0"/>
              <a:t>More</a:t>
            </a:r>
            <a:r>
              <a:rPr lang="en-US" baseline="0" dirty="0" smtClean="0"/>
              <a:t> </a:t>
            </a:r>
            <a:r>
              <a:rPr lang="en-US" b="1" baseline="0" dirty="0" smtClean="0"/>
              <a:t>Gradients</a:t>
            </a:r>
            <a:r>
              <a:rPr lang="en-US" baseline="0" dirty="0" smtClean="0"/>
              <a:t>. In the </a:t>
            </a:r>
            <a:r>
              <a:rPr lang="en-US" b="1" baseline="0" dirty="0" smtClean="0"/>
              <a:t>Format Shape </a:t>
            </a:r>
            <a:r>
              <a:rPr lang="en-US" baseline="0" dirty="0" smtClean="0"/>
              <a:t>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Under </a:t>
            </a:r>
            <a:r>
              <a:rPr lang="en-US" b="1" baseline="0" dirty="0" smtClean="0"/>
              <a:t>Gradient stops</a:t>
            </a:r>
            <a:r>
              <a:rPr lang="en-US" baseline="0" dirty="0" smtClean="0"/>
              <a:t>, click </a:t>
            </a:r>
            <a:r>
              <a:rPr lang="en-US" b="1" baseline="0" dirty="0" smtClean="0"/>
              <a:t>Add gradient stops</a:t>
            </a:r>
            <a:r>
              <a:rPr lang="en-US" baseline="0" dirty="0" smtClean="0"/>
              <a:t> or </a:t>
            </a:r>
            <a:r>
              <a:rPr lang="en-US" b="1" baseline="0" dirty="0" smtClean="0"/>
              <a:t>Remove gradient stops </a:t>
            </a:r>
            <a:r>
              <a:rPr lang="en-US" baseline="0" dirty="0" smtClean="0"/>
              <a:t>until four gradient stops appear in the slider.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under </a:t>
            </a:r>
            <a:r>
              <a:rPr lang="en-US" b="1" baseline="0" dirty="0" smtClean="0"/>
              <a:t>Gradient stops</a:t>
            </a:r>
            <a:r>
              <a:rPr lang="en-US" baseline="0" dirty="0" smtClean="0"/>
              <a:t>, customize the gradient as follows:</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first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0%</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48</a:t>
            </a:r>
            <a:r>
              <a:rPr lang="en-US" baseline="0" dirty="0" smtClean="0"/>
              <a:t>, Green: </a:t>
            </a:r>
            <a:r>
              <a:rPr lang="en-US" b="1" baseline="0" dirty="0" smtClean="0"/>
              <a:t>50</a:t>
            </a:r>
            <a:r>
              <a:rPr lang="en-US" baseline="0" dirty="0" smtClean="0"/>
              <a:t>, and Blue: </a:t>
            </a:r>
            <a:r>
              <a:rPr lang="en-US" b="1" baseline="0" dirty="0" smtClean="0"/>
              <a:t>30</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29%</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18%</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51%</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last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100%.</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78</a:t>
            </a:r>
            <a:r>
              <a:rPr lang="en-US" baseline="0" dirty="0" smtClean="0"/>
              <a:t>, Green: </a:t>
            </a:r>
            <a:r>
              <a:rPr lang="en-US" b="1" baseline="0" dirty="0" smtClean="0"/>
              <a:t>81</a:t>
            </a:r>
            <a:r>
              <a:rPr lang="en-US" baseline="0" dirty="0" smtClean="0"/>
              <a:t>, and Blue: </a:t>
            </a:r>
            <a:r>
              <a:rPr lang="en-US" b="1" baseline="0" dirty="0" smtClean="0"/>
              <a:t>61</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20%</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a:t>
            </a:r>
            <a:r>
              <a:rPr lang="en-US" baseline="0" dirty="0" smtClean="0"/>
              <a:t> </a:t>
            </a:r>
            <a:r>
              <a:rPr lang="en-US" b="1" baseline="0" dirty="0" smtClean="0"/>
              <a:t>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Press and hold CTRL, and then select both rectangles.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to Slide</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Middle</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Center</a:t>
            </a:r>
            <a:r>
              <a:rPr lang="en-US" baseline="0" dirty="0" smtClean="0"/>
              <a:t>.</a:t>
            </a:r>
          </a:p>
          <a:p>
            <a:pPr marL="0" indent="0">
              <a:buNone/>
            </a:pPr>
            <a:endParaRPr lang="en-US" baseline="0" dirty="0" smtClean="0"/>
          </a:p>
          <a:p>
            <a:pPr marL="0" indent="0">
              <a:buNone/>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p:txBody>
      </p:sp>
      <p:sp>
        <p:nvSpPr>
          <p:cNvPr id="4" name="Slide Number Placeholder 3"/>
          <p:cNvSpPr>
            <a:spLocks noGrp="1"/>
          </p:cNvSpPr>
          <p:nvPr>
            <p:ph type="sldNum" sz="quarter" idx="10"/>
          </p:nvPr>
        </p:nvSpPr>
        <p:spPr/>
        <p:txBody>
          <a:bodyPr/>
          <a:lstStyle/>
          <a:p>
            <a:fld id="{856F56D9-5BE5-47D5-8FF4-92D888BC2870}" type="slidenum">
              <a:rPr lang="en-US" smtClean="0"/>
              <a:pPr/>
              <a:t>6</a:t>
            </a:fld>
            <a:endParaRPr lang="en-US"/>
          </a:p>
        </p:txBody>
      </p:sp>
    </p:spTree>
    <p:extLst>
      <p:ext uri="{BB962C8B-B14F-4D97-AF65-F5344CB8AC3E}">
        <p14:creationId xmlns:p14="http://schemas.microsoft.com/office/powerpoint/2010/main" val="5651613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Picture with</a:t>
            </a:r>
            <a:r>
              <a:rPr lang="en-US" sz="1400" b="1" baseline="0" dirty="0" smtClean="0"/>
              <a:t> torn border and textured background</a:t>
            </a:r>
            <a:endParaRPr lang="en-US"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(Advanced)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b="1" dirty="0" smtClean="0"/>
              <a:t>Tip</a:t>
            </a:r>
            <a:r>
              <a:rPr lang="en-US" dirty="0" smtClean="0"/>
              <a:t>: Some </a:t>
            </a:r>
            <a:r>
              <a:rPr lang="en-US" baseline="0" dirty="0" smtClean="0"/>
              <a:t>shape effects on this slide are created with the </a:t>
            </a:r>
            <a:r>
              <a:rPr lang="en-US" b="1" baseline="0" dirty="0" smtClean="0"/>
              <a:t>Combine Shapes </a:t>
            </a:r>
            <a:r>
              <a:rPr lang="en-US" baseline="0" dirty="0" smtClean="0"/>
              <a:t>commands. To access this command, you must add it to the </a:t>
            </a:r>
            <a:r>
              <a:rPr lang="en-US" b="0" baseline="0" dirty="0" smtClean="0"/>
              <a:t>Quick</a:t>
            </a:r>
            <a:r>
              <a:rPr lang="en-US" baseline="0" dirty="0" smtClean="0"/>
              <a:t> </a:t>
            </a:r>
            <a:r>
              <a:rPr lang="en-US" b="0" baseline="0" dirty="0" smtClean="0"/>
              <a:t>Access</a:t>
            </a:r>
            <a:r>
              <a:rPr lang="en-US" baseline="0" dirty="0" smtClean="0"/>
              <a:t> </a:t>
            </a:r>
            <a:r>
              <a:rPr lang="en-US" b="0" baseline="0" dirty="0" smtClean="0"/>
              <a:t>Toolbar, located above the </a:t>
            </a:r>
            <a:r>
              <a:rPr lang="en-US" b="1" baseline="0" dirty="0" smtClean="0"/>
              <a:t>File</a:t>
            </a:r>
            <a:r>
              <a:rPr lang="en-US" b="0" baseline="0" dirty="0" smtClean="0"/>
              <a:t> tab. </a:t>
            </a:r>
            <a:r>
              <a:rPr lang="en-US" baseline="0" dirty="0" smtClean="0"/>
              <a:t> To customize the Quick Access Toolbar, do the following:</a:t>
            </a:r>
          </a:p>
          <a:p>
            <a:pPr marL="228600" indent="-228600">
              <a:buFont typeface="+mj-lt"/>
              <a:buAutoNum type="arabicPeriod"/>
            </a:pPr>
            <a:r>
              <a:rPr lang="en-US" baseline="0" dirty="0" smtClean="0"/>
              <a:t>Click the arrow next to the Quick Access Toolbar, and then under </a:t>
            </a:r>
            <a:r>
              <a:rPr lang="en-US" b="1" baseline="0" dirty="0" smtClean="0"/>
              <a:t>Customize</a:t>
            </a:r>
            <a:r>
              <a:rPr lang="en-US" baseline="0" dirty="0" smtClean="0"/>
              <a:t> </a:t>
            </a:r>
            <a:r>
              <a:rPr lang="en-US" b="1" baseline="0" dirty="0" smtClean="0"/>
              <a:t>Quick</a:t>
            </a:r>
            <a:r>
              <a:rPr lang="en-US" baseline="0" dirty="0" smtClean="0"/>
              <a:t> </a:t>
            </a:r>
            <a:r>
              <a:rPr lang="en-US" b="1" baseline="0" dirty="0" smtClean="0"/>
              <a:t>Access</a:t>
            </a:r>
            <a:r>
              <a:rPr lang="en-US" baseline="0" dirty="0" smtClean="0"/>
              <a:t> </a:t>
            </a:r>
            <a:r>
              <a:rPr lang="en-US" b="1" baseline="0" dirty="0" smtClean="0"/>
              <a:t>Toolbar</a:t>
            </a:r>
            <a:r>
              <a:rPr lang="en-US" baseline="0" dirty="0" smtClean="0"/>
              <a:t> click </a:t>
            </a:r>
            <a:r>
              <a:rPr lang="en-US" b="1" baseline="0" dirty="0" smtClean="0"/>
              <a:t>More</a:t>
            </a:r>
            <a:r>
              <a:rPr lang="en-US" baseline="0" dirty="0" smtClean="0"/>
              <a:t> </a:t>
            </a:r>
            <a:r>
              <a:rPr lang="en-US" b="1" baseline="0" dirty="0" smtClean="0"/>
              <a:t>Commands</a:t>
            </a:r>
            <a:r>
              <a:rPr lang="en-US" baseline="0" dirty="0" smtClean="0"/>
              <a:t>.</a:t>
            </a:r>
          </a:p>
          <a:p>
            <a:pPr marL="228600" indent="-228600">
              <a:buFont typeface="+mj-lt"/>
              <a:buAutoNum type="arabicPeriod"/>
            </a:pPr>
            <a:r>
              <a:rPr lang="en-US" baseline="0" dirty="0" smtClean="0"/>
              <a:t>In the </a:t>
            </a:r>
            <a:r>
              <a:rPr lang="en-US" b="1" baseline="0" dirty="0" smtClean="0"/>
              <a:t>PowerPoint</a:t>
            </a:r>
            <a:r>
              <a:rPr lang="en-US" baseline="0" dirty="0" smtClean="0"/>
              <a:t> </a:t>
            </a:r>
            <a:r>
              <a:rPr lang="en-US" b="1" baseline="0" dirty="0" smtClean="0"/>
              <a:t>Options</a:t>
            </a:r>
            <a:r>
              <a:rPr lang="en-US" baseline="0" dirty="0" smtClean="0"/>
              <a:t> dialog box, in the </a:t>
            </a:r>
            <a:r>
              <a:rPr lang="en-US" b="1" baseline="0" dirty="0" smtClean="0"/>
              <a:t>Choose commands from </a:t>
            </a:r>
            <a:r>
              <a:rPr lang="en-US" baseline="0" dirty="0" smtClean="0"/>
              <a:t>list, select </a:t>
            </a:r>
            <a:r>
              <a:rPr lang="en-US" b="1" baseline="0" dirty="0" smtClean="0"/>
              <a:t>All Commands</a:t>
            </a:r>
            <a:r>
              <a:rPr lang="en-US" baseline="0" dirty="0" smtClean="0"/>
              <a:t>. </a:t>
            </a:r>
          </a:p>
          <a:p>
            <a:pPr marL="228600" indent="-228600">
              <a:buFont typeface="+mj-lt"/>
              <a:buAutoNum type="arabicPeriod"/>
            </a:pPr>
            <a:r>
              <a:rPr lang="en-US" baseline="0" dirty="0" smtClean="0"/>
              <a:t>In the list of commands, click </a:t>
            </a:r>
            <a:r>
              <a:rPr lang="en-US" b="1" baseline="0" dirty="0" smtClean="0"/>
              <a:t>Combine</a:t>
            </a:r>
            <a:r>
              <a:rPr lang="en-US" baseline="0" dirty="0" smtClean="0"/>
              <a:t> </a:t>
            </a:r>
            <a:r>
              <a:rPr lang="en-US" b="1" baseline="0" dirty="0" smtClean="0"/>
              <a:t>Shapes</a:t>
            </a:r>
            <a:r>
              <a:rPr lang="en-US" baseline="0" dirty="0" smtClean="0"/>
              <a:t>, and then click </a:t>
            </a:r>
            <a:r>
              <a:rPr lang="en-US" b="1" baseline="0" dirty="0" smtClean="0"/>
              <a:t>Add</a:t>
            </a:r>
            <a:r>
              <a:rPr lang="en-US" baseline="0" dirty="0" smtClean="0"/>
              <a:t>.</a:t>
            </a:r>
          </a:p>
          <a:p>
            <a:pPr marL="0" indent="0">
              <a:buNone/>
            </a:pPr>
            <a:endParaRPr lang="en-US" dirty="0" smtClean="0"/>
          </a:p>
          <a:p>
            <a:pPr marL="0" indent="0">
              <a:buNone/>
            </a:pPr>
            <a:r>
              <a:rPr lang="en-US" dirty="0" smtClean="0"/>
              <a:t>To reproduce the shape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Slides</a:t>
            </a:r>
            <a:r>
              <a:rPr lang="en-US" baseline="0" dirty="0" smtClean="0"/>
              <a:t> group, click </a:t>
            </a:r>
            <a:r>
              <a:rPr lang="en-US" b="1" baseline="0" dirty="0" smtClean="0"/>
              <a:t>Layout</a:t>
            </a:r>
            <a:r>
              <a:rPr lang="en-US" baseline="0" dirty="0" smtClean="0"/>
              <a:t>, and then click </a:t>
            </a:r>
            <a:r>
              <a:rPr lang="en-US" b="1" baseline="0" dirty="0" smtClean="0"/>
              <a:t>Blank</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a:t>
            </a:r>
            <a:r>
              <a:rPr lang="en-US" baseline="0" dirty="0" smtClean="0"/>
              <a:t> </a:t>
            </a:r>
            <a:r>
              <a:rPr lang="en-US" b="1" baseline="0" dirty="0" smtClean="0"/>
              <a:t>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under </a:t>
            </a:r>
            <a:r>
              <a:rPr lang="en-US" b="1" baseline="0" dirty="0" smtClean="0"/>
              <a:t>Size and rotate</a:t>
            </a:r>
            <a:r>
              <a:rPr lang="en-US" baseline="0" dirty="0" smtClean="0"/>
              <a:t>, in the </a:t>
            </a:r>
            <a:r>
              <a:rPr lang="en-US" b="1" baseline="0" dirty="0" smtClean="0"/>
              <a:t>Height</a:t>
            </a:r>
            <a:r>
              <a:rPr lang="en-US" baseline="0" dirty="0" smtClean="0"/>
              <a:t> box enter </a:t>
            </a:r>
            <a:r>
              <a:rPr lang="en-US" b="1" baseline="0" dirty="0" smtClean="0"/>
              <a:t>5.76”</a:t>
            </a:r>
            <a:r>
              <a:rPr lang="en-US" baseline="0" dirty="0" smtClean="0"/>
              <a:t> and in the </a:t>
            </a:r>
            <a:r>
              <a:rPr lang="en-US" b="1" baseline="0" dirty="0" smtClean="0"/>
              <a:t>Width</a:t>
            </a:r>
            <a:r>
              <a:rPr lang="en-US" baseline="0" dirty="0" smtClean="0"/>
              <a:t> box enter </a:t>
            </a:r>
            <a:r>
              <a:rPr lang="en-US" b="1" baseline="0" dirty="0" smtClean="0"/>
              <a:t>4”</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select </a:t>
            </a:r>
            <a:r>
              <a:rPr lang="en-US" b="1" baseline="0" dirty="0" smtClean="0"/>
              <a:t>Picture or texture fill</a:t>
            </a:r>
            <a:r>
              <a:rPr lang="en-US" baseline="0" dirty="0" smtClean="0"/>
              <a:t>, and then click the button next to </a:t>
            </a:r>
            <a:r>
              <a:rPr lang="en-US" b="1" baseline="0" dirty="0" smtClean="0"/>
              <a:t>Texture</a:t>
            </a:r>
            <a:r>
              <a:rPr lang="en-US" baseline="0" dirty="0" smtClean="0"/>
              <a:t> and click </a:t>
            </a:r>
            <a:r>
              <a:rPr lang="en-US" b="1" baseline="0" dirty="0" smtClean="0"/>
              <a:t>Newsprint </a:t>
            </a:r>
            <a:r>
              <a:rPr lang="en-US" b="0" baseline="0" dirty="0" smtClean="0"/>
              <a:t>(third row)</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Corrections</a:t>
            </a:r>
            <a:r>
              <a:rPr lang="en-US" baseline="0" dirty="0" smtClean="0"/>
              <a:t> in the left pane, in the </a:t>
            </a:r>
            <a:r>
              <a:rPr lang="en-US" b="1" baseline="0" dirty="0" smtClean="0"/>
              <a:t>Picture</a:t>
            </a:r>
            <a:r>
              <a:rPr lang="en-US" baseline="0" dirty="0" smtClean="0"/>
              <a:t> </a:t>
            </a:r>
            <a:r>
              <a:rPr lang="en-US" b="1" baseline="0" dirty="0" smtClean="0"/>
              <a:t>Corrections</a:t>
            </a:r>
            <a:r>
              <a:rPr lang="en-US" baseline="0" dirty="0" smtClean="0"/>
              <a:t> pane, under </a:t>
            </a:r>
            <a:r>
              <a:rPr lang="en-US" b="1" baseline="0" dirty="0" smtClean="0"/>
              <a:t>Brightness and Contrast</a:t>
            </a:r>
            <a:r>
              <a:rPr lang="en-US" baseline="0" dirty="0" smtClean="0"/>
              <a:t>, in the </a:t>
            </a:r>
            <a:r>
              <a:rPr lang="en-US" b="1" baseline="0" dirty="0" smtClean="0"/>
              <a:t>Contrast</a:t>
            </a:r>
            <a:r>
              <a:rPr lang="en-US" baseline="0" dirty="0" smtClean="0"/>
              <a:t> box enter </a:t>
            </a:r>
            <a:r>
              <a:rPr lang="en-US" b="1" baseline="0" dirty="0" smtClean="0"/>
              <a:t>40%</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 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click </a:t>
            </a:r>
            <a:r>
              <a:rPr lang="en-US" b="1" baseline="0" dirty="0" smtClean="0"/>
              <a:t>No Glow</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Right-click the rectangle, click </a:t>
            </a:r>
            <a:r>
              <a:rPr lang="en-US" b="1" baseline="0" dirty="0" smtClean="0"/>
              <a:t>Edit</a:t>
            </a:r>
            <a:r>
              <a:rPr lang="en-US" baseline="0" dirty="0" smtClean="0"/>
              <a:t> </a:t>
            </a:r>
            <a:r>
              <a:rPr lang="en-US" b="1" baseline="0" dirty="0" smtClean="0"/>
              <a:t>Points</a:t>
            </a:r>
            <a:r>
              <a:rPr lang="en-US" b="0" baseline="0" dirty="0" smtClean="0"/>
              <a:t>,</a:t>
            </a:r>
            <a:r>
              <a:rPr lang="en-US" baseline="0" dirty="0" smtClean="0"/>
              <a:t> right-click the top edge of the rectangle, and then click </a:t>
            </a:r>
            <a:r>
              <a:rPr lang="en-US" b="1" baseline="0" dirty="0" smtClean="0"/>
              <a:t>Add Point </a:t>
            </a:r>
            <a:r>
              <a:rPr lang="en-US" baseline="0" dirty="0" smtClean="0"/>
              <a:t>to add a new point. Repeat this step to add about 15 new points to the top edge. Do the same for the bottom edge. Individually select each point you added, and then drag up or down to create a ragged edge.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Move rectangle to the right half of the slide area.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click </a:t>
            </a:r>
            <a:r>
              <a:rPr lang="en-US" b="1" baseline="0" dirty="0" smtClean="0"/>
              <a:t>Align</a:t>
            </a:r>
            <a:r>
              <a:rPr lang="en-US" baseline="0" dirty="0" smtClean="0"/>
              <a:t> </a:t>
            </a:r>
            <a:r>
              <a:rPr lang="en-US" b="1" baseline="0" dirty="0" smtClean="0"/>
              <a:t>Middle</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Insert</a:t>
            </a:r>
            <a:r>
              <a:rPr lang="en-US" baseline="0" dirty="0" smtClean="0"/>
              <a:t> tab, in the </a:t>
            </a:r>
            <a:r>
              <a:rPr lang="en-US" b="1" baseline="0" dirty="0" smtClean="0"/>
              <a:t>Images</a:t>
            </a:r>
            <a:r>
              <a:rPr lang="en-US" baseline="0" dirty="0" smtClean="0"/>
              <a:t> group, click </a:t>
            </a:r>
            <a:r>
              <a:rPr lang="en-US" b="1" baseline="0" dirty="0" smtClean="0"/>
              <a:t>Picture</a:t>
            </a:r>
            <a:r>
              <a:rPr lang="en-US" baseline="0" dirty="0" smtClean="0"/>
              <a:t>. </a:t>
            </a:r>
            <a:r>
              <a:rPr lang="en-US" sz="1200" kern="1200" dirty="0" smtClean="0">
                <a:solidFill>
                  <a:schemeClr val="tx1"/>
                </a:solidFill>
                <a:effectLst/>
                <a:latin typeface="+mn-lt"/>
                <a:ea typeface="+mn-ea"/>
                <a:cs typeface="+mn-cs"/>
              </a:rPr>
              <a:t>In the </a:t>
            </a:r>
            <a:r>
              <a:rPr lang="en-US" sz="1200" b="1" kern="1200" dirty="0" smtClean="0">
                <a:solidFill>
                  <a:schemeClr val="tx1"/>
                </a:solidFill>
                <a:effectLst/>
                <a:latin typeface="+mn-lt"/>
                <a:ea typeface="+mn-ea"/>
                <a:cs typeface="+mn-cs"/>
              </a:rPr>
              <a:t>Insert Picture </a:t>
            </a:r>
            <a:r>
              <a:rPr lang="en-US" sz="1200" kern="1200" dirty="0" smtClean="0">
                <a:solidFill>
                  <a:schemeClr val="tx1"/>
                </a:solidFill>
                <a:effectLst/>
                <a:latin typeface="+mn-lt"/>
                <a:ea typeface="+mn-ea"/>
                <a:cs typeface="+mn-cs"/>
              </a:rPr>
              <a:t>dialog box, select a picture and then click </a:t>
            </a:r>
            <a:r>
              <a:rPr lang="en-US" sz="1200" b="1" kern="1200" dirty="0" smtClean="0">
                <a:solidFill>
                  <a:schemeClr val="tx1"/>
                </a:solidFill>
                <a:effectLst/>
                <a:latin typeface="+mn-lt"/>
                <a:ea typeface="+mn-ea"/>
                <a:cs typeface="+mn-cs"/>
              </a:rPr>
              <a:t>Insert</a:t>
            </a:r>
            <a:r>
              <a:rPr lang="en-US" sz="1200" kern="1200" dirty="0" smtClean="0">
                <a:solidFill>
                  <a:schemeClr val="tx1"/>
                </a:solidFill>
                <a:effectLst/>
                <a:latin typeface="+mn-lt"/>
                <a:ea typeface="+mn-ea"/>
                <a:cs typeface="+mn-cs"/>
              </a:rPr>
              <a:t>.</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picture. Under </a:t>
            </a:r>
            <a:r>
              <a:rPr lang="en-US" b="1" baseline="0" dirty="0" smtClean="0"/>
              <a:t>Picture</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In the </a:t>
            </a:r>
            <a:r>
              <a:rPr lang="en-US" b="1" baseline="0" dirty="0" smtClean="0"/>
              <a:t>Format</a:t>
            </a:r>
            <a:r>
              <a:rPr lang="en-US" baseline="0" dirty="0" smtClean="0"/>
              <a:t> </a:t>
            </a:r>
            <a:r>
              <a:rPr lang="en-US" b="1" baseline="0" dirty="0" smtClean="0"/>
              <a:t>Picture</a:t>
            </a:r>
            <a:r>
              <a:rPr lang="en-US" baseline="0" dirty="0" smtClean="0"/>
              <a:t> dialog box, resize or crop the image so that the height is set to </a:t>
            </a:r>
            <a:r>
              <a:rPr lang="en-US" b="1" baseline="0" dirty="0" smtClean="0"/>
              <a:t>4.74”</a:t>
            </a:r>
            <a:r>
              <a:rPr lang="en-US" baseline="0" dirty="0" smtClean="0"/>
              <a:t> and the width is set to </a:t>
            </a:r>
            <a:r>
              <a:rPr lang="en-US" b="1" baseline="0" dirty="0" smtClean="0"/>
              <a:t>3.4”</a:t>
            </a:r>
            <a:r>
              <a:rPr lang="en-US" baseline="0" dirty="0" smtClean="0"/>
              <a:t>. </a:t>
            </a:r>
            <a:r>
              <a:rPr lang="en-US" sz="1200" kern="1200" dirty="0" smtClean="0">
                <a:solidFill>
                  <a:schemeClr val="tx1"/>
                </a:solidFill>
                <a:effectLst/>
                <a:latin typeface="+mn-lt"/>
                <a:ea typeface="+mn-ea"/>
                <a:cs typeface="+mn-cs"/>
              </a:rPr>
              <a:t>To crop the picture, click </a:t>
            </a:r>
            <a:r>
              <a:rPr lang="en-US" sz="1200" b="1" kern="1200" dirty="0" smtClean="0">
                <a:solidFill>
                  <a:schemeClr val="tx1"/>
                </a:solidFill>
                <a:effectLst/>
                <a:latin typeface="+mn-lt"/>
                <a:ea typeface="+mn-ea"/>
                <a:cs typeface="+mn-cs"/>
              </a:rPr>
              <a:t>Crop</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Crop position</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Left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Top</a:t>
            </a:r>
            <a:r>
              <a:rPr lang="en-US" sz="1200" kern="1200" dirty="0" smtClean="0">
                <a:solidFill>
                  <a:schemeClr val="tx1"/>
                </a:solidFill>
                <a:effectLst/>
                <a:latin typeface="+mn-lt"/>
                <a:ea typeface="+mn-ea"/>
                <a:cs typeface="+mn-cs"/>
              </a:rPr>
              <a:t> boxes. To resize the picture, click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Size and rotate</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boxes.</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 </a:t>
            </a:r>
            <a:r>
              <a:rPr lang="en-US" baseline="0" dirty="0" smtClean="0"/>
              <a:t>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Color</a:t>
            </a:r>
            <a:r>
              <a:rPr lang="en-US" baseline="0" dirty="0" smtClean="0"/>
              <a:t> </a:t>
            </a:r>
            <a:r>
              <a:rPr lang="en-US" b="1" baseline="0" dirty="0" smtClean="0"/>
              <a:t>Tone</a:t>
            </a:r>
            <a:r>
              <a:rPr lang="en-US" baseline="0" dirty="0" smtClean="0"/>
              <a:t>, click the button next to </a:t>
            </a:r>
            <a:r>
              <a:rPr lang="en-US" b="1" baseline="0" dirty="0" smtClean="0"/>
              <a:t>Presets</a:t>
            </a:r>
            <a:r>
              <a:rPr lang="en-US" baseline="0" dirty="0" smtClean="0"/>
              <a:t>, and then click </a:t>
            </a:r>
            <a:r>
              <a:rPr lang="en-US" b="1" baseline="0" dirty="0" smtClean="0"/>
              <a:t>Temperature 5300 K</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Shadow</a:t>
            </a:r>
            <a:r>
              <a:rPr lang="en-US" baseline="0" dirty="0" smtClean="0"/>
              <a:t> in the left pane, and in the </a:t>
            </a:r>
            <a:r>
              <a:rPr lang="en-US" b="1" baseline="0" dirty="0" smtClean="0"/>
              <a:t>Shadow</a:t>
            </a:r>
            <a:r>
              <a:rPr lang="en-US" baseline="0" dirty="0" smtClean="0"/>
              <a:t> pane,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the button  next to </a:t>
            </a:r>
            <a:r>
              <a:rPr lang="en-US" b="1" baseline="0" dirty="0" smtClean="0"/>
              <a:t>Presets</a:t>
            </a:r>
            <a:r>
              <a:rPr lang="en-US" baseline="0" dirty="0" smtClean="0"/>
              <a:t>, and then under </a:t>
            </a:r>
            <a:r>
              <a:rPr lang="en-US" b="1" baseline="0" dirty="0" smtClean="0"/>
              <a:t>Outer</a:t>
            </a:r>
            <a:r>
              <a:rPr lang="en-US" baseline="0" dirty="0" smtClean="0"/>
              <a:t> click </a:t>
            </a:r>
            <a:r>
              <a:rPr lang="en-US" b="1" baseline="0" dirty="0" smtClean="0"/>
              <a:t>Offset</a:t>
            </a:r>
            <a:r>
              <a:rPr lang="en-US" baseline="0" dirty="0" smtClean="0"/>
              <a:t> </a:t>
            </a:r>
            <a:r>
              <a:rPr lang="en-US" b="1" baseline="0" dirty="0" smtClean="0"/>
              <a:t>Center</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Transparency</a:t>
            </a:r>
            <a:r>
              <a:rPr lang="en-US" baseline="0" dirty="0" smtClean="0"/>
              <a:t> box, enter </a:t>
            </a:r>
            <a:r>
              <a:rPr lang="en-US" b="1" baseline="0" dirty="0" smtClean="0"/>
              <a:t>80%.</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Size</a:t>
            </a:r>
            <a:r>
              <a:rPr lang="en-US" baseline="0" dirty="0" smtClean="0"/>
              <a:t> box, enter </a:t>
            </a:r>
            <a:r>
              <a:rPr lang="en-US" b="1" baseline="0" dirty="0" smtClean="0"/>
              <a:t>101%.</a:t>
            </a:r>
          </a:p>
          <a:p>
            <a:pPr marL="228600" indent="-228600">
              <a:buFont typeface="+mj-lt"/>
              <a:buAutoNum type="arabicPeriod"/>
            </a:pPr>
            <a:r>
              <a:rPr lang="en-US" baseline="0" dirty="0" smtClean="0"/>
              <a:t>Position the picture over the rectangle.</a:t>
            </a:r>
          </a:p>
          <a:p>
            <a:pPr marL="228600" indent="-228600">
              <a:buFont typeface="+mj-lt"/>
              <a:buAutoNum type="arabicPeriod"/>
            </a:pPr>
            <a:r>
              <a:rPr lang="en-US" baseline="0" dirty="0" smtClean="0"/>
              <a:t>Press and hold CTRL, and then select the rectangle and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Align,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Middle</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other shapes on this slide (arched shadows), do the following:</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indent="-228600">
              <a:buFont typeface="+mj-lt"/>
              <a:buAutoNum type="arabicPeriod"/>
            </a:pPr>
            <a:r>
              <a:rPr lang="en-US" baseline="0" dirty="0" smtClean="0"/>
              <a:t>On the slide, drag to draw a rectangle.</a:t>
            </a:r>
          </a:p>
          <a:p>
            <a:pPr marL="228600" indent="-228600">
              <a:buFont typeface="+mj-lt"/>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50</a:t>
            </a:r>
            <a:r>
              <a:rPr lang="en-US" baseline="0" dirty="0" smtClean="0"/>
              <a:t>” into the </a:t>
            </a:r>
            <a:r>
              <a:rPr lang="en-US" b="1" baseline="0" dirty="0" smtClean="0"/>
              <a:t>Height</a:t>
            </a:r>
            <a:r>
              <a:rPr lang="en-US" baseline="0" dirty="0" smtClean="0"/>
              <a:t> box and </a:t>
            </a:r>
            <a:r>
              <a:rPr lang="en-US" b="1" baseline="0" dirty="0" smtClean="0"/>
              <a:t>3.9” </a:t>
            </a:r>
            <a:r>
              <a:rPr lang="en-US" baseline="0" dirty="0" smtClean="0"/>
              <a:t>into the </a:t>
            </a:r>
            <a:r>
              <a:rPr lang="en-US" b="1" baseline="0" dirty="0" smtClean="0"/>
              <a:t>Width</a:t>
            </a:r>
            <a:r>
              <a:rPr lang="en-US" baseline="0" dirty="0" smtClean="0"/>
              <a:t> box.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Basic</a:t>
            </a:r>
            <a:r>
              <a:rPr lang="en-US" baseline="0" dirty="0" smtClean="0"/>
              <a:t> </a:t>
            </a:r>
            <a:r>
              <a:rPr lang="en-US" b="1" baseline="0" dirty="0" smtClean="0"/>
              <a:t>Shapes</a:t>
            </a:r>
            <a:r>
              <a:rPr lang="en-US" baseline="0" dirty="0" smtClean="0"/>
              <a:t> click </a:t>
            </a:r>
            <a:r>
              <a:rPr lang="en-US" b="1" baseline="0" dirty="0" smtClean="0"/>
              <a:t>Oval</a:t>
            </a:r>
            <a:r>
              <a:rPr lang="en-US" baseline="0" dirty="0" smtClean="0"/>
              <a:t>. </a:t>
            </a:r>
          </a:p>
          <a:p>
            <a:pPr marL="228600" indent="-228600">
              <a:buFont typeface="+mj-lt"/>
              <a:buAutoNum type="arabicPeriod"/>
            </a:pPr>
            <a:r>
              <a:rPr lang="en-US" baseline="0" dirty="0" smtClean="0"/>
              <a:t>On the slide, drag to draw an oval. </a:t>
            </a:r>
          </a:p>
          <a:p>
            <a:pPr marL="228600" indent="-228600">
              <a:buFont typeface="+mj-lt"/>
              <a:buAutoNum type="arabicPeriod"/>
            </a:pPr>
            <a:r>
              <a:rPr lang="en-US" baseline="0" dirty="0" smtClean="0"/>
              <a:t>Select the oval.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2”</a:t>
            </a:r>
            <a:r>
              <a:rPr lang="en-US" baseline="0" dirty="0" smtClean="0"/>
              <a:t> into the </a:t>
            </a:r>
            <a:r>
              <a:rPr lang="en-US" b="1" baseline="0" dirty="0" smtClean="0"/>
              <a:t>Height</a:t>
            </a:r>
            <a:r>
              <a:rPr lang="en-US" baseline="0" dirty="0" smtClean="0"/>
              <a:t> box and </a:t>
            </a:r>
            <a:r>
              <a:rPr lang="en-US" b="1" baseline="0" dirty="0" smtClean="0"/>
              <a:t>6.83”</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oval so that it overlaps the bottom edge of the rectangle. </a:t>
            </a:r>
          </a:p>
          <a:p>
            <a:pPr marL="228600" indent="-228600">
              <a:buFont typeface="+mj-lt"/>
              <a:buAutoNum type="arabicPeriod"/>
            </a:pPr>
            <a:r>
              <a:rPr lang="en-US" baseline="0" dirty="0" smtClean="0"/>
              <a:t>Press and hold CTRL, select the rectangle, and then select the oval.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 and then click </a:t>
            </a:r>
            <a:r>
              <a:rPr lang="en-US" b="1" baseline="0" dirty="0" smtClean="0"/>
              <a:t>Align</a:t>
            </a:r>
            <a:r>
              <a:rPr lang="en-US" baseline="0" dirty="0" smtClean="0"/>
              <a:t> </a:t>
            </a:r>
            <a:r>
              <a:rPr lang="en-US" b="1" baseline="0" dirty="0" smtClean="0"/>
              <a:t>Center</a:t>
            </a:r>
            <a:r>
              <a:rPr lang="en-US" baseline="0" dirty="0" smtClean="0"/>
              <a:t>.</a:t>
            </a:r>
          </a:p>
          <a:p>
            <a:pPr marL="228600" indent="-228600">
              <a:buFont typeface="+mj-lt"/>
              <a:buAutoNum type="arabicPeriod"/>
            </a:pPr>
            <a:r>
              <a:rPr lang="en-US" baseline="0" dirty="0" smtClean="0"/>
              <a:t>Press and hold CTRL, select the rectangle, and then select the oval. </a:t>
            </a:r>
            <a:r>
              <a:rPr lang="en-US" sz="1200" kern="1200" dirty="0" smtClean="0">
                <a:solidFill>
                  <a:schemeClr val="tx1"/>
                </a:solidFill>
                <a:effectLst/>
                <a:latin typeface="+mn-lt"/>
                <a:ea typeface="+mn-ea"/>
                <a:cs typeface="+mn-cs"/>
              </a:rPr>
              <a:t>On the Quick Access Toolbar, click </a:t>
            </a:r>
            <a:r>
              <a:rPr lang="en-US" sz="1200" b="1" kern="1200" dirty="0" smtClean="0">
                <a:solidFill>
                  <a:schemeClr val="tx1"/>
                </a:solidFill>
                <a:effectLst/>
                <a:latin typeface="+mn-lt"/>
                <a:ea typeface="+mn-ea"/>
                <a:cs typeface="+mn-cs"/>
              </a:rPr>
              <a:t>Combine Shapes</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Shape</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Subtract</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Select the new shape.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the </a:t>
            </a:r>
            <a:r>
              <a:rPr lang="en-US" b="1" baseline="0" dirty="0" smtClean="0"/>
              <a:t>Format</a:t>
            </a:r>
            <a:r>
              <a:rPr lang="en-US" baseline="0" dirty="0" smtClean="0"/>
              <a:t> </a:t>
            </a:r>
            <a:r>
              <a:rPr lang="en-US" b="1" baseline="0" dirty="0" smtClean="0"/>
              <a:t>Shape</a:t>
            </a:r>
            <a:r>
              <a:rPr lang="en-US" baseline="0" dirty="0" smtClean="0"/>
              <a:t> 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lvl="1" indent="-228600">
              <a:buFont typeface="+mj-lt"/>
              <a:buAutoNum type="arabicPeriod"/>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lvl="1" indent="-228600">
              <a:buFont typeface="+mj-lt"/>
              <a:buAutoNum type="arabicPeriod"/>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lvl="1" indent="-228600">
              <a:buFont typeface="+mj-lt"/>
              <a:buAutoNum type="arabicPeriod"/>
            </a:pPr>
            <a:r>
              <a:rPr lang="en-US" sz="1200" kern="1200" dirty="0" smtClean="0">
                <a:solidFill>
                  <a:schemeClr val="tx1"/>
                </a:solidFill>
                <a:effectLst/>
                <a:latin typeface="+mn-lt"/>
                <a:ea typeface="+mn-ea"/>
                <a:cs typeface="+mn-cs"/>
              </a:rPr>
              <a:t>Under </a:t>
            </a:r>
            <a:r>
              <a:rPr lang="en-US" sz="1200" b="1" kern="1200" dirty="0" smtClean="0">
                <a:solidFill>
                  <a:schemeClr val="tx1"/>
                </a:solidFill>
                <a:effectLst/>
                <a:latin typeface="+mn-lt"/>
                <a:ea typeface="+mn-ea"/>
                <a:cs typeface="+mn-cs"/>
              </a:rPr>
              <a:t>Gradient stops</a:t>
            </a:r>
            <a:r>
              <a:rPr lang="en-US" sz="1200" kern="1200" dirty="0" smtClean="0">
                <a:solidFill>
                  <a:schemeClr val="tx1"/>
                </a:solidFill>
                <a:effectLst/>
                <a:latin typeface="+mn-lt"/>
                <a:ea typeface="+mn-ea"/>
                <a:cs typeface="+mn-cs"/>
              </a:rPr>
              <a:t>, click </a:t>
            </a:r>
            <a:r>
              <a:rPr lang="en-US" sz="1200" b="1" kern="1200" dirty="0" smtClean="0">
                <a:solidFill>
                  <a:schemeClr val="tx1"/>
                </a:solidFill>
                <a:effectLst/>
                <a:latin typeface="+mn-lt"/>
                <a:ea typeface="+mn-ea"/>
                <a:cs typeface="+mn-cs"/>
              </a:rPr>
              <a:t>Add gradient stops</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Remove gradient stops</a:t>
            </a:r>
            <a:r>
              <a:rPr lang="en-US" sz="1200" kern="1200" dirty="0" smtClean="0">
                <a:solidFill>
                  <a:schemeClr val="tx1"/>
                </a:solidFill>
                <a:effectLst/>
                <a:latin typeface="+mn-lt"/>
                <a:ea typeface="+mn-ea"/>
                <a:cs typeface="+mn-cs"/>
              </a:rPr>
              <a:t> until two stops appear in the slider.</a:t>
            </a:r>
          </a:p>
          <a:p>
            <a:pPr marL="228600" lvl="0" indent="-228600">
              <a:buFont typeface="+mj-lt"/>
              <a:buAutoNum type="arabicPeriod"/>
            </a:pPr>
            <a:r>
              <a:rPr lang="en-US" kern="1200" baseline="0" dirty="0" smtClean="0">
                <a:solidFill>
                  <a:schemeClr val="tx1"/>
                </a:solidFill>
                <a:effectLst/>
                <a:latin typeface="+mn-lt"/>
                <a:ea typeface="+mn-ea"/>
                <a:cs typeface="+mn-cs"/>
              </a:rPr>
              <a:t>Also under Gradient stops, customize the gradient stops as follows:</a:t>
            </a:r>
          </a:p>
          <a:p>
            <a:pPr marL="685800" lvl="1" indent="-228600">
              <a:buFont typeface="Arial" pitchFamily="34" charset="0"/>
              <a:buChar char="•"/>
            </a:pPr>
            <a:r>
              <a:rPr lang="en-US" kern="1200" baseline="0" dirty="0" smtClean="0">
                <a:solidFill>
                  <a:schemeClr val="tx1"/>
                </a:solidFill>
                <a:effectLst/>
                <a:latin typeface="+mn-lt"/>
                <a:ea typeface="+mn-ea"/>
                <a:cs typeface="+mn-cs"/>
              </a:rPr>
              <a:t>Select the first gradient stop in the slider, and then do the following:</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Position</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0%.</a:t>
            </a:r>
          </a:p>
          <a:p>
            <a:pPr marL="1143000" lvl="2" indent="-228600">
              <a:buFont typeface="Arial" pitchFamily="34" charset="0"/>
              <a:buChar char="•"/>
            </a:pPr>
            <a:r>
              <a:rPr lang="en-US" kern="1200" baseline="0" dirty="0" smtClean="0">
                <a:solidFill>
                  <a:schemeClr val="tx1"/>
                </a:solidFill>
                <a:effectLst/>
                <a:latin typeface="+mn-lt"/>
                <a:ea typeface="+mn-ea"/>
                <a:cs typeface="+mn-cs"/>
              </a:rPr>
              <a:t>Click the button next to </a:t>
            </a:r>
            <a:r>
              <a:rPr lang="en-US" b="1" kern="1200" baseline="0" dirty="0" smtClean="0">
                <a:solidFill>
                  <a:schemeClr val="tx1"/>
                </a:solidFill>
                <a:effectLst/>
                <a:latin typeface="+mn-lt"/>
                <a:ea typeface="+mn-ea"/>
                <a:cs typeface="+mn-cs"/>
              </a:rPr>
              <a:t>Color</a:t>
            </a:r>
            <a:r>
              <a:rPr lang="en-US" kern="1200" baseline="0" dirty="0" smtClean="0">
                <a:solidFill>
                  <a:schemeClr val="tx1"/>
                </a:solidFill>
                <a:effectLst/>
                <a:latin typeface="+mn-lt"/>
                <a:ea typeface="+mn-ea"/>
                <a:cs typeface="+mn-cs"/>
              </a:rPr>
              <a:t>, and then under </a:t>
            </a:r>
            <a:r>
              <a:rPr lang="en-US" b="1" kern="1200" baseline="0" dirty="0" smtClean="0">
                <a:solidFill>
                  <a:schemeClr val="tx1"/>
                </a:solidFill>
                <a:effectLst/>
                <a:latin typeface="+mn-lt"/>
                <a:ea typeface="+mn-ea"/>
                <a:cs typeface="+mn-cs"/>
              </a:rPr>
              <a:t>Theme</a:t>
            </a:r>
            <a:r>
              <a:rPr lang="en-US" kern="1200" baseline="0" dirty="0" smtClean="0">
                <a:solidFill>
                  <a:schemeClr val="tx1"/>
                </a:solidFill>
                <a:effectLst/>
                <a:latin typeface="+mn-lt"/>
                <a:ea typeface="+mn-ea"/>
                <a:cs typeface="+mn-cs"/>
              </a:rPr>
              <a:t> </a:t>
            </a:r>
            <a:r>
              <a:rPr lang="en-US" b="1" kern="1200" baseline="0" dirty="0" smtClean="0">
                <a:solidFill>
                  <a:schemeClr val="tx1"/>
                </a:solidFill>
                <a:effectLst/>
                <a:latin typeface="+mn-lt"/>
                <a:ea typeface="+mn-ea"/>
                <a:cs typeface="+mn-cs"/>
              </a:rPr>
              <a:t>Colors</a:t>
            </a:r>
            <a:r>
              <a:rPr lang="en-US" kern="1200" baseline="0" dirty="0" smtClean="0">
                <a:solidFill>
                  <a:schemeClr val="tx1"/>
                </a:solidFill>
                <a:effectLst/>
                <a:latin typeface="+mn-lt"/>
                <a:ea typeface="+mn-ea"/>
                <a:cs typeface="+mn-cs"/>
              </a:rPr>
              <a:t> click </a:t>
            </a:r>
            <a:r>
              <a:rPr lang="en-US" b="1" kern="1200" baseline="0" dirty="0" smtClean="0">
                <a:solidFill>
                  <a:schemeClr val="tx1"/>
                </a:solidFill>
                <a:effectLst/>
                <a:latin typeface="+mn-lt"/>
                <a:ea typeface="+mn-ea"/>
                <a:cs typeface="+mn-cs"/>
              </a:rPr>
              <a:t>Black, Text 1 </a:t>
            </a:r>
            <a:r>
              <a:rPr lang="en-US" b="0" kern="1200" baseline="0" dirty="0" smtClean="0">
                <a:solidFill>
                  <a:schemeClr val="tx1"/>
                </a:solidFill>
                <a:effectLst/>
                <a:latin typeface="+mn-lt"/>
                <a:ea typeface="+mn-ea"/>
                <a:cs typeface="+mn-cs"/>
              </a:rPr>
              <a:t>(first row)</a:t>
            </a:r>
            <a:r>
              <a:rPr lang="en-US" kern="1200" baseline="0" dirty="0" smtClean="0">
                <a:solidFill>
                  <a:schemeClr val="tx1"/>
                </a:solidFill>
                <a:effectLst/>
                <a:latin typeface="+mn-lt"/>
                <a:ea typeface="+mn-ea"/>
                <a:cs typeface="+mn-cs"/>
              </a:rPr>
              <a:t>. </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Transparency</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50%</a:t>
            </a:r>
            <a:r>
              <a:rPr lang="en-US" kern="1200" baseline="0" dirty="0" smtClean="0">
                <a:solidFill>
                  <a:schemeClr val="tx1"/>
                </a:solidFill>
                <a:effectLst/>
                <a:latin typeface="+mn-lt"/>
                <a:ea typeface="+mn-ea"/>
                <a:cs typeface="+mn-cs"/>
              </a:rPr>
              <a:t>.</a:t>
            </a:r>
          </a:p>
          <a:p>
            <a:pPr marL="685800" lvl="1" indent="-228600">
              <a:buFont typeface="Arial" pitchFamily="34" charset="0"/>
              <a:buChar char="•"/>
            </a:pPr>
            <a:r>
              <a:rPr lang="en-US" baseline="0" dirty="0" smtClean="0"/>
              <a:t>Select the other gradient stop in the slider, and then do the following:</a:t>
            </a:r>
          </a:p>
          <a:p>
            <a:pPr marL="1143000" lvl="2" indent="-228600">
              <a:buFont typeface="Arial" pitchFamily="34" charset="0"/>
              <a:buChar char="•"/>
            </a:pPr>
            <a:r>
              <a:rPr lang="en-US" baseline="0" dirty="0" smtClean="0"/>
              <a:t>In the </a:t>
            </a:r>
            <a:r>
              <a:rPr lang="en-US" b="1" baseline="0" dirty="0" smtClean="0"/>
              <a:t>Position</a:t>
            </a:r>
            <a:r>
              <a:rPr lang="en-US" baseline="0" dirty="0" smtClean="0"/>
              <a:t> box, enter </a:t>
            </a:r>
            <a:r>
              <a:rPr lang="en-US" b="1" baseline="0" dirty="0" smtClean="0"/>
              <a:t>100%</a:t>
            </a:r>
            <a:r>
              <a:rPr lang="en-US" baseline="0" dirty="0" smtClean="0"/>
              <a:t>.</a:t>
            </a:r>
          </a:p>
          <a:p>
            <a:pPr marL="1143000" lvl="2" indent="-228600">
              <a:buFont typeface="Arial" pitchFamily="34" charset="0"/>
              <a:buChar cha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Black, Text 1</a:t>
            </a:r>
            <a:r>
              <a:rPr lang="en-US" baseline="0" dirty="0" smtClean="0"/>
              <a:t> (first row).</a:t>
            </a:r>
          </a:p>
          <a:p>
            <a:pPr marL="1143000" lvl="2" indent="-228600">
              <a:buFont typeface="Arial" pitchFamily="34" charset="0"/>
              <a:buChar char="•"/>
            </a:pPr>
            <a:r>
              <a:rPr lang="en-US" baseline="0" dirty="0" smtClean="0"/>
              <a:t>In the </a:t>
            </a:r>
            <a:r>
              <a:rPr lang="en-US" b="1" baseline="0" dirty="0" smtClean="0"/>
              <a:t>Transparency</a:t>
            </a:r>
            <a:r>
              <a:rPr lang="en-US" baseline="0" dirty="0" smtClean="0"/>
              <a:t> box, enter </a:t>
            </a:r>
            <a:r>
              <a:rPr lang="en-US" b="1" baseline="0" dirty="0" smtClean="0"/>
              <a:t>100%</a:t>
            </a:r>
            <a:r>
              <a:rPr lang="en-US" baseline="0" dirty="0" smtClean="0"/>
              <a:t>.</a:t>
            </a:r>
          </a:p>
          <a:p>
            <a:pPr marL="228600" lvl="0" indent="-228600">
              <a:buFont typeface="+mj-lt"/>
              <a:buAutoNum type="arabicPeriod"/>
            </a:pPr>
            <a:r>
              <a:rPr lang="en-US" baseline="0" dirty="0" smtClean="0"/>
              <a:t>Also in the </a:t>
            </a:r>
            <a:r>
              <a:rPr lang="en-US" b="1" baseline="0" dirty="0" smtClean="0"/>
              <a:t>Format Shape </a:t>
            </a:r>
            <a:r>
              <a:rPr lang="en-US" baseline="0" dirty="0" smtClean="0"/>
              <a:t>dialog box, click </a:t>
            </a:r>
            <a:r>
              <a:rPr lang="en-US" b="1" baseline="0" dirty="0" smtClean="0"/>
              <a:t>Line Color </a:t>
            </a:r>
            <a:r>
              <a:rPr lang="en-US" baseline="0" dirty="0" smtClean="0"/>
              <a:t>in the left pane, and in the </a:t>
            </a:r>
            <a:r>
              <a:rPr lang="en-US" b="1" baseline="0" dirty="0" smtClean="0"/>
              <a:t>Line Color </a:t>
            </a:r>
            <a:r>
              <a:rPr lang="en-US" baseline="0" dirty="0" smtClean="0"/>
              <a:t>pane, select </a:t>
            </a:r>
            <a:r>
              <a:rPr lang="en-US" b="1" baseline="0" dirty="0" smtClean="0"/>
              <a:t>No line</a:t>
            </a:r>
            <a:r>
              <a:rPr lang="en-US" baseline="0" dirty="0" smtClean="0"/>
              <a:t>. </a:t>
            </a:r>
          </a:p>
          <a:p>
            <a:pPr marL="228600" lvl="0" indent="-228600">
              <a:buFont typeface="+mj-lt"/>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lvl="1" indent="-228600">
              <a:buFont typeface="Arial" pitchFamily="34" charset="0"/>
              <a:buChar cha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and then click </a:t>
            </a:r>
            <a:r>
              <a:rPr lang="en-US" b="1" baseline="0" dirty="0" smtClean="0"/>
              <a:t>No Glow</a:t>
            </a:r>
            <a:r>
              <a:rPr lang="en-US" baseline="0" dirty="0" smtClean="0"/>
              <a:t>.</a:t>
            </a:r>
          </a:p>
          <a:p>
            <a:pPr marL="685800" lvl="1" indent="-228600">
              <a:buFont typeface="Arial" pitchFamily="34" charset="0"/>
              <a:buChar cha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indent="-228600">
              <a:buFont typeface="+mj-lt"/>
              <a:buAutoNum type="arabicPeriod"/>
            </a:pPr>
            <a:r>
              <a:rPr lang="en-US" baseline="0" dirty="0" smtClean="0"/>
              <a:t>Select the transparent, gradient-filled rectangle. </a:t>
            </a:r>
            <a:r>
              <a:rPr lang="en-US" sz="1200" kern="1200" dirty="0" smtClean="0">
                <a:solidFill>
                  <a:schemeClr val="tx1"/>
                </a:solidFill>
                <a:effectLst/>
                <a:latin typeface="+mn-lt"/>
                <a:ea typeface="+mn-ea"/>
                <a:cs typeface="+mn-cs"/>
              </a:rPr>
              <a:t>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Clipboard</a:t>
            </a:r>
            <a:r>
              <a:rPr lang="en-US" sz="1200" kern="1200" dirty="0" smtClean="0">
                <a:solidFill>
                  <a:schemeClr val="tx1"/>
                </a:solidFill>
                <a:effectLst/>
                <a:latin typeface="+mn-lt"/>
                <a:ea typeface="+mn-ea"/>
                <a:cs typeface="+mn-cs"/>
              </a:rPr>
              <a:t> group, click the arrow to the right of </a:t>
            </a:r>
            <a:r>
              <a:rPr lang="en-US" sz="1200" b="1" kern="1200" dirty="0" smtClean="0">
                <a:solidFill>
                  <a:schemeClr val="tx1"/>
                </a:solidFill>
                <a:effectLst/>
                <a:latin typeface="+mn-lt"/>
                <a:ea typeface="+mn-ea"/>
                <a:cs typeface="+mn-cs"/>
              </a:rPr>
              <a:t>Copy</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Duplicate</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Position one of the transparent rectangles over the bottom edge of the texture-filled rectangle.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Select the other transparent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0.34”</a:t>
            </a:r>
            <a:r>
              <a:rPr lang="en-US" baseline="0" dirty="0" smtClean="0"/>
              <a:t> into the </a:t>
            </a:r>
            <a:r>
              <a:rPr lang="en-US" b="1" baseline="0" dirty="0" smtClean="0"/>
              <a:t>Height</a:t>
            </a:r>
            <a:r>
              <a:rPr lang="en-US" baseline="0" dirty="0" smtClean="0"/>
              <a:t> box and </a:t>
            </a:r>
            <a:r>
              <a:rPr lang="en-US" b="1" baseline="0" dirty="0" smtClean="0"/>
              <a:t>3.36”</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transparent rectangle over the bottom edge of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Press and hold CTRL, select the picture, select both transparent rectangles, and select the texture-filled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text effects on this slide, do the following:</a:t>
            </a:r>
          </a:p>
          <a:p>
            <a:pPr marL="228600" indent="-228600">
              <a:buFont typeface="+mj-lt"/>
              <a:buAutoNum type="arabicPeriod"/>
            </a:pPr>
            <a:r>
              <a:rPr lang="en-US" baseline="0" dirty="0" smtClean="0"/>
              <a:t>On the </a:t>
            </a:r>
            <a:r>
              <a:rPr lang="en-US" b="1" baseline="0" dirty="0" smtClean="0"/>
              <a:t>Insert</a:t>
            </a:r>
            <a:r>
              <a:rPr lang="en-US" baseline="0" dirty="0" smtClean="0"/>
              <a:t> tab, in the </a:t>
            </a:r>
            <a:r>
              <a:rPr lang="en-US" b="1" baseline="0" dirty="0" smtClean="0"/>
              <a:t>Text</a:t>
            </a:r>
            <a:r>
              <a:rPr lang="en-US" baseline="0" dirty="0" smtClean="0"/>
              <a:t> group, click </a:t>
            </a:r>
            <a:r>
              <a:rPr lang="en-US" b="1" baseline="0" dirty="0" smtClean="0"/>
              <a:t>Text Box</a:t>
            </a:r>
            <a:r>
              <a:rPr lang="en-US" baseline="0" dirty="0" smtClean="0"/>
              <a:t>.</a:t>
            </a:r>
          </a:p>
          <a:p>
            <a:pPr marL="228600" indent="-228600">
              <a:buFont typeface="+mj-lt"/>
              <a:buAutoNum type="arabicPeriod"/>
            </a:pPr>
            <a:r>
              <a:rPr lang="en-US" baseline="0" dirty="0" smtClean="0"/>
              <a:t>On the slide, drag to draw a textbox. </a:t>
            </a:r>
          </a:p>
          <a:p>
            <a:pPr marL="228600" indent="-228600">
              <a:buFont typeface="+mj-lt"/>
              <a:buAutoNum type="arabicPeriod"/>
            </a:pPr>
            <a:r>
              <a:rPr lang="en-US" sz="1200" kern="1200" dirty="0" smtClean="0">
                <a:solidFill>
                  <a:schemeClr val="tx1"/>
                </a:solidFill>
                <a:effectLst/>
                <a:latin typeface="+mn-lt"/>
                <a:ea typeface="+mn-ea"/>
                <a:cs typeface="+mn-cs"/>
              </a:rPr>
              <a:t>Enter text in the text box, and then select the text. 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group, select </a:t>
            </a:r>
            <a:r>
              <a:rPr lang="en-US" sz="1200" b="1" kern="1200" dirty="0" smtClean="0">
                <a:solidFill>
                  <a:schemeClr val="tx1"/>
                </a:solidFill>
                <a:effectLst/>
                <a:latin typeface="+mn-lt"/>
                <a:ea typeface="+mn-ea"/>
                <a:cs typeface="+mn-cs"/>
              </a:rPr>
              <a:t>Corbel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list, select </a:t>
            </a:r>
            <a:r>
              <a:rPr lang="en-US" sz="1200" b="1" kern="1200" dirty="0" smtClean="0">
                <a:solidFill>
                  <a:schemeClr val="tx1"/>
                </a:solidFill>
                <a:effectLst/>
                <a:latin typeface="+mn-lt"/>
                <a:ea typeface="+mn-ea"/>
                <a:cs typeface="+mn-cs"/>
              </a:rPr>
              <a:t>36 pt.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list,</a:t>
            </a:r>
            <a:r>
              <a:rPr lang="en-US" sz="1200" kern="1200" baseline="0" dirty="0" smtClean="0">
                <a:solidFill>
                  <a:schemeClr val="tx1"/>
                </a:solidFill>
                <a:effectLst/>
                <a:latin typeface="+mn-lt"/>
                <a:ea typeface="+mn-ea"/>
                <a:cs typeface="+mn-cs"/>
              </a:rPr>
              <a:t> and then select </a:t>
            </a:r>
            <a:r>
              <a:rPr lang="en-US" sz="1200" b="1" kern="1200" baseline="0" dirty="0" smtClean="0">
                <a:solidFill>
                  <a:schemeClr val="tx1"/>
                </a:solidFill>
                <a:effectLst/>
                <a:latin typeface="+mn-lt"/>
                <a:ea typeface="+mn-ea"/>
                <a:cs typeface="+mn-cs"/>
              </a:rPr>
              <a:t>Black, Text 1 </a:t>
            </a:r>
            <a:r>
              <a:rPr lang="en-US" sz="1200" kern="1200" baseline="0" dirty="0" smtClean="0">
                <a:solidFill>
                  <a:schemeClr val="tx1"/>
                </a:solidFill>
                <a:effectLst/>
                <a:latin typeface="+mn-lt"/>
                <a:ea typeface="+mn-ea"/>
                <a:cs typeface="+mn-cs"/>
              </a:rPr>
              <a:t>from the </a:t>
            </a:r>
            <a:r>
              <a:rPr lang="en-US" sz="1200" b="1" kern="1200" baseline="0" dirty="0" smtClean="0">
                <a:solidFill>
                  <a:schemeClr val="tx1"/>
                </a:solidFill>
                <a:effectLst/>
                <a:latin typeface="+mn-lt"/>
                <a:ea typeface="+mn-ea"/>
                <a:cs typeface="+mn-cs"/>
              </a:rPr>
              <a:t>Font</a:t>
            </a:r>
            <a:r>
              <a:rPr lang="en-US" sz="1200"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rPr>
              <a:t>Color</a:t>
            </a:r>
            <a:r>
              <a:rPr lang="en-US" sz="1200" kern="1200" baseline="0" dirty="0" smtClean="0">
                <a:solidFill>
                  <a:schemeClr val="tx1"/>
                </a:solidFill>
                <a:effectLst/>
                <a:latin typeface="+mn-lt"/>
                <a:ea typeface="+mn-ea"/>
                <a:cs typeface="+mn-cs"/>
              </a:rPr>
              <a:t> list</a:t>
            </a:r>
            <a:r>
              <a:rPr lang="en-US" baseline="0" dirty="0" smtClean="0"/>
              <a:t>.</a:t>
            </a:r>
          </a:p>
          <a:p>
            <a:pPr marL="228600" indent="-228600">
              <a:buFont typeface="+mj-lt"/>
              <a:buAutoNum type="arabicPeriod"/>
            </a:pPr>
            <a:r>
              <a:rPr lang="en-US" baseline="0" dirty="0" smtClean="0"/>
              <a:t>Position the text box on the left side of the slide.</a:t>
            </a:r>
          </a:p>
          <a:p>
            <a:pPr marL="0" indent="0">
              <a:buNone/>
            </a:pPr>
            <a:endParaRPr lang="en-US" baseline="0" dirty="0" smtClean="0"/>
          </a:p>
          <a:p>
            <a:pPr marL="0" indent="0">
              <a:buNone/>
            </a:pPr>
            <a:r>
              <a:rPr lang="en-US" baseline="0" dirty="0" smtClean="0"/>
              <a:t>To reproduce the background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On the </a:t>
            </a:r>
            <a:r>
              <a:rPr lang="en-US" b="1"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endParaRPr lang="en-US" dirty="0" smtClean="0"/>
          </a:p>
          <a:p>
            <a:pPr marL="228600" indent="-228600">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click </a:t>
            </a:r>
            <a:r>
              <a:rPr lang="en-US" b="1" baseline="0" dirty="0" smtClean="0"/>
              <a:t>No</a:t>
            </a:r>
            <a:r>
              <a:rPr lang="en-US" baseline="0" dirty="0" smtClean="0"/>
              <a:t> </a:t>
            </a:r>
            <a:r>
              <a:rPr lang="en-US" b="1" baseline="0" dirty="0" smtClean="0"/>
              <a:t>line</a:t>
            </a:r>
            <a:r>
              <a:rPr lang="en-US" baseline="0" dirty="0" smtClean="0"/>
              <a:t>.</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and in the </a:t>
            </a:r>
            <a:r>
              <a:rPr lang="en-US" b="1" baseline="0" dirty="0" smtClean="0"/>
              <a:t>Fill</a:t>
            </a:r>
            <a:r>
              <a:rPr lang="en-US" baseline="0" dirty="0" smtClean="0"/>
              <a:t> pane, click </a:t>
            </a:r>
            <a:r>
              <a:rPr lang="en-US" b="1" baseline="0" dirty="0" smtClean="0"/>
              <a:t>Picture or texture fill</a:t>
            </a:r>
            <a:r>
              <a:rPr lang="en-US" baseline="0" dirty="0" smtClean="0"/>
              <a:t>. Click the button next to </a:t>
            </a:r>
            <a:r>
              <a:rPr lang="en-US" b="1" baseline="0" dirty="0" smtClean="0"/>
              <a:t>Texture</a:t>
            </a:r>
            <a:r>
              <a:rPr lang="en-US" baseline="0" dirty="0" smtClean="0"/>
              <a:t> and choose </a:t>
            </a:r>
            <a:r>
              <a:rPr lang="en-US" b="1" baseline="0" dirty="0" smtClean="0"/>
              <a:t>Woven</a:t>
            </a:r>
            <a:r>
              <a:rPr lang="en-US" baseline="0" dirty="0" smtClean="0"/>
              <a:t> </a:t>
            </a:r>
            <a:r>
              <a:rPr lang="en-US" b="1" baseline="0" dirty="0" smtClean="0"/>
              <a:t>Mat</a:t>
            </a:r>
            <a:r>
              <a:rPr lang="en-US" baseline="0" dirty="0" smtClean="0"/>
              <a:t> (first row).</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 Corrections </a:t>
            </a:r>
            <a:r>
              <a:rPr lang="en-US" baseline="0" dirty="0" smtClean="0"/>
              <a:t>in the left pane, and in the </a:t>
            </a:r>
            <a:r>
              <a:rPr lang="en-US" b="1" baseline="0" dirty="0" smtClean="0"/>
              <a:t>Picture Corrections </a:t>
            </a:r>
            <a:r>
              <a:rPr lang="en-US" baseline="0" dirty="0" smtClean="0"/>
              <a:t>pane, do the following:</a:t>
            </a:r>
          </a:p>
          <a:p>
            <a:pPr marL="685800" lvl="1" indent="-228600">
              <a:buAutoNum type="arabicPeriod"/>
            </a:pPr>
            <a:r>
              <a:rPr lang="en-US" baseline="0" dirty="0" smtClean="0"/>
              <a:t>Under </a:t>
            </a:r>
            <a:r>
              <a:rPr lang="en-US" b="1" baseline="0" dirty="0" smtClean="0"/>
              <a:t>Sharpen and Soften</a:t>
            </a:r>
            <a:r>
              <a:rPr lang="en-US" baseline="0" dirty="0" smtClean="0"/>
              <a:t>, click the button next to </a:t>
            </a:r>
            <a:r>
              <a:rPr lang="en-US" b="1" baseline="0" dirty="0" smtClean="0"/>
              <a:t>Presets</a:t>
            </a:r>
            <a:r>
              <a:rPr lang="en-US" baseline="0" dirty="0" smtClean="0"/>
              <a:t>, and then click </a:t>
            </a:r>
            <a:r>
              <a:rPr lang="en-US" b="1" baseline="0" dirty="0" smtClean="0"/>
              <a:t>Soften: 25%</a:t>
            </a:r>
            <a:r>
              <a:rPr lang="en-US" baseline="0" dirty="0" smtClean="0"/>
              <a:t>.</a:t>
            </a:r>
          </a:p>
          <a:p>
            <a:pPr marL="685800" lvl="1" indent="-228600">
              <a:buAutoNum type="arabicPeriod"/>
            </a:pPr>
            <a:r>
              <a:rPr lang="en-US" baseline="0" dirty="0" smtClean="0"/>
              <a:t>Under </a:t>
            </a:r>
            <a:r>
              <a:rPr lang="en-US" b="1" baseline="0" dirty="0" smtClean="0"/>
              <a:t>Brightness</a:t>
            </a:r>
            <a:r>
              <a:rPr lang="en-US" baseline="0" dirty="0" smtClean="0"/>
              <a:t> </a:t>
            </a:r>
            <a:r>
              <a:rPr lang="en-US" b="1" baseline="0" dirty="0" smtClean="0"/>
              <a:t>and Contrast</a:t>
            </a:r>
            <a:r>
              <a:rPr lang="en-US" baseline="0" dirty="0" smtClean="0"/>
              <a:t>, in the </a:t>
            </a:r>
            <a:r>
              <a:rPr lang="en-US" b="1" baseline="0" dirty="0" smtClean="0"/>
              <a:t>Brightness</a:t>
            </a:r>
            <a:r>
              <a:rPr lang="en-US" baseline="0" dirty="0" smtClean="0"/>
              <a:t> box enter </a:t>
            </a:r>
            <a:r>
              <a:rPr lang="en-US" b="1" baseline="0" dirty="0" smtClean="0"/>
              <a:t>14%</a:t>
            </a:r>
            <a:r>
              <a:rPr lang="en-US" baseline="0" dirty="0" smtClean="0"/>
              <a:t>. </a:t>
            </a:r>
          </a:p>
          <a:p>
            <a:pPr marL="228600" lvl="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Recolor</a:t>
            </a:r>
            <a:r>
              <a:rPr lang="en-US" baseline="0" dirty="0" smtClean="0"/>
              <a:t>, click the button next to </a:t>
            </a:r>
            <a:r>
              <a:rPr lang="en-US" b="1" baseline="0" dirty="0" smtClean="0"/>
              <a:t>Presets</a:t>
            </a:r>
            <a:r>
              <a:rPr lang="en-US" baseline="0" dirty="0" smtClean="0"/>
              <a:t>, and then click </a:t>
            </a:r>
            <a:r>
              <a:rPr lang="en-US" b="1" baseline="0" dirty="0" smtClean="0"/>
              <a:t>Sepia</a:t>
            </a:r>
            <a:r>
              <a:rPr lang="en-US" baseline="0" dirty="0" smtClean="0"/>
              <a:t> (first row).</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a:t>
            </a:r>
            <a:r>
              <a:rPr lang="en-US" b="1" baseline="0" dirty="0" smtClean="0"/>
              <a:t>Shape</a:t>
            </a:r>
            <a:r>
              <a:rPr lang="en-US" baseline="0" dirty="0" smtClean="0"/>
              <a:t> </a:t>
            </a:r>
            <a:r>
              <a:rPr lang="en-US" b="1" baseline="0" dirty="0" smtClean="0"/>
              <a:t>Fill</a:t>
            </a:r>
            <a:r>
              <a:rPr lang="en-US" baseline="0" dirty="0" smtClean="0"/>
              <a:t>, point to </a:t>
            </a:r>
            <a:r>
              <a:rPr lang="en-US" b="1" baseline="0" dirty="0" smtClean="0"/>
              <a:t>Gradient</a:t>
            </a:r>
            <a:r>
              <a:rPr lang="en-US" baseline="0" dirty="0" smtClean="0"/>
              <a:t>, and then click </a:t>
            </a:r>
            <a:r>
              <a:rPr lang="en-US" b="1" baseline="0" dirty="0" smtClean="0"/>
              <a:t>More</a:t>
            </a:r>
            <a:r>
              <a:rPr lang="en-US" baseline="0" dirty="0" smtClean="0"/>
              <a:t> </a:t>
            </a:r>
            <a:r>
              <a:rPr lang="en-US" b="1" baseline="0" dirty="0" smtClean="0"/>
              <a:t>Gradients</a:t>
            </a:r>
            <a:r>
              <a:rPr lang="en-US" baseline="0" dirty="0" smtClean="0"/>
              <a:t>. In the </a:t>
            </a:r>
            <a:r>
              <a:rPr lang="en-US" b="1" baseline="0" dirty="0" smtClean="0"/>
              <a:t>Format Shape </a:t>
            </a:r>
            <a:r>
              <a:rPr lang="en-US" baseline="0" dirty="0" smtClean="0"/>
              <a:t>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Under </a:t>
            </a:r>
            <a:r>
              <a:rPr lang="en-US" b="1" baseline="0" dirty="0" smtClean="0"/>
              <a:t>Gradient stops</a:t>
            </a:r>
            <a:r>
              <a:rPr lang="en-US" baseline="0" dirty="0" smtClean="0"/>
              <a:t>, click </a:t>
            </a:r>
            <a:r>
              <a:rPr lang="en-US" b="1" baseline="0" dirty="0" smtClean="0"/>
              <a:t>Add gradient stops</a:t>
            </a:r>
            <a:r>
              <a:rPr lang="en-US" baseline="0" dirty="0" smtClean="0"/>
              <a:t> or </a:t>
            </a:r>
            <a:r>
              <a:rPr lang="en-US" b="1" baseline="0" dirty="0" smtClean="0"/>
              <a:t>Remove gradient stops </a:t>
            </a:r>
            <a:r>
              <a:rPr lang="en-US" baseline="0" dirty="0" smtClean="0"/>
              <a:t>until four gradient stops appear in the slider.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under </a:t>
            </a:r>
            <a:r>
              <a:rPr lang="en-US" b="1" baseline="0" dirty="0" smtClean="0"/>
              <a:t>Gradient stops</a:t>
            </a:r>
            <a:r>
              <a:rPr lang="en-US" baseline="0" dirty="0" smtClean="0"/>
              <a:t>, customize the gradient as follows:</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first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0%</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48</a:t>
            </a:r>
            <a:r>
              <a:rPr lang="en-US" baseline="0" dirty="0" smtClean="0"/>
              <a:t>, Green: </a:t>
            </a:r>
            <a:r>
              <a:rPr lang="en-US" b="1" baseline="0" dirty="0" smtClean="0"/>
              <a:t>50</a:t>
            </a:r>
            <a:r>
              <a:rPr lang="en-US" baseline="0" dirty="0" smtClean="0"/>
              <a:t>, and Blue: </a:t>
            </a:r>
            <a:r>
              <a:rPr lang="en-US" b="1" baseline="0" dirty="0" smtClean="0"/>
              <a:t>30</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29%</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18%</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51%</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last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100%.</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78</a:t>
            </a:r>
            <a:r>
              <a:rPr lang="en-US" baseline="0" dirty="0" smtClean="0"/>
              <a:t>, Green: </a:t>
            </a:r>
            <a:r>
              <a:rPr lang="en-US" b="1" baseline="0" dirty="0" smtClean="0"/>
              <a:t>81</a:t>
            </a:r>
            <a:r>
              <a:rPr lang="en-US" baseline="0" dirty="0" smtClean="0"/>
              <a:t>, and Blue: </a:t>
            </a:r>
            <a:r>
              <a:rPr lang="en-US" b="1" baseline="0" dirty="0" smtClean="0"/>
              <a:t>61</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20%</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a:t>
            </a:r>
            <a:r>
              <a:rPr lang="en-US" baseline="0" dirty="0" smtClean="0"/>
              <a:t> </a:t>
            </a:r>
            <a:r>
              <a:rPr lang="en-US" b="1" baseline="0" dirty="0" smtClean="0"/>
              <a:t>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Press and hold CTRL, and then select both rectangles.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to Slide</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Middle</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Center</a:t>
            </a:r>
            <a:r>
              <a:rPr lang="en-US" baseline="0" dirty="0" smtClean="0"/>
              <a:t>.</a:t>
            </a:r>
          </a:p>
          <a:p>
            <a:pPr marL="0" indent="0">
              <a:buNone/>
            </a:pPr>
            <a:endParaRPr lang="en-US" baseline="0" dirty="0" smtClean="0"/>
          </a:p>
          <a:p>
            <a:pPr marL="0" indent="0">
              <a:buNone/>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p:txBody>
      </p:sp>
      <p:sp>
        <p:nvSpPr>
          <p:cNvPr id="4" name="Slide Number Placeholder 3"/>
          <p:cNvSpPr>
            <a:spLocks noGrp="1"/>
          </p:cNvSpPr>
          <p:nvPr>
            <p:ph type="sldNum" sz="quarter" idx="10"/>
          </p:nvPr>
        </p:nvSpPr>
        <p:spPr/>
        <p:txBody>
          <a:bodyPr/>
          <a:lstStyle/>
          <a:p>
            <a:fld id="{856F56D9-5BE5-47D5-8FF4-92D888BC2870}" type="slidenum">
              <a:rPr lang="en-US" smtClean="0"/>
              <a:pPr/>
              <a:t>7</a:t>
            </a:fld>
            <a:endParaRPr lang="en-US"/>
          </a:p>
        </p:txBody>
      </p:sp>
    </p:spTree>
    <p:extLst>
      <p:ext uri="{BB962C8B-B14F-4D97-AF65-F5344CB8AC3E}">
        <p14:creationId xmlns:p14="http://schemas.microsoft.com/office/powerpoint/2010/main" val="565161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Picture with</a:t>
            </a:r>
            <a:r>
              <a:rPr lang="en-US" sz="1400" b="1" baseline="0" dirty="0" smtClean="0"/>
              <a:t> torn border and textured background</a:t>
            </a:r>
            <a:endParaRPr lang="en-US"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(Advanced)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b="1" dirty="0" smtClean="0"/>
              <a:t>Tip</a:t>
            </a:r>
            <a:r>
              <a:rPr lang="en-US" dirty="0" smtClean="0"/>
              <a:t>: Some </a:t>
            </a:r>
            <a:r>
              <a:rPr lang="en-US" baseline="0" dirty="0" smtClean="0"/>
              <a:t>shape effects on this slide are created with the </a:t>
            </a:r>
            <a:r>
              <a:rPr lang="en-US" b="1" baseline="0" dirty="0" smtClean="0"/>
              <a:t>Combine Shapes </a:t>
            </a:r>
            <a:r>
              <a:rPr lang="en-US" baseline="0" dirty="0" smtClean="0"/>
              <a:t>commands. To access this command, you must add it to the </a:t>
            </a:r>
            <a:r>
              <a:rPr lang="en-US" b="0" baseline="0" dirty="0" smtClean="0"/>
              <a:t>Quick</a:t>
            </a:r>
            <a:r>
              <a:rPr lang="en-US" baseline="0" dirty="0" smtClean="0"/>
              <a:t> </a:t>
            </a:r>
            <a:r>
              <a:rPr lang="en-US" b="0" baseline="0" dirty="0" smtClean="0"/>
              <a:t>Access</a:t>
            </a:r>
            <a:r>
              <a:rPr lang="en-US" baseline="0" dirty="0" smtClean="0"/>
              <a:t> </a:t>
            </a:r>
            <a:r>
              <a:rPr lang="en-US" b="0" baseline="0" dirty="0" smtClean="0"/>
              <a:t>Toolbar, located above the </a:t>
            </a:r>
            <a:r>
              <a:rPr lang="en-US" b="1" baseline="0" dirty="0" smtClean="0"/>
              <a:t>File</a:t>
            </a:r>
            <a:r>
              <a:rPr lang="en-US" b="0" baseline="0" dirty="0" smtClean="0"/>
              <a:t> tab. </a:t>
            </a:r>
            <a:r>
              <a:rPr lang="en-US" baseline="0" dirty="0" smtClean="0"/>
              <a:t> To customize the Quick Access Toolbar, do the following:</a:t>
            </a:r>
          </a:p>
          <a:p>
            <a:pPr marL="228600" indent="-228600">
              <a:buFont typeface="+mj-lt"/>
              <a:buAutoNum type="arabicPeriod"/>
            </a:pPr>
            <a:r>
              <a:rPr lang="en-US" baseline="0" dirty="0" smtClean="0"/>
              <a:t>Click the arrow next to the Quick Access Toolbar, and then under </a:t>
            </a:r>
            <a:r>
              <a:rPr lang="en-US" b="1" baseline="0" dirty="0" smtClean="0"/>
              <a:t>Customize</a:t>
            </a:r>
            <a:r>
              <a:rPr lang="en-US" baseline="0" dirty="0" smtClean="0"/>
              <a:t> </a:t>
            </a:r>
            <a:r>
              <a:rPr lang="en-US" b="1" baseline="0" dirty="0" smtClean="0"/>
              <a:t>Quick</a:t>
            </a:r>
            <a:r>
              <a:rPr lang="en-US" baseline="0" dirty="0" smtClean="0"/>
              <a:t> </a:t>
            </a:r>
            <a:r>
              <a:rPr lang="en-US" b="1" baseline="0" dirty="0" smtClean="0"/>
              <a:t>Access</a:t>
            </a:r>
            <a:r>
              <a:rPr lang="en-US" baseline="0" dirty="0" smtClean="0"/>
              <a:t> </a:t>
            </a:r>
            <a:r>
              <a:rPr lang="en-US" b="1" baseline="0" dirty="0" smtClean="0"/>
              <a:t>Toolbar</a:t>
            </a:r>
            <a:r>
              <a:rPr lang="en-US" baseline="0" dirty="0" smtClean="0"/>
              <a:t> click </a:t>
            </a:r>
            <a:r>
              <a:rPr lang="en-US" b="1" baseline="0" dirty="0" smtClean="0"/>
              <a:t>More</a:t>
            </a:r>
            <a:r>
              <a:rPr lang="en-US" baseline="0" dirty="0" smtClean="0"/>
              <a:t> </a:t>
            </a:r>
            <a:r>
              <a:rPr lang="en-US" b="1" baseline="0" dirty="0" smtClean="0"/>
              <a:t>Commands</a:t>
            </a:r>
            <a:r>
              <a:rPr lang="en-US" baseline="0" dirty="0" smtClean="0"/>
              <a:t>.</a:t>
            </a:r>
          </a:p>
          <a:p>
            <a:pPr marL="228600" indent="-228600">
              <a:buFont typeface="+mj-lt"/>
              <a:buAutoNum type="arabicPeriod"/>
            </a:pPr>
            <a:r>
              <a:rPr lang="en-US" baseline="0" dirty="0" smtClean="0"/>
              <a:t>In the </a:t>
            </a:r>
            <a:r>
              <a:rPr lang="en-US" b="1" baseline="0" dirty="0" smtClean="0"/>
              <a:t>PowerPoint</a:t>
            </a:r>
            <a:r>
              <a:rPr lang="en-US" baseline="0" dirty="0" smtClean="0"/>
              <a:t> </a:t>
            </a:r>
            <a:r>
              <a:rPr lang="en-US" b="1" baseline="0" dirty="0" smtClean="0"/>
              <a:t>Options</a:t>
            </a:r>
            <a:r>
              <a:rPr lang="en-US" baseline="0" dirty="0" smtClean="0"/>
              <a:t> dialog box, in the </a:t>
            </a:r>
            <a:r>
              <a:rPr lang="en-US" b="1" baseline="0" dirty="0" smtClean="0"/>
              <a:t>Choose commands from </a:t>
            </a:r>
            <a:r>
              <a:rPr lang="en-US" baseline="0" dirty="0" smtClean="0"/>
              <a:t>list, select </a:t>
            </a:r>
            <a:r>
              <a:rPr lang="en-US" b="1" baseline="0" dirty="0" smtClean="0"/>
              <a:t>All Commands</a:t>
            </a:r>
            <a:r>
              <a:rPr lang="en-US" baseline="0" dirty="0" smtClean="0"/>
              <a:t>. </a:t>
            </a:r>
          </a:p>
          <a:p>
            <a:pPr marL="228600" indent="-228600">
              <a:buFont typeface="+mj-lt"/>
              <a:buAutoNum type="arabicPeriod"/>
            </a:pPr>
            <a:r>
              <a:rPr lang="en-US" baseline="0" dirty="0" smtClean="0"/>
              <a:t>In the list of commands, click </a:t>
            </a:r>
            <a:r>
              <a:rPr lang="en-US" b="1" baseline="0" dirty="0" smtClean="0"/>
              <a:t>Combine</a:t>
            </a:r>
            <a:r>
              <a:rPr lang="en-US" baseline="0" dirty="0" smtClean="0"/>
              <a:t> </a:t>
            </a:r>
            <a:r>
              <a:rPr lang="en-US" b="1" baseline="0" dirty="0" smtClean="0"/>
              <a:t>Shapes</a:t>
            </a:r>
            <a:r>
              <a:rPr lang="en-US" baseline="0" dirty="0" smtClean="0"/>
              <a:t>, and then click </a:t>
            </a:r>
            <a:r>
              <a:rPr lang="en-US" b="1" baseline="0" dirty="0" smtClean="0"/>
              <a:t>Add</a:t>
            </a:r>
            <a:r>
              <a:rPr lang="en-US" baseline="0" dirty="0" smtClean="0"/>
              <a:t>.</a:t>
            </a:r>
          </a:p>
          <a:p>
            <a:pPr marL="0" indent="0">
              <a:buNone/>
            </a:pPr>
            <a:endParaRPr lang="en-US" dirty="0" smtClean="0"/>
          </a:p>
          <a:p>
            <a:pPr marL="0" indent="0">
              <a:buNone/>
            </a:pPr>
            <a:r>
              <a:rPr lang="en-US" dirty="0" smtClean="0"/>
              <a:t>To reproduce the shape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Slides</a:t>
            </a:r>
            <a:r>
              <a:rPr lang="en-US" baseline="0" dirty="0" smtClean="0"/>
              <a:t> group, click </a:t>
            </a:r>
            <a:r>
              <a:rPr lang="en-US" b="1" baseline="0" dirty="0" smtClean="0"/>
              <a:t>Layout</a:t>
            </a:r>
            <a:r>
              <a:rPr lang="en-US" baseline="0" dirty="0" smtClean="0"/>
              <a:t>, and then click </a:t>
            </a:r>
            <a:r>
              <a:rPr lang="en-US" b="1" baseline="0" dirty="0" smtClean="0"/>
              <a:t>Blank</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a:t>
            </a:r>
            <a:r>
              <a:rPr lang="en-US" baseline="0" dirty="0" smtClean="0"/>
              <a:t> </a:t>
            </a:r>
            <a:r>
              <a:rPr lang="en-US" b="1" baseline="0" dirty="0" smtClean="0"/>
              <a:t>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under </a:t>
            </a:r>
            <a:r>
              <a:rPr lang="en-US" b="1" baseline="0" dirty="0" smtClean="0"/>
              <a:t>Size and rotate</a:t>
            </a:r>
            <a:r>
              <a:rPr lang="en-US" baseline="0" dirty="0" smtClean="0"/>
              <a:t>, in the </a:t>
            </a:r>
            <a:r>
              <a:rPr lang="en-US" b="1" baseline="0" dirty="0" smtClean="0"/>
              <a:t>Height</a:t>
            </a:r>
            <a:r>
              <a:rPr lang="en-US" baseline="0" dirty="0" smtClean="0"/>
              <a:t> box enter </a:t>
            </a:r>
            <a:r>
              <a:rPr lang="en-US" b="1" baseline="0" dirty="0" smtClean="0"/>
              <a:t>5.76”</a:t>
            </a:r>
            <a:r>
              <a:rPr lang="en-US" baseline="0" dirty="0" smtClean="0"/>
              <a:t> and in the </a:t>
            </a:r>
            <a:r>
              <a:rPr lang="en-US" b="1" baseline="0" dirty="0" smtClean="0"/>
              <a:t>Width</a:t>
            </a:r>
            <a:r>
              <a:rPr lang="en-US" baseline="0" dirty="0" smtClean="0"/>
              <a:t> box enter </a:t>
            </a:r>
            <a:r>
              <a:rPr lang="en-US" b="1" baseline="0" dirty="0" smtClean="0"/>
              <a:t>4”</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select </a:t>
            </a:r>
            <a:r>
              <a:rPr lang="en-US" b="1" baseline="0" dirty="0" smtClean="0"/>
              <a:t>Picture or texture fill</a:t>
            </a:r>
            <a:r>
              <a:rPr lang="en-US" baseline="0" dirty="0" smtClean="0"/>
              <a:t>, and then click the button next to </a:t>
            </a:r>
            <a:r>
              <a:rPr lang="en-US" b="1" baseline="0" dirty="0" smtClean="0"/>
              <a:t>Texture</a:t>
            </a:r>
            <a:r>
              <a:rPr lang="en-US" baseline="0" dirty="0" smtClean="0"/>
              <a:t> and click </a:t>
            </a:r>
            <a:r>
              <a:rPr lang="en-US" b="1" baseline="0" dirty="0" smtClean="0"/>
              <a:t>Newsprint </a:t>
            </a:r>
            <a:r>
              <a:rPr lang="en-US" b="0" baseline="0" dirty="0" smtClean="0"/>
              <a:t>(third row)</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Corrections</a:t>
            </a:r>
            <a:r>
              <a:rPr lang="en-US" baseline="0" dirty="0" smtClean="0"/>
              <a:t> in the left pane, in the </a:t>
            </a:r>
            <a:r>
              <a:rPr lang="en-US" b="1" baseline="0" dirty="0" smtClean="0"/>
              <a:t>Picture</a:t>
            </a:r>
            <a:r>
              <a:rPr lang="en-US" baseline="0" dirty="0" smtClean="0"/>
              <a:t> </a:t>
            </a:r>
            <a:r>
              <a:rPr lang="en-US" b="1" baseline="0" dirty="0" smtClean="0"/>
              <a:t>Corrections</a:t>
            </a:r>
            <a:r>
              <a:rPr lang="en-US" baseline="0" dirty="0" smtClean="0"/>
              <a:t> pane, under </a:t>
            </a:r>
            <a:r>
              <a:rPr lang="en-US" b="1" baseline="0" dirty="0" smtClean="0"/>
              <a:t>Brightness and Contrast</a:t>
            </a:r>
            <a:r>
              <a:rPr lang="en-US" baseline="0" dirty="0" smtClean="0"/>
              <a:t>, in the </a:t>
            </a:r>
            <a:r>
              <a:rPr lang="en-US" b="1" baseline="0" dirty="0" smtClean="0"/>
              <a:t>Contrast</a:t>
            </a:r>
            <a:r>
              <a:rPr lang="en-US" baseline="0" dirty="0" smtClean="0"/>
              <a:t> box enter </a:t>
            </a:r>
            <a:r>
              <a:rPr lang="en-US" b="1" baseline="0" dirty="0" smtClean="0"/>
              <a:t>40%</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 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click </a:t>
            </a:r>
            <a:r>
              <a:rPr lang="en-US" b="1" baseline="0" dirty="0" smtClean="0"/>
              <a:t>No Glow</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Right-click the rectangle, click </a:t>
            </a:r>
            <a:r>
              <a:rPr lang="en-US" b="1" baseline="0" dirty="0" smtClean="0"/>
              <a:t>Edit</a:t>
            </a:r>
            <a:r>
              <a:rPr lang="en-US" baseline="0" dirty="0" smtClean="0"/>
              <a:t> </a:t>
            </a:r>
            <a:r>
              <a:rPr lang="en-US" b="1" baseline="0" dirty="0" smtClean="0"/>
              <a:t>Points</a:t>
            </a:r>
            <a:r>
              <a:rPr lang="en-US" b="0" baseline="0" dirty="0" smtClean="0"/>
              <a:t>,</a:t>
            </a:r>
            <a:r>
              <a:rPr lang="en-US" baseline="0" dirty="0" smtClean="0"/>
              <a:t> right-click the top edge of the rectangle, and then click </a:t>
            </a:r>
            <a:r>
              <a:rPr lang="en-US" b="1" baseline="0" dirty="0" smtClean="0"/>
              <a:t>Add Point </a:t>
            </a:r>
            <a:r>
              <a:rPr lang="en-US" baseline="0" dirty="0" smtClean="0"/>
              <a:t>to add a new point. Repeat this step to add about 15 new points to the top edge. Do the same for the bottom edge. Individually select each point you added, and then drag up or down to create a ragged edge.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Move rectangle to the right half of the slide area.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click </a:t>
            </a:r>
            <a:r>
              <a:rPr lang="en-US" b="1" baseline="0" dirty="0" smtClean="0"/>
              <a:t>Align</a:t>
            </a:r>
            <a:r>
              <a:rPr lang="en-US" baseline="0" dirty="0" smtClean="0"/>
              <a:t> </a:t>
            </a:r>
            <a:r>
              <a:rPr lang="en-US" b="1" baseline="0" dirty="0" smtClean="0"/>
              <a:t>Middle</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Insert</a:t>
            </a:r>
            <a:r>
              <a:rPr lang="en-US" baseline="0" dirty="0" smtClean="0"/>
              <a:t> tab, in the </a:t>
            </a:r>
            <a:r>
              <a:rPr lang="en-US" b="1" baseline="0" dirty="0" smtClean="0"/>
              <a:t>Images</a:t>
            </a:r>
            <a:r>
              <a:rPr lang="en-US" baseline="0" dirty="0" smtClean="0"/>
              <a:t> group, click </a:t>
            </a:r>
            <a:r>
              <a:rPr lang="en-US" b="1" baseline="0" dirty="0" smtClean="0"/>
              <a:t>Picture</a:t>
            </a:r>
            <a:r>
              <a:rPr lang="en-US" baseline="0" dirty="0" smtClean="0"/>
              <a:t>. </a:t>
            </a:r>
            <a:r>
              <a:rPr lang="en-US" sz="1200" kern="1200" dirty="0" smtClean="0">
                <a:solidFill>
                  <a:schemeClr val="tx1"/>
                </a:solidFill>
                <a:effectLst/>
                <a:latin typeface="+mn-lt"/>
                <a:ea typeface="+mn-ea"/>
                <a:cs typeface="+mn-cs"/>
              </a:rPr>
              <a:t>In the </a:t>
            </a:r>
            <a:r>
              <a:rPr lang="en-US" sz="1200" b="1" kern="1200" dirty="0" smtClean="0">
                <a:solidFill>
                  <a:schemeClr val="tx1"/>
                </a:solidFill>
                <a:effectLst/>
                <a:latin typeface="+mn-lt"/>
                <a:ea typeface="+mn-ea"/>
                <a:cs typeface="+mn-cs"/>
              </a:rPr>
              <a:t>Insert Picture </a:t>
            </a:r>
            <a:r>
              <a:rPr lang="en-US" sz="1200" kern="1200" dirty="0" smtClean="0">
                <a:solidFill>
                  <a:schemeClr val="tx1"/>
                </a:solidFill>
                <a:effectLst/>
                <a:latin typeface="+mn-lt"/>
                <a:ea typeface="+mn-ea"/>
                <a:cs typeface="+mn-cs"/>
              </a:rPr>
              <a:t>dialog box, select a picture and then click </a:t>
            </a:r>
            <a:r>
              <a:rPr lang="en-US" sz="1200" b="1" kern="1200" dirty="0" smtClean="0">
                <a:solidFill>
                  <a:schemeClr val="tx1"/>
                </a:solidFill>
                <a:effectLst/>
                <a:latin typeface="+mn-lt"/>
                <a:ea typeface="+mn-ea"/>
                <a:cs typeface="+mn-cs"/>
              </a:rPr>
              <a:t>Insert</a:t>
            </a:r>
            <a:r>
              <a:rPr lang="en-US" sz="1200" kern="1200" dirty="0" smtClean="0">
                <a:solidFill>
                  <a:schemeClr val="tx1"/>
                </a:solidFill>
                <a:effectLst/>
                <a:latin typeface="+mn-lt"/>
                <a:ea typeface="+mn-ea"/>
                <a:cs typeface="+mn-cs"/>
              </a:rPr>
              <a:t>.</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picture. Under </a:t>
            </a:r>
            <a:r>
              <a:rPr lang="en-US" b="1" baseline="0" dirty="0" smtClean="0"/>
              <a:t>Picture</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In the </a:t>
            </a:r>
            <a:r>
              <a:rPr lang="en-US" b="1" baseline="0" dirty="0" smtClean="0"/>
              <a:t>Format</a:t>
            </a:r>
            <a:r>
              <a:rPr lang="en-US" baseline="0" dirty="0" smtClean="0"/>
              <a:t> </a:t>
            </a:r>
            <a:r>
              <a:rPr lang="en-US" b="1" baseline="0" dirty="0" smtClean="0"/>
              <a:t>Picture</a:t>
            </a:r>
            <a:r>
              <a:rPr lang="en-US" baseline="0" dirty="0" smtClean="0"/>
              <a:t> dialog box, resize or crop the image so that the height is set to </a:t>
            </a:r>
            <a:r>
              <a:rPr lang="en-US" b="1" baseline="0" dirty="0" smtClean="0"/>
              <a:t>4.74”</a:t>
            </a:r>
            <a:r>
              <a:rPr lang="en-US" baseline="0" dirty="0" smtClean="0"/>
              <a:t> and the width is set to </a:t>
            </a:r>
            <a:r>
              <a:rPr lang="en-US" b="1" baseline="0" dirty="0" smtClean="0"/>
              <a:t>3.4”</a:t>
            </a:r>
            <a:r>
              <a:rPr lang="en-US" baseline="0" dirty="0" smtClean="0"/>
              <a:t>. </a:t>
            </a:r>
            <a:r>
              <a:rPr lang="en-US" sz="1200" kern="1200" dirty="0" smtClean="0">
                <a:solidFill>
                  <a:schemeClr val="tx1"/>
                </a:solidFill>
                <a:effectLst/>
                <a:latin typeface="+mn-lt"/>
                <a:ea typeface="+mn-ea"/>
                <a:cs typeface="+mn-cs"/>
              </a:rPr>
              <a:t>To crop the picture, click </a:t>
            </a:r>
            <a:r>
              <a:rPr lang="en-US" sz="1200" b="1" kern="1200" dirty="0" smtClean="0">
                <a:solidFill>
                  <a:schemeClr val="tx1"/>
                </a:solidFill>
                <a:effectLst/>
                <a:latin typeface="+mn-lt"/>
                <a:ea typeface="+mn-ea"/>
                <a:cs typeface="+mn-cs"/>
              </a:rPr>
              <a:t>Crop</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Crop position</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Left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Top</a:t>
            </a:r>
            <a:r>
              <a:rPr lang="en-US" sz="1200" kern="1200" dirty="0" smtClean="0">
                <a:solidFill>
                  <a:schemeClr val="tx1"/>
                </a:solidFill>
                <a:effectLst/>
                <a:latin typeface="+mn-lt"/>
                <a:ea typeface="+mn-ea"/>
                <a:cs typeface="+mn-cs"/>
              </a:rPr>
              <a:t> boxes. To resize the picture, click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in the left pane, and in the right pane, under </a:t>
            </a:r>
            <a:r>
              <a:rPr lang="en-US" sz="1200" b="1" kern="1200" dirty="0" smtClean="0">
                <a:solidFill>
                  <a:schemeClr val="tx1"/>
                </a:solidFill>
                <a:effectLst/>
                <a:latin typeface="+mn-lt"/>
                <a:ea typeface="+mn-ea"/>
                <a:cs typeface="+mn-cs"/>
              </a:rPr>
              <a:t>Size and rotate</a:t>
            </a:r>
            <a:r>
              <a:rPr lang="en-US" sz="1200" kern="1200" dirty="0" smtClean="0">
                <a:solidFill>
                  <a:schemeClr val="tx1"/>
                </a:solidFill>
                <a:effectLst/>
                <a:latin typeface="+mn-lt"/>
                <a:ea typeface="+mn-ea"/>
                <a:cs typeface="+mn-cs"/>
              </a:rPr>
              <a:t>, enter values into the </a:t>
            </a:r>
            <a:r>
              <a:rPr lang="en-US" sz="1200" b="1" kern="1200" dirty="0" smtClean="0">
                <a:solidFill>
                  <a:schemeClr val="tx1"/>
                </a:solidFill>
                <a:effectLst/>
                <a:latin typeface="+mn-lt"/>
                <a:ea typeface="+mn-ea"/>
                <a:cs typeface="+mn-cs"/>
              </a:rPr>
              <a:t>Height</a:t>
            </a:r>
            <a:r>
              <a:rPr lang="en-US" sz="1200" kern="1200" dirty="0" smtClean="0">
                <a:solidFill>
                  <a:schemeClr val="tx1"/>
                </a:solidFill>
                <a:effectLst/>
                <a:latin typeface="+mn-lt"/>
                <a:ea typeface="+mn-ea"/>
                <a:cs typeface="+mn-cs"/>
              </a:rPr>
              <a:t> and </a:t>
            </a:r>
            <a:r>
              <a:rPr lang="en-US" sz="1200" b="1" kern="1200" dirty="0" smtClean="0">
                <a:solidFill>
                  <a:schemeClr val="tx1"/>
                </a:solidFill>
                <a:effectLst/>
                <a:latin typeface="+mn-lt"/>
                <a:ea typeface="+mn-ea"/>
                <a:cs typeface="+mn-cs"/>
              </a:rPr>
              <a:t>Width</a:t>
            </a:r>
            <a:r>
              <a:rPr lang="en-US" sz="1200" kern="1200" dirty="0" smtClean="0">
                <a:solidFill>
                  <a:schemeClr val="tx1"/>
                </a:solidFill>
                <a:effectLst/>
                <a:latin typeface="+mn-lt"/>
                <a:ea typeface="+mn-ea"/>
                <a:cs typeface="+mn-cs"/>
              </a:rPr>
              <a:t> boxes.</a:t>
            </a: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Picture </a:t>
            </a:r>
            <a:r>
              <a:rPr lang="en-US" baseline="0" dirty="0" smtClean="0"/>
              <a:t>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Color</a:t>
            </a:r>
            <a:r>
              <a:rPr lang="en-US" baseline="0" dirty="0" smtClean="0"/>
              <a:t> </a:t>
            </a:r>
            <a:r>
              <a:rPr lang="en-US" b="1" baseline="0" dirty="0" smtClean="0"/>
              <a:t>Tone</a:t>
            </a:r>
            <a:r>
              <a:rPr lang="en-US" baseline="0" dirty="0" smtClean="0"/>
              <a:t>, click the button next to </a:t>
            </a:r>
            <a:r>
              <a:rPr lang="en-US" b="1" baseline="0" dirty="0" smtClean="0"/>
              <a:t>Presets</a:t>
            </a:r>
            <a:r>
              <a:rPr lang="en-US" baseline="0" dirty="0" smtClean="0"/>
              <a:t>, and then click </a:t>
            </a:r>
            <a:r>
              <a:rPr lang="en-US" b="1" baseline="0" dirty="0" smtClean="0"/>
              <a:t>Temperature 5300 K</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Shadow</a:t>
            </a:r>
            <a:r>
              <a:rPr lang="en-US" baseline="0" dirty="0" smtClean="0"/>
              <a:t> in the left pane, and in the </a:t>
            </a:r>
            <a:r>
              <a:rPr lang="en-US" b="1" baseline="0" dirty="0" smtClean="0"/>
              <a:t>Shadow</a:t>
            </a:r>
            <a:r>
              <a:rPr lang="en-US" baseline="0" dirty="0" smtClean="0"/>
              <a:t> pane,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the button  next to </a:t>
            </a:r>
            <a:r>
              <a:rPr lang="en-US" b="1" baseline="0" dirty="0" smtClean="0"/>
              <a:t>Presets</a:t>
            </a:r>
            <a:r>
              <a:rPr lang="en-US" baseline="0" dirty="0" smtClean="0"/>
              <a:t>, and then under </a:t>
            </a:r>
            <a:r>
              <a:rPr lang="en-US" b="1" baseline="0" dirty="0" smtClean="0"/>
              <a:t>Outer</a:t>
            </a:r>
            <a:r>
              <a:rPr lang="en-US" baseline="0" dirty="0" smtClean="0"/>
              <a:t> click </a:t>
            </a:r>
            <a:r>
              <a:rPr lang="en-US" b="1" baseline="0" dirty="0" smtClean="0"/>
              <a:t>Offset</a:t>
            </a:r>
            <a:r>
              <a:rPr lang="en-US" baseline="0" dirty="0" smtClean="0"/>
              <a:t> </a:t>
            </a:r>
            <a:r>
              <a:rPr lang="en-US" b="1" baseline="0" dirty="0" smtClean="0"/>
              <a:t>Center</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Transparency</a:t>
            </a:r>
            <a:r>
              <a:rPr lang="en-US" baseline="0" dirty="0" smtClean="0"/>
              <a:t> box, enter </a:t>
            </a:r>
            <a:r>
              <a:rPr lang="en-US" b="1" baseline="0" dirty="0" smtClean="0"/>
              <a:t>80%.</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Size</a:t>
            </a:r>
            <a:r>
              <a:rPr lang="en-US" baseline="0" dirty="0" smtClean="0"/>
              <a:t> box, enter </a:t>
            </a:r>
            <a:r>
              <a:rPr lang="en-US" b="1" baseline="0" dirty="0" smtClean="0"/>
              <a:t>101%.</a:t>
            </a:r>
          </a:p>
          <a:p>
            <a:pPr marL="228600" indent="-228600">
              <a:buFont typeface="+mj-lt"/>
              <a:buAutoNum type="arabicPeriod"/>
            </a:pPr>
            <a:r>
              <a:rPr lang="en-US" baseline="0" dirty="0" smtClean="0"/>
              <a:t>Position the picture over the rectangle.</a:t>
            </a:r>
          </a:p>
          <a:p>
            <a:pPr marL="228600" indent="-228600">
              <a:buFont typeface="+mj-lt"/>
              <a:buAutoNum type="arabicPeriod"/>
            </a:pPr>
            <a:r>
              <a:rPr lang="en-US" baseline="0" dirty="0" smtClean="0"/>
              <a:t>Press and hold CTRL, and then select the rectangle and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Align,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Middle</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other shapes on this slide (arched shadows), do the following:</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indent="-228600">
              <a:buFont typeface="+mj-lt"/>
              <a:buAutoNum type="arabicPeriod"/>
            </a:pPr>
            <a:r>
              <a:rPr lang="en-US" baseline="0" dirty="0" smtClean="0"/>
              <a:t>On the slide, drag to draw a rectangle.</a:t>
            </a:r>
          </a:p>
          <a:p>
            <a:pPr marL="228600" indent="-228600">
              <a:buFont typeface="+mj-lt"/>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50</a:t>
            </a:r>
            <a:r>
              <a:rPr lang="en-US" baseline="0" dirty="0" smtClean="0"/>
              <a:t>” into the </a:t>
            </a:r>
            <a:r>
              <a:rPr lang="en-US" b="1" baseline="0" dirty="0" smtClean="0"/>
              <a:t>Height</a:t>
            </a:r>
            <a:r>
              <a:rPr lang="en-US" baseline="0" dirty="0" smtClean="0"/>
              <a:t> box and </a:t>
            </a:r>
            <a:r>
              <a:rPr lang="en-US" b="1" baseline="0" dirty="0" smtClean="0"/>
              <a:t>3.9” </a:t>
            </a:r>
            <a:r>
              <a:rPr lang="en-US" baseline="0" dirty="0" smtClean="0"/>
              <a:t>into the </a:t>
            </a:r>
            <a:r>
              <a:rPr lang="en-US" b="1" baseline="0" dirty="0" smtClean="0"/>
              <a:t>Width</a:t>
            </a:r>
            <a:r>
              <a:rPr lang="en-US" baseline="0" dirty="0" smtClean="0"/>
              <a:t> box.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Basic</a:t>
            </a:r>
            <a:r>
              <a:rPr lang="en-US" baseline="0" dirty="0" smtClean="0"/>
              <a:t> </a:t>
            </a:r>
            <a:r>
              <a:rPr lang="en-US" b="1" baseline="0" dirty="0" smtClean="0"/>
              <a:t>Shapes</a:t>
            </a:r>
            <a:r>
              <a:rPr lang="en-US" baseline="0" dirty="0" smtClean="0"/>
              <a:t> click </a:t>
            </a:r>
            <a:r>
              <a:rPr lang="en-US" b="1" baseline="0" dirty="0" smtClean="0"/>
              <a:t>Oval</a:t>
            </a:r>
            <a:r>
              <a:rPr lang="en-US" baseline="0" dirty="0" smtClean="0"/>
              <a:t>. </a:t>
            </a:r>
          </a:p>
          <a:p>
            <a:pPr marL="228600" indent="-228600">
              <a:buFont typeface="+mj-lt"/>
              <a:buAutoNum type="arabicPeriod"/>
            </a:pPr>
            <a:r>
              <a:rPr lang="en-US" baseline="0" dirty="0" smtClean="0"/>
              <a:t>On the slide, drag to draw an oval. </a:t>
            </a:r>
          </a:p>
          <a:p>
            <a:pPr marL="228600" indent="-228600">
              <a:buFont typeface="+mj-lt"/>
              <a:buAutoNum type="arabicPeriod"/>
            </a:pPr>
            <a:r>
              <a:rPr lang="en-US" baseline="0" dirty="0" smtClean="0"/>
              <a:t>Select the oval.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2”</a:t>
            </a:r>
            <a:r>
              <a:rPr lang="en-US" baseline="0" dirty="0" smtClean="0"/>
              <a:t> into the </a:t>
            </a:r>
            <a:r>
              <a:rPr lang="en-US" b="1" baseline="0" dirty="0" smtClean="0"/>
              <a:t>Height</a:t>
            </a:r>
            <a:r>
              <a:rPr lang="en-US" baseline="0" dirty="0" smtClean="0"/>
              <a:t> box and </a:t>
            </a:r>
            <a:r>
              <a:rPr lang="en-US" b="1" baseline="0" dirty="0" smtClean="0"/>
              <a:t>6.83”</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oval so that it overlaps the bottom edge of the rectangle. </a:t>
            </a:r>
          </a:p>
          <a:p>
            <a:pPr marL="228600" indent="-228600">
              <a:buFont typeface="+mj-lt"/>
              <a:buAutoNum type="arabicPeriod"/>
            </a:pPr>
            <a:r>
              <a:rPr lang="en-US" baseline="0" dirty="0" smtClean="0"/>
              <a:t>Press and hold CTRL, select the rectangle, and then select the oval.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 and then click </a:t>
            </a:r>
            <a:r>
              <a:rPr lang="en-US" b="1" baseline="0" dirty="0" smtClean="0"/>
              <a:t>Align</a:t>
            </a:r>
            <a:r>
              <a:rPr lang="en-US" baseline="0" dirty="0" smtClean="0"/>
              <a:t> </a:t>
            </a:r>
            <a:r>
              <a:rPr lang="en-US" b="1" baseline="0" dirty="0" smtClean="0"/>
              <a:t>Center</a:t>
            </a:r>
            <a:r>
              <a:rPr lang="en-US" baseline="0" dirty="0" smtClean="0"/>
              <a:t>.</a:t>
            </a:r>
          </a:p>
          <a:p>
            <a:pPr marL="228600" indent="-228600">
              <a:buFont typeface="+mj-lt"/>
              <a:buAutoNum type="arabicPeriod"/>
            </a:pPr>
            <a:r>
              <a:rPr lang="en-US" baseline="0" dirty="0" smtClean="0"/>
              <a:t>Press and hold CTRL, select the rectangle, and then select the oval. </a:t>
            </a:r>
            <a:r>
              <a:rPr lang="en-US" sz="1200" kern="1200" dirty="0" smtClean="0">
                <a:solidFill>
                  <a:schemeClr val="tx1"/>
                </a:solidFill>
                <a:effectLst/>
                <a:latin typeface="+mn-lt"/>
                <a:ea typeface="+mn-ea"/>
                <a:cs typeface="+mn-cs"/>
              </a:rPr>
              <a:t>On the Quick Access Toolbar, click </a:t>
            </a:r>
            <a:r>
              <a:rPr lang="en-US" sz="1200" b="1" kern="1200" dirty="0" smtClean="0">
                <a:solidFill>
                  <a:schemeClr val="tx1"/>
                </a:solidFill>
                <a:effectLst/>
                <a:latin typeface="+mn-lt"/>
                <a:ea typeface="+mn-ea"/>
                <a:cs typeface="+mn-cs"/>
              </a:rPr>
              <a:t>Combine Shapes</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Shape</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Subtract</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Select the new shape.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the </a:t>
            </a:r>
            <a:r>
              <a:rPr lang="en-US" b="1" baseline="0" dirty="0" smtClean="0"/>
              <a:t>Format</a:t>
            </a:r>
            <a:r>
              <a:rPr lang="en-US" baseline="0" dirty="0" smtClean="0"/>
              <a:t> </a:t>
            </a:r>
            <a:r>
              <a:rPr lang="en-US" b="1" baseline="0" dirty="0" smtClean="0"/>
              <a:t>Shape</a:t>
            </a:r>
            <a:r>
              <a:rPr lang="en-US" baseline="0" dirty="0" smtClean="0"/>
              <a:t> 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lvl="1" indent="-228600">
              <a:buFont typeface="+mj-lt"/>
              <a:buAutoNum type="arabicPeriod"/>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lvl="1" indent="-228600">
              <a:buFont typeface="+mj-lt"/>
              <a:buAutoNum type="arabicPeriod"/>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lvl="1" indent="-228600">
              <a:buFont typeface="+mj-lt"/>
              <a:buAutoNum type="arabicPeriod"/>
            </a:pPr>
            <a:r>
              <a:rPr lang="en-US" sz="1200" kern="1200" dirty="0" smtClean="0">
                <a:solidFill>
                  <a:schemeClr val="tx1"/>
                </a:solidFill>
                <a:effectLst/>
                <a:latin typeface="+mn-lt"/>
                <a:ea typeface="+mn-ea"/>
                <a:cs typeface="+mn-cs"/>
              </a:rPr>
              <a:t>Under </a:t>
            </a:r>
            <a:r>
              <a:rPr lang="en-US" sz="1200" b="1" kern="1200" dirty="0" smtClean="0">
                <a:solidFill>
                  <a:schemeClr val="tx1"/>
                </a:solidFill>
                <a:effectLst/>
                <a:latin typeface="+mn-lt"/>
                <a:ea typeface="+mn-ea"/>
                <a:cs typeface="+mn-cs"/>
              </a:rPr>
              <a:t>Gradient stops</a:t>
            </a:r>
            <a:r>
              <a:rPr lang="en-US" sz="1200" kern="1200" dirty="0" smtClean="0">
                <a:solidFill>
                  <a:schemeClr val="tx1"/>
                </a:solidFill>
                <a:effectLst/>
                <a:latin typeface="+mn-lt"/>
                <a:ea typeface="+mn-ea"/>
                <a:cs typeface="+mn-cs"/>
              </a:rPr>
              <a:t>, click </a:t>
            </a:r>
            <a:r>
              <a:rPr lang="en-US" sz="1200" b="1" kern="1200" dirty="0" smtClean="0">
                <a:solidFill>
                  <a:schemeClr val="tx1"/>
                </a:solidFill>
                <a:effectLst/>
                <a:latin typeface="+mn-lt"/>
                <a:ea typeface="+mn-ea"/>
                <a:cs typeface="+mn-cs"/>
              </a:rPr>
              <a:t>Add gradient stops</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Remove gradient stops</a:t>
            </a:r>
            <a:r>
              <a:rPr lang="en-US" sz="1200" kern="1200" dirty="0" smtClean="0">
                <a:solidFill>
                  <a:schemeClr val="tx1"/>
                </a:solidFill>
                <a:effectLst/>
                <a:latin typeface="+mn-lt"/>
                <a:ea typeface="+mn-ea"/>
                <a:cs typeface="+mn-cs"/>
              </a:rPr>
              <a:t> until two stops appear in the slider.</a:t>
            </a:r>
          </a:p>
          <a:p>
            <a:pPr marL="228600" lvl="0" indent="-228600">
              <a:buFont typeface="+mj-lt"/>
              <a:buAutoNum type="arabicPeriod"/>
            </a:pPr>
            <a:r>
              <a:rPr lang="en-US" kern="1200" baseline="0" dirty="0" smtClean="0">
                <a:solidFill>
                  <a:schemeClr val="tx1"/>
                </a:solidFill>
                <a:effectLst/>
                <a:latin typeface="+mn-lt"/>
                <a:ea typeface="+mn-ea"/>
                <a:cs typeface="+mn-cs"/>
              </a:rPr>
              <a:t>Also under Gradient stops, customize the gradient stops as follows:</a:t>
            </a:r>
          </a:p>
          <a:p>
            <a:pPr marL="685800" lvl="1" indent="-228600">
              <a:buFont typeface="Arial" pitchFamily="34" charset="0"/>
              <a:buChar char="•"/>
            </a:pPr>
            <a:r>
              <a:rPr lang="en-US" kern="1200" baseline="0" dirty="0" smtClean="0">
                <a:solidFill>
                  <a:schemeClr val="tx1"/>
                </a:solidFill>
                <a:effectLst/>
                <a:latin typeface="+mn-lt"/>
                <a:ea typeface="+mn-ea"/>
                <a:cs typeface="+mn-cs"/>
              </a:rPr>
              <a:t>Select the first gradient stop in the slider, and then do the following:</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Position</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0%.</a:t>
            </a:r>
          </a:p>
          <a:p>
            <a:pPr marL="1143000" lvl="2" indent="-228600">
              <a:buFont typeface="Arial" pitchFamily="34" charset="0"/>
              <a:buChar char="•"/>
            </a:pPr>
            <a:r>
              <a:rPr lang="en-US" kern="1200" baseline="0" dirty="0" smtClean="0">
                <a:solidFill>
                  <a:schemeClr val="tx1"/>
                </a:solidFill>
                <a:effectLst/>
                <a:latin typeface="+mn-lt"/>
                <a:ea typeface="+mn-ea"/>
                <a:cs typeface="+mn-cs"/>
              </a:rPr>
              <a:t>Click the button next to </a:t>
            </a:r>
            <a:r>
              <a:rPr lang="en-US" b="1" kern="1200" baseline="0" dirty="0" smtClean="0">
                <a:solidFill>
                  <a:schemeClr val="tx1"/>
                </a:solidFill>
                <a:effectLst/>
                <a:latin typeface="+mn-lt"/>
                <a:ea typeface="+mn-ea"/>
                <a:cs typeface="+mn-cs"/>
              </a:rPr>
              <a:t>Color</a:t>
            </a:r>
            <a:r>
              <a:rPr lang="en-US" kern="1200" baseline="0" dirty="0" smtClean="0">
                <a:solidFill>
                  <a:schemeClr val="tx1"/>
                </a:solidFill>
                <a:effectLst/>
                <a:latin typeface="+mn-lt"/>
                <a:ea typeface="+mn-ea"/>
                <a:cs typeface="+mn-cs"/>
              </a:rPr>
              <a:t>, and then under </a:t>
            </a:r>
            <a:r>
              <a:rPr lang="en-US" b="1" kern="1200" baseline="0" dirty="0" smtClean="0">
                <a:solidFill>
                  <a:schemeClr val="tx1"/>
                </a:solidFill>
                <a:effectLst/>
                <a:latin typeface="+mn-lt"/>
                <a:ea typeface="+mn-ea"/>
                <a:cs typeface="+mn-cs"/>
              </a:rPr>
              <a:t>Theme</a:t>
            </a:r>
            <a:r>
              <a:rPr lang="en-US" kern="1200" baseline="0" dirty="0" smtClean="0">
                <a:solidFill>
                  <a:schemeClr val="tx1"/>
                </a:solidFill>
                <a:effectLst/>
                <a:latin typeface="+mn-lt"/>
                <a:ea typeface="+mn-ea"/>
                <a:cs typeface="+mn-cs"/>
              </a:rPr>
              <a:t> </a:t>
            </a:r>
            <a:r>
              <a:rPr lang="en-US" b="1" kern="1200" baseline="0" dirty="0" smtClean="0">
                <a:solidFill>
                  <a:schemeClr val="tx1"/>
                </a:solidFill>
                <a:effectLst/>
                <a:latin typeface="+mn-lt"/>
                <a:ea typeface="+mn-ea"/>
                <a:cs typeface="+mn-cs"/>
              </a:rPr>
              <a:t>Colors</a:t>
            </a:r>
            <a:r>
              <a:rPr lang="en-US" kern="1200" baseline="0" dirty="0" smtClean="0">
                <a:solidFill>
                  <a:schemeClr val="tx1"/>
                </a:solidFill>
                <a:effectLst/>
                <a:latin typeface="+mn-lt"/>
                <a:ea typeface="+mn-ea"/>
                <a:cs typeface="+mn-cs"/>
              </a:rPr>
              <a:t> click </a:t>
            </a:r>
            <a:r>
              <a:rPr lang="en-US" b="1" kern="1200" baseline="0" dirty="0" smtClean="0">
                <a:solidFill>
                  <a:schemeClr val="tx1"/>
                </a:solidFill>
                <a:effectLst/>
                <a:latin typeface="+mn-lt"/>
                <a:ea typeface="+mn-ea"/>
                <a:cs typeface="+mn-cs"/>
              </a:rPr>
              <a:t>Black, Text 1 </a:t>
            </a:r>
            <a:r>
              <a:rPr lang="en-US" b="0" kern="1200" baseline="0" dirty="0" smtClean="0">
                <a:solidFill>
                  <a:schemeClr val="tx1"/>
                </a:solidFill>
                <a:effectLst/>
                <a:latin typeface="+mn-lt"/>
                <a:ea typeface="+mn-ea"/>
                <a:cs typeface="+mn-cs"/>
              </a:rPr>
              <a:t>(first row)</a:t>
            </a:r>
            <a:r>
              <a:rPr lang="en-US" kern="1200" baseline="0" dirty="0" smtClean="0">
                <a:solidFill>
                  <a:schemeClr val="tx1"/>
                </a:solidFill>
                <a:effectLst/>
                <a:latin typeface="+mn-lt"/>
                <a:ea typeface="+mn-ea"/>
                <a:cs typeface="+mn-cs"/>
              </a:rPr>
              <a:t>. </a:t>
            </a:r>
          </a:p>
          <a:p>
            <a:pPr marL="1143000" lvl="2" indent="-228600">
              <a:buFont typeface="Arial" pitchFamily="34" charset="0"/>
              <a:buChar char="•"/>
            </a:pPr>
            <a:r>
              <a:rPr lang="en-US" kern="1200" baseline="0" dirty="0" smtClean="0">
                <a:solidFill>
                  <a:schemeClr val="tx1"/>
                </a:solidFill>
                <a:effectLst/>
                <a:latin typeface="+mn-lt"/>
                <a:ea typeface="+mn-ea"/>
                <a:cs typeface="+mn-cs"/>
              </a:rPr>
              <a:t>In the </a:t>
            </a:r>
            <a:r>
              <a:rPr lang="en-US" b="1" kern="1200" baseline="0" dirty="0" smtClean="0">
                <a:solidFill>
                  <a:schemeClr val="tx1"/>
                </a:solidFill>
                <a:effectLst/>
                <a:latin typeface="+mn-lt"/>
                <a:ea typeface="+mn-ea"/>
                <a:cs typeface="+mn-cs"/>
              </a:rPr>
              <a:t>Transparency</a:t>
            </a:r>
            <a:r>
              <a:rPr lang="en-US" kern="1200" baseline="0" dirty="0" smtClean="0">
                <a:solidFill>
                  <a:schemeClr val="tx1"/>
                </a:solidFill>
                <a:effectLst/>
                <a:latin typeface="+mn-lt"/>
                <a:ea typeface="+mn-ea"/>
                <a:cs typeface="+mn-cs"/>
              </a:rPr>
              <a:t> box, enter </a:t>
            </a:r>
            <a:r>
              <a:rPr lang="en-US" b="1" kern="1200" baseline="0" dirty="0" smtClean="0">
                <a:solidFill>
                  <a:schemeClr val="tx1"/>
                </a:solidFill>
                <a:effectLst/>
                <a:latin typeface="+mn-lt"/>
                <a:ea typeface="+mn-ea"/>
                <a:cs typeface="+mn-cs"/>
              </a:rPr>
              <a:t>50%</a:t>
            </a:r>
            <a:r>
              <a:rPr lang="en-US" kern="1200" baseline="0" dirty="0" smtClean="0">
                <a:solidFill>
                  <a:schemeClr val="tx1"/>
                </a:solidFill>
                <a:effectLst/>
                <a:latin typeface="+mn-lt"/>
                <a:ea typeface="+mn-ea"/>
                <a:cs typeface="+mn-cs"/>
              </a:rPr>
              <a:t>.</a:t>
            </a:r>
          </a:p>
          <a:p>
            <a:pPr marL="685800" lvl="1" indent="-228600">
              <a:buFont typeface="Arial" pitchFamily="34" charset="0"/>
              <a:buChar char="•"/>
            </a:pPr>
            <a:r>
              <a:rPr lang="en-US" baseline="0" dirty="0" smtClean="0"/>
              <a:t>Select the other gradient stop in the slider, and then do the following:</a:t>
            </a:r>
          </a:p>
          <a:p>
            <a:pPr marL="1143000" lvl="2" indent="-228600">
              <a:buFont typeface="Arial" pitchFamily="34" charset="0"/>
              <a:buChar char="•"/>
            </a:pPr>
            <a:r>
              <a:rPr lang="en-US" baseline="0" dirty="0" smtClean="0"/>
              <a:t>In the </a:t>
            </a:r>
            <a:r>
              <a:rPr lang="en-US" b="1" baseline="0" dirty="0" smtClean="0"/>
              <a:t>Position</a:t>
            </a:r>
            <a:r>
              <a:rPr lang="en-US" baseline="0" dirty="0" smtClean="0"/>
              <a:t> box, enter </a:t>
            </a:r>
            <a:r>
              <a:rPr lang="en-US" b="1" baseline="0" dirty="0" smtClean="0"/>
              <a:t>100%</a:t>
            </a:r>
            <a:r>
              <a:rPr lang="en-US" baseline="0" dirty="0" smtClean="0"/>
              <a:t>.</a:t>
            </a:r>
          </a:p>
          <a:p>
            <a:pPr marL="1143000" lvl="2" indent="-228600">
              <a:buFont typeface="Arial" pitchFamily="34" charset="0"/>
              <a:buChar cha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Black, Text 1</a:t>
            </a:r>
            <a:r>
              <a:rPr lang="en-US" baseline="0" dirty="0" smtClean="0"/>
              <a:t> (first row).</a:t>
            </a:r>
          </a:p>
          <a:p>
            <a:pPr marL="1143000" lvl="2" indent="-228600">
              <a:buFont typeface="Arial" pitchFamily="34" charset="0"/>
              <a:buChar char="•"/>
            </a:pPr>
            <a:r>
              <a:rPr lang="en-US" baseline="0" dirty="0" smtClean="0"/>
              <a:t>In the </a:t>
            </a:r>
            <a:r>
              <a:rPr lang="en-US" b="1" baseline="0" dirty="0" smtClean="0"/>
              <a:t>Transparency</a:t>
            </a:r>
            <a:r>
              <a:rPr lang="en-US" baseline="0" dirty="0" smtClean="0"/>
              <a:t> box, enter </a:t>
            </a:r>
            <a:r>
              <a:rPr lang="en-US" b="1" baseline="0" dirty="0" smtClean="0"/>
              <a:t>100%</a:t>
            </a:r>
            <a:r>
              <a:rPr lang="en-US" baseline="0" dirty="0" smtClean="0"/>
              <a:t>.</a:t>
            </a:r>
          </a:p>
          <a:p>
            <a:pPr marL="228600" lvl="0" indent="-228600">
              <a:buFont typeface="+mj-lt"/>
              <a:buAutoNum type="arabicPeriod"/>
            </a:pPr>
            <a:r>
              <a:rPr lang="en-US" baseline="0" dirty="0" smtClean="0"/>
              <a:t>Also in the </a:t>
            </a:r>
            <a:r>
              <a:rPr lang="en-US" b="1" baseline="0" dirty="0" smtClean="0"/>
              <a:t>Format Shape </a:t>
            </a:r>
            <a:r>
              <a:rPr lang="en-US" baseline="0" dirty="0" smtClean="0"/>
              <a:t>dialog box, click </a:t>
            </a:r>
            <a:r>
              <a:rPr lang="en-US" b="1" baseline="0" dirty="0" smtClean="0"/>
              <a:t>Line Color </a:t>
            </a:r>
            <a:r>
              <a:rPr lang="en-US" baseline="0" dirty="0" smtClean="0"/>
              <a:t>in the left pane, and in the </a:t>
            </a:r>
            <a:r>
              <a:rPr lang="en-US" b="1" baseline="0" dirty="0" smtClean="0"/>
              <a:t>Line Color </a:t>
            </a:r>
            <a:r>
              <a:rPr lang="en-US" baseline="0" dirty="0" smtClean="0"/>
              <a:t>pane, select </a:t>
            </a:r>
            <a:r>
              <a:rPr lang="en-US" b="1" baseline="0" dirty="0" smtClean="0"/>
              <a:t>No line</a:t>
            </a:r>
            <a:r>
              <a:rPr lang="en-US" baseline="0" dirty="0" smtClean="0"/>
              <a:t>. </a:t>
            </a:r>
          </a:p>
          <a:p>
            <a:pPr marL="228600" lvl="0" indent="-228600">
              <a:buFont typeface="+mj-lt"/>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Glow and Soft Edges </a:t>
            </a:r>
            <a:r>
              <a:rPr lang="en-US" baseline="0" dirty="0" smtClean="0"/>
              <a:t>in the left pane, and in the </a:t>
            </a:r>
            <a:r>
              <a:rPr lang="en-US" b="1" baseline="0" dirty="0" smtClean="0"/>
              <a:t>Glow and Soft Edges </a:t>
            </a:r>
            <a:r>
              <a:rPr lang="en-US" baseline="0" dirty="0" smtClean="0"/>
              <a:t>pane, do the following:</a:t>
            </a:r>
          </a:p>
          <a:p>
            <a:pPr marL="685800" lvl="1" indent="-228600">
              <a:buFont typeface="Arial" pitchFamily="34" charset="0"/>
              <a:buChar char="•"/>
            </a:pPr>
            <a:r>
              <a:rPr lang="en-US" baseline="0" dirty="0" smtClean="0"/>
              <a:t>Under </a:t>
            </a:r>
            <a:r>
              <a:rPr lang="en-US" b="1" baseline="0" dirty="0" smtClean="0"/>
              <a:t>Glow</a:t>
            </a:r>
            <a:r>
              <a:rPr lang="en-US" baseline="0" dirty="0" smtClean="0"/>
              <a:t>, click the button next to </a:t>
            </a:r>
            <a:r>
              <a:rPr lang="en-US" b="1" baseline="0" dirty="0" smtClean="0"/>
              <a:t>Presets</a:t>
            </a:r>
            <a:r>
              <a:rPr lang="en-US" baseline="0" dirty="0" smtClean="0"/>
              <a:t>, and then click </a:t>
            </a:r>
            <a:r>
              <a:rPr lang="en-US" b="1" baseline="0" dirty="0" smtClean="0"/>
              <a:t>No Glow</a:t>
            </a:r>
            <a:r>
              <a:rPr lang="en-US" baseline="0" dirty="0" smtClean="0"/>
              <a:t>.</a:t>
            </a:r>
          </a:p>
          <a:p>
            <a:pPr marL="685800" lvl="1" indent="-228600">
              <a:buFont typeface="Arial" pitchFamily="34" charset="0"/>
              <a:buChar char="•"/>
            </a:pPr>
            <a:r>
              <a:rPr lang="en-US" baseline="0" dirty="0" smtClean="0"/>
              <a:t>Under </a:t>
            </a:r>
            <a:r>
              <a:rPr lang="en-US" b="1" baseline="0" dirty="0" smtClean="0"/>
              <a:t>Soft</a:t>
            </a:r>
            <a:r>
              <a:rPr lang="en-US" baseline="0" dirty="0" smtClean="0"/>
              <a:t> </a:t>
            </a:r>
            <a:r>
              <a:rPr lang="en-US" b="1" baseline="0" dirty="0" smtClean="0"/>
              <a:t>Edges</a:t>
            </a:r>
            <a:r>
              <a:rPr lang="en-US" baseline="0" dirty="0" smtClean="0"/>
              <a:t>, in the </a:t>
            </a:r>
            <a:r>
              <a:rPr lang="en-US" b="1" baseline="0" dirty="0" smtClean="0"/>
              <a:t>Size</a:t>
            </a:r>
            <a:r>
              <a:rPr lang="en-US" baseline="0" dirty="0" smtClean="0"/>
              <a:t> box enter </a:t>
            </a:r>
            <a:r>
              <a:rPr lang="en-US" b="1" baseline="0" dirty="0" smtClean="0"/>
              <a:t>2.5 pt</a:t>
            </a:r>
            <a:r>
              <a:rPr lang="en-US" baseline="0" dirty="0" smtClean="0"/>
              <a:t>.</a:t>
            </a:r>
          </a:p>
          <a:p>
            <a:pPr marL="228600" indent="-228600">
              <a:buFont typeface="+mj-lt"/>
              <a:buAutoNum type="arabicPeriod"/>
            </a:pPr>
            <a:r>
              <a:rPr lang="en-US" baseline="0" dirty="0" smtClean="0"/>
              <a:t>Select the transparent, gradient-filled rectangle. </a:t>
            </a:r>
            <a:r>
              <a:rPr lang="en-US" sz="1200" kern="1200" dirty="0" smtClean="0">
                <a:solidFill>
                  <a:schemeClr val="tx1"/>
                </a:solidFill>
                <a:effectLst/>
                <a:latin typeface="+mn-lt"/>
                <a:ea typeface="+mn-ea"/>
                <a:cs typeface="+mn-cs"/>
              </a:rPr>
              <a:t>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Clipboard</a:t>
            </a:r>
            <a:r>
              <a:rPr lang="en-US" sz="1200" kern="1200" dirty="0" smtClean="0">
                <a:solidFill>
                  <a:schemeClr val="tx1"/>
                </a:solidFill>
                <a:effectLst/>
                <a:latin typeface="+mn-lt"/>
                <a:ea typeface="+mn-ea"/>
                <a:cs typeface="+mn-cs"/>
              </a:rPr>
              <a:t> group, click the arrow to the right of </a:t>
            </a:r>
            <a:r>
              <a:rPr lang="en-US" sz="1200" b="1" kern="1200" dirty="0" smtClean="0">
                <a:solidFill>
                  <a:schemeClr val="tx1"/>
                </a:solidFill>
                <a:effectLst/>
                <a:latin typeface="+mn-lt"/>
                <a:ea typeface="+mn-ea"/>
                <a:cs typeface="+mn-cs"/>
              </a:rPr>
              <a:t>Copy</a:t>
            </a:r>
            <a:r>
              <a:rPr lang="en-US" sz="1200" kern="1200" dirty="0" smtClean="0">
                <a:solidFill>
                  <a:schemeClr val="tx1"/>
                </a:solidFill>
                <a:effectLst/>
                <a:latin typeface="+mn-lt"/>
                <a:ea typeface="+mn-ea"/>
                <a:cs typeface="+mn-cs"/>
              </a:rPr>
              <a:t>, and then click </a:t>
            </a:r>
            <a:r>
              <a:rPr lang="en-US" sz="1200" b="1" kern="1200" dirty="0" smtClean="0">
                <a:solidFill>
                  <a:schemeClr val="tx1"/>
                </a:solidFill>
                <a:effectLst/>
                <a:latin typeface="+mn-lt"/>
                <a:ea typeface="+mn-ea"/>
                <a:cs typeface="+mn-cs"/>
              </a:rPr>
              <a:t>Duplicate</a:t>
            </a:r>
            <a:r>
              <a:rPr lang="en-US" sz="1200" kern="1200" dirty="0" smtClean="0">
                <a:solidFill>
                  <a:schemeClr val="tx1"/>
                </a:solidFill>
                <a:effectLst/>
                <a:latin typeface="+mn-lt"/>
                <a:ea typeface="+mn-ea"/>
                <a:cs typeface="+mn-cs"/>
              </a:rPr>
              <a:t>.</a:t>
            </a:r>
          </a:p>
          <a:p>
            <a:pPr marL="228600" indent="-228600">
              <a:buFont typeface="+mj-lt"/>
              <a:buAutoNum type="arabicPeriod"/>
            </a:pPr>
            <a:r>
              <a:rPr lang="en-US" baseline="0" dirty="0" smtClean="0"/>
              <a:t>Position one of the transparent rectangles over the bottom edge of the texture-filled rectangle. </a:t>
            </a:r>
          </a:p>
          <a:p>
            <a:pPr marL="228600" indent="-228600">
              <a:buFont typeface="+mj-lt"/>
              <a:buAutoNum type="arabicPeriod"/>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Select the other transparent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enter </a:t>
            </a:r>
            <a:r>
              <a:rPr lang="en-US" b="1" baseline="0" dirty="0" smtClean="0"/>
              <a:t>0.34”</a:t>
            </a:r>
            <a:r>
              <a:rPr lang="en-US" baseline="0" dirty="0" smtClean="0"/>
              <a:t> into the </a:t>
            </a:r>
            <a:r>
              <a:rPr lang="en-US" b="1" baseline="0" dirty="0" smtClean="0"/>
              <a:t>Height</a:t>
            </a:r>
            <a:r>
              <a:rPr lang="en-US" baseline="0" dirty="0" smtClean="0"/>
              <a:t> box and </a:t>
            </a:r>
            <a:r>
              <a:rPr lang="en-US" b="1" baseline="0" dirty="0" smtClean="0"/>
              <a:t>3.36”</a:t>
            </a:r>
            <a:r>
              <a:rPr lang="en-US" baseline="0" dirty="0" smtClean="0"/>
              <a:t> into the </a:t>
            </a:r>
            <a:r>
              <a:rPr lang="en-US" b="1" baseline="0" dirty="0" smtClean="0"/>
              <a:t>Width</a:t>
            </a:r>
            <a:r>
              <a:rPr lang="en-US" baseline="0" dirty="0" smtClean="0"/>
              <a:t> box.</a:t>
            </a:r>
          </a:p>
          <a:p>
            <a:pPr marL="228600" indent="-228600">
              <a:buFont typeface="+mj-lt"/>
              <a:buAutoNum type="arabicPeriod"/>
            </a:pPr>
            <a:r>
              <a:rPr lang="en-US" baseline="0" dirty="0" smtClean="0"/>
              <a:t>Position the transparent rectangle over the bottom edge of the picture.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and then under </a:t>
            </a:r>
            <a:r>
              <a:rPr lang="en-US" b="1" baseline="0" dirty="0" smtClean="0"/>
              <a:t>Order</a:t>
            </a:r>
            <a:r>
              <a:rPr lang="en-US" baseline="0" dirty="0" smtClean="0"/>
              <a:t> </a:t>
            </a:r>
            <a:r>
              <a:rPr lang="en-US" b="1" baseline="0" dirty="0" smtClean="0"/>
              <a:t>Objects</a:t>
            </a:r>
            <a:r>
              <a:rPr lang="en-US" baseline="0" dirty="0" smtClean="0"/>
              <a:t> click </a:t>
            </a:r>
            <a:r>
              <a:rPr lang="en-US" b="1" baseline="0" dirty="0" smtClean="0"/>
              <a:t>Send Backward</a:t>
            </a:r>
            <a:r>
              <a:rPr lang="en-US" baseline="0" dirty="0" smtClean="0"/>
              <a:t>. Repeat this process until the shape is partially hidden by the texture-filled rectangle.</a:t>
            </a:r>
          </a:p>
          <a:p>
            <a:pPr marL="228600" indent="-228600">
              <a:buFont typeface="+mj-lt"/>
              <a:buAutoNum type="arabicPeriod"/>
            </a:pPr>
            <a:r>
              <a:rPr lang="en-US" baseline="0" dirty="0" smtClean="0"/>
              <a:t>Press and hold CTRL, select the picture, select both transparent rectangles, and select the texture-filled rectangle.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Selected</a:t>
            </a:r>
            <a:r>
              <a:rPr lang="en-US" baseline="0" dirty="0" smtClean="0"/>
              <a:t> </a:t>
            </a:r>
            <a:r>
              <a:rPr lang="en-US" b="1" baseline="0" dirty="0" smtClean="0"/>
              <a:t>Objects</a:t>
            </a:r>
            <a:r>
              <a:rPr lang="en-US" baseline="0" dirty="0" smtClean="0"/>
              <a:t>.</a:t>
            </a:r>
          </a:p>
          <a:p>
            <a:pPr marL="685800" lvl="1" indent="-228600">
              <a:buFont typeface="+mj-lt"/>
              <a:buAutoNum type="arabicPeriod"/>
            </a:pPr>
            <a:r>
              <a:rPr lang="en-US" baseline="0" dirty="0" smtClean="0"/>
              <a:t>Click </a:t>
            </a:r>
            <a:r>
              <a:rPr lang="en-US" b="1" baseline="0" dirty="0" smtClean="0"/>
              <a:t>Align</a:t>
            </a:r>
            <a:r>
              <a:rPr lang="en-US" baseline="0" dirty="0" smtClean="0"/>
              <a:t> </a:t>
            </a:r>
            <a:r>
              <a:rPr lang="en-US" b="1" baseline="0" dirty="0" smtClean="0"/>
              <a:t>Center</a:t>
            </a:r>
            <a:r>
              <a:rPr lang="en-US" baseline="0" dirty="0" smtClean="0"/>
              <a:t>.</a:t>
            </a:r>
          </a:p>
          <a:p>
            <a:pPr marL="0" indent="0">
              <a:buFont typeface="+mj-lt"/>
              <a:buNone/>
            </a:pPr>
            <a:endParaRPr lang="en-US" baseline="0" dirty="0" smtClean="0"/>
          </a:p>
          <a:p>
            <a:pPr marL="0" indent="0">
              <a:buFont typeface="+mj-lt"/>
              <a:buNone/>
            </a:pPr>
            <a:r>
              <a:rPr lang="en-US" baseline="0" dirty="0" smtClean="0"/>
              <a:t>To reproduce the text effects on this slide, do the following:</a:t>
            </a:r>
          </a:p>
          <a:p>
            <a:pPr marL="228600" indent="-228600">
              <a:buFont typeface="+mj-lt"/>
              <a:buAutoNum type="arabicPeriod"/>
            </a:pPr>
            <a:r>
              <a:rPr lang="en-US" baseline="0" dirty="0" smtClean="0"/>
              <a:t>On the </a:t>
            </a:r>
            <a:r>
              <a:rPr lang="en-US" b="1" baseline="0" dirty="0" smtClean="0"/>
              <a:t>Insert</a:t>
            </a:r>
            <a:r>
              <a:rPr lang="en-US" baseline="0" dirty="0" smtClean="0"/>
              <a:t> tab, in the </a:t>
            </a:r>
            <a:r>
              <a:rPr lang="en-US" b="1" baseline="0" dirty="0" smtClean="0"/>
              <a:t>Text</a:t>
            </a:r>
            <a:r>
              <a:rPr lang="en-US" baseline="0" dirty="0" smtClean="0"/>
              <a:t> group, click </a:t>
            </a:r>
            <a:r>
              <a:rPr lang="en-US" b="1" baseline="0" dirty="0" smtClean="0"/>
              <a:t>Text Box</a:t>
            </a:r>
            <a:r>
              <a:rPr lang="en-US" baseline="0" dirty="0" smtClean="0"/>
              <a:t>.</a:t>
            </a:r>
          </a:p>
          <a:p>
            <a:pPr marL="228600" indent="-228600">
              <a:buFont typeface="+mj-lt"/>
              <a:buAutoNum type="arabicPeriod"/>
            </a:pPr>
            <a:r>
              <a:rPr lang="en-US" baseline="0" dirty="0" smtClean="0"/>
              <a:t>On the slide, drag to draw a textbox. </a:t>
            </a:r>
          </a:p>
          <a:p>
            <a:pPr marL="228600" indent="-228600">
              <a:buFont typeface="+mj-lt"/>
              <a:buAutoNum type="arabicPeriod"/>
            </a:pPr>
            <a:r>
              <a:rPr lang="en-US" sz="1200" kern="1200" dirty="0" smtClean="0">
                <a:solidFill>
                  <a:schemeClr val="tx1"/>
                </a:solidFill>
                <a:effectLst/>
                <a:latin typeface="+mn-lt"/>
                <a:ea typeface="+mn-ea"/>
                <a:cs typeface="+mn-cs"/>
              </a:rPr>
              <a:t>Enter text in the text box, and then select the text. On the </a:t>
            </a:r>
            <a:r>
              <a:rPr lang="en-US" sz="1200" b="1" kern="1200" dirty="0" smtClean="0">
                <a:solidFill>
                  <a:schemeClr val="tx1"/>
                </a:solidFill>
                <a:effectLst/>
                <a:latin typeface="+mn-lt"/>
                <a:ea typeface="+mn-ea"/>
                <a:cs typeface="+mn-cs"/>
              </a:rPr>
              <a:t>Home</a:t>
            </a:r>
            <a:r>
              <a:rPr lang="en-US" sz="1200" kern="1200" dirty="0" smtClean="0">
                <a:solidFill>
                  <a:schemeClr val="tx1"/>
                </a:solidFill>
                <a:effectLst/>
                <a:latin typeface="+mn-lt"/>
                <a:ea typeface="+mn-ea"/>
                <a:cs typeface="+mn-cs"/>
              </a:rPr>
              <a:t> tab, in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group, select </a:t>
            </a:r>
            <a:r>
              <a:rPr lang="en-US" sz="1200" b="1" kern="1200" dirty="0" smtClean="0">
                <a:solidFill>
                  <a:schemeClr val="tx1"/>
                </a:solidFill>
                <a:effectLst/>
                <a:latin typeface="+mn-lt"/>
                <a:ea typeface="+mn-ea"/>
                <a:cs typeface="+mn-cs"/>
              </a:rPr>
              <a:t>Corbel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list, select </a:t>
            </a:r>
            <a:r>
              <a:rPr lang="en-US" sz="1200" b="1" kern="1200" dirty="0" smtClean="0">
                <a:solidFill>
                  <a:schemeClr val="tx1"/>
                </a:solidFill>
                <a:effectLst/>
                <a:latin typeface="+mn-lt"/>
                <a:ea typeface="+mn-ea"/>
                <a:cs typeface="+mn-cs"/>
              </a:rPr>
              <a:t>36 pt. </a:t>
            </a:r>
            <a:r>
              <a:rPr lang="en-US" sz="1200" kern="1200" dirty="0" smtClean="0">
                <a:solidFill>
                  <a:schemeClr val="tx1"/>
                </a:solidFill>
                <a:effectLst/>
                <a:latin typeface="+mn-lt"/>
                <a:ea typeface="+mn-ea"/>
                <a:cs typeface="+mn-cs"/>
              </a:rPr>
              <a:t>from the </a:t>
            </a:r>
            <a:r>
              <a:rPr lang="en-US" sz="1200" b="1" kern="1200" dirty="0" smtClean="0">
                <a:solidFill>
                  <a:schemeClr val="tx1"/>
                </a:solidFill>
                <a:effectLst/>
                <a:latin typeface="+mn-lt"/>
                <a:ea typeface="+mn-ea"/>
                <a:cs typeface="+mn-cs"/>
              </a:rPr>
              <a:t>Font</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Size</a:t>
            </a:r>
            <a:r>
              <a:rPr lang="en-US" sz="1200" kern="1200" dirty="0" smtClean="0">
                <a:solidFill>
                  <a:schemeClr val="tx1"/>
                </a:solidFill>
                <a:effectLst/>
                <a:latin typeface="+mn-lt"/>
                <a:ea typeface="+mn-ea"/>
                <a:cs typeface="+mn-cs"/>
              </a:rPr>
              <a:t> list,</a:t>
            </a:r>
            <a:r>
              <a:rPr lang="en-US" sz="1200" kern="1200" baseline="0" dirty="0" smtClean="0">
                <a:solidFill>
                  <a:schemeClr val="tx1"/>
                </a:solidFill>
                <a:effectLst/>
                <a:latin typeface="+mn-lt"/>
                <a:ea typeface="+mn-ea"/>
                <a:cs typeface="+mn-cs"/>
              </a:rPr>
              <a:t> and then select </a:t>
            </a:r>
            <a:r>
              <a:rPr lang="en-US" sz="1200" b="1" kern="1200" baseline="0" dirty="0" smtClean="0">
                <a:solidFill>
                  <a:schemeClr val="tx1"/>
                </a:solidFill>
                <a:effectLst/>
                <a:latin typeface="+mn-lt"/>
                <a:ea typeface="+mn-ea"/>
                <a:cs typeface="+mn-cs"/>
              </a:rPr>
              <a:t>Black, Text 1 </a:t>
            </a:r>
            <a:r>
              <a:rPr lang="en-US" sz="1200" kern="1200" baseline="0" dirty="0" smtClean="0">
                <a:solidFill>
                  <a:schemeClr val="tx1"/>
                </a:solidFill>
                <a:effectLst/>
                <a:latin typeface="+mn-lt"/>
                <a:ea typeface="+mn-ea"/>
                <a:cs typeface="+mn-cs"/>
              </a:rPr>
              <a:t>from the </a:t>
            </a:r>
            <a:r>
              <a:rPr lang="en-US" sz="1200" b="1" kern="1200" baseline="0" dirty="0" smtClean="0">
                <a:solidFill>
                  <a:schemeClr val="tx1"/>
                </a:solidFill>
                <a:effectLst/>
                <a:latin typeface="+mn-lt"/>
                <a:ea typeface="+mn-ea"/>
                <a:cs typeface="+mn-cs"/>
              </a:rPr>
              <a:t>Font</a:t>
            </a:r>
            <a:r>
              <a:rPr lang="en-US" sz="1200"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rPr>
              <a:t>Color</a:t>
            </a:r>
            <a:r>
              <a:rPr lang="en-US" sz="1200" kern="1200" baseline="0" dirty="0" smtClean="0">
                <a:solidFill>
                  <a:schemeClr val="tx1"/>
                </a:solidFill>
                <a:effectLst/>
                <a:latin typeface="+mn-lt"/>
                <a:ea typeface="+mn-ea"/>
                <a:cs typeface="+mn-cs"/>
              </a:rPr>
              <a:t> list</a:t>
            </a:r>
            <a:r>
              <a:rPr lang="en-US" baseline="0" dirty="0" smtClean="0"/>
              <a:t>.</a:t>
            </a:r>
          </a:p>
          <a:p>
            <a:pPr marL="228600" indent="-228600">
              <a:buFont typeface="+mj-lt"/>
              <a:buAutoNum type="arabicPeriod"/>
            </a:pPr>
            <a:r>
              <a:rPr lang="en-US" baseline="0" dirty="0" smtClean="0"/>
              <a:t>Position the text box on the left side of the slide.</a:t>
            </a:r>
          </a:p>
          <a:p>
            <a:pPr marL="0" indent="0">
              <a:buNone/>
            </a:pPr>
            <a:endParaRPr lang="en-US" baseline="0" dirty="0" smtClean="0"/>
          </a:p>
          <a:p>
            <a:pPr marL="0" indent="0">
              <a:buNone/>
            </a:pPr>
            <a:r>
              <a:rPr lang="en-US" baseline="0" dirty="0" smtClean="0"/>
              <a:t>To reproduce the background effects on this slide, do the following:</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On the </a:t>
            </a:r>
            <a:r>
              <a:rPr lang="en-US" b="1"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endParaRPr lang="en-US" dirty="0" smtClean="0"/>
          </a:p>
          <a:p>
            <a:pPr marL="228600" indent="-228600">
              <a:buAutoNum type="arabicPeriod"/>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click </a:t>
            </a:r>
            <a:r>
              <a:rPr lang="en-US" b="1" baseline="0" dirty="0" smtClean="0"/>
              <a:t>No</a:t>
            </a:r>
            <a:r>
              <a:rPr lang="en-US" baseline="0" dirty="0" smtClean="0"/>
              <a:t> </a:t>
            </a:r>
            <a:r>
              <a:rPr lang="en-US" b="1" baseline="0" dirty="0" smtClean="0"/>
              <a:t>line</a:t>
            </a:r>
            <a:r>
              <a:rPr lang="en-US" baseline="0" dirty="0" smtClean="0"/>
              <a:t>.</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Fill</a:t>
            </a:r>
            <a:r>
              <a:rPr lang="en-US" baseline="0" dirty="0" smtClean="0"/>
              <a:t> in the left pane, and in the </a:t>
            </a:r>
            <a:r>
              <a:rPr lang="en-US" b="1" baseline="0" dirty="0" smtClean="0"/>
              <a:t>Fill</a:t>
            </a:r>
            <a:r>
              <a:rPr lang="en-US" baseline="0" dirty="0" smtClean="0"/>
              <a:t> pane, click </a:t>
            </a:r>
            <a:r>
              <a:rPr lang="en-US" b="1" baseline="0" dirty="0" smtClean="0"/>
              <a:t>Picture or texture fill</a:t>
            </a:r>
            <a:r>
              <a:rPr lang="en-US" baseline="0" dirty="0" smtClean="0"/>
              <a:t>. Click the button next to </a:t>
            </a:r>
            <a:r>
              <a:rPr lang="en-US" b="1" baseline="0" dirty="0" smtClean="0"/>
              <a:t>Texture</a:t>
            </a:r>
            <a:r>
              <a:rPr lang="en-US" baseline="0" dirty="0" smtClean="0"/>
              <a:t> and choose </a:t>
            </a:r>
            <a:r>
              <a:rPr lang="en-US" b="1" baseline="0" dirty="0" smtClean="0"/>
              <a:t>Woven</a:t>
            </a:r>
            <a:r>
              <a:rPr lang="en-US" baseline="0" dirty="0" smtClean="0"/>
              <a:t> </a:t>
            </a:r>
            <a:r>
              <a:rPr lang="en-US" b="1" baseline="0" dirty="0" smtClean="0"/>
              <a:t>Mat</a:t>
            </a:r>
            <a:r>
              <a:rPr lang="en-US" baseline="0" dirty="0" smtClean="0"/>
              <a:t> (first row).</a:t>
            </a:r>
          </a:p>
          <a:p>
            <a:pPr marL="22860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 Corrections </a:t>
            </a:r>
            <a:r>
              <a:rPr lang="en-US" baseline="0" dirty="0" smtClean="0"/>
              <a:t>in the left pane, and in the </a:t>
            </a:r>
            <a:r>
              <a:rPr lang="en-US" b="1" baseline="0" dirty="0" smtClean="0"/>
              <a:t>Picture Corrections </a:t>
            </a:r>
            <a:r>
              <a:rPr lang="en-US" baseline="0" dirty="0" smtClean="0"/>
              <a:t>pane, do the following:</a:t>
            </a:r>
          </a:p>
          <a:p>
            <a:pPr marL="685800" lvl="1" indent="-228600">
              <a:buAutoNum type="arabicPeriod"/>
            </a:pPr>
            <a:r>
              <a:rPr lang="en-US" baseline="0" dirty="0" smtClean="0"/>
              <a:t>Under </a:t>
            </a:r>
            <a:r>
              <a:rPr lang="en-US" b="1" baseline="0" dirty="0" smtClean="0"/>
              <a:t>Sharpen and Soften</a:t>
            </a:r>
            <a:r>
              <a:rPr lang="en-US" baseline="0" dirty="0" smtClean="0"/>
              <a:t>, click the button next to </a:t>
            </a:r>
            <a:r>
              <a:rPr lang="en-US" b="1" baseline="0" dirty="0" smtClean="0"/>
              <a:t>Presets</a:t>
            </a:r>
            <a:r>
              <a:rPr lang="en-US" baseline="0" dirty="0" smtClean="0"/>
              <a:t>, and then click </a:t>
            </a:r>
            <a:r>
              <a:rPr lang="en-US" b="1" baseline="0" dirty="0" smtClean="0"/>
              <a:t>Soften: 25%</a:t>
            </a:r>
            <a:r>
              <a:rPr lang="en-US" baseline="0" dirty="0" smtClean="0"/>
              <a:t>.</a:t>
            </a:r>
          </a:p>
          <a:p>
            <a:pPr marL="685800" lvl="1" indent="-228600">
              <a:buAutoNum type="arabicPeriod"/>
            </a:pPr>
            <a:r>
              <a:rPr lang="en-US" baseline="0" dirty="0" smtClean="0"/>
              <a:t>Under </a:t>
            </a:r>
            <a:r>
              <a:rPr lang="en-US" b="1" baseline="0" dirty="0" smtClean="0"/>
              <a:t>Brightness</a:t>
            </a:r>
            <a:r>
              <a:rPr lang="en-US" baseline="0" dirty="0" smtClean="0"/>
              <a:t> </a:t>
            </a:r>
            <a:r>
              <a:rPr lang="en-US" b="1" baseline="0" dirty="0" smtClean="0"/>
              <a:t>and Contrast</a:t>
            </a:r>
            <a:r>
              <a:rPr lang="en-US" baseline="0" dirty="0" smtClean="0"/>
              <a:t>, in the </a:t>
            </a:r>
            <a:r>
              <a:rPr lang="en-US" b="1" baseline="0" dirty="0" smtClean="0"/>
              <a:t>Brightness</a:t>
            </a:r>
            <a:r>
              <a:rPr lang="en-US" baseline="0" dirty="0" smtClean="0"/>
              <a:t> box enter </a:t>
            </a:r>
            <a:r>
              <a:rPr lang="en-US" b="1" baseline="0" dirty="0" smtClean="0"/>
              <a:t>14%</a:t>
            </a:r>
            <a:r>
              <a:rPr lang="en-US" baseline="0" dirty="0" smtClean="0"/>
              <a:t>. </a:t>
            </a:r>
          </a:p>
          <a:p>
            <a:pPr marL="228600" lvl="0" indent="-228600">
              <a:buAutoNum type="arabicPeriod"/>
            </a:pPr>
            <a:r>
              <a:rPr lang="en-US" baseline="0" dirty="0" smtClean="0"/>
              <a:t>Also in the </a:t>
            </a:r>
            <a:r>
              <a:rPr lang="en-US" b="1" baseline="0" dirty="0" smtClean="0"/>
              <a:t>Format</a:t>
            </a:r>
            <a:r>
              <a:rPr lang="en-US" baseline="0" dirty="0" smtClean="0"/>
              <a:t> </a:t>
            </a:r>
            <a:r>
              <a:rPr lang="en-US" b="1" baseline="0" dirty="0" smtClean="0"/>
              <a:t>Picture</a:t>
            </a:r>
            <a:r>
              <a:rPr lang="en-US" baseline="0" dirty="0" smtClean="0"/>
              <a:t> dialog box, click </a:t>
            </a:r>
            <a:r>
              <a:rPr lang="en-US" b="1" baseline="0" dirty="0" smtClean="0"/>
              <a:t>Picture</a:t>
            </a:r>
            <a:r>
              <a:rPr lang="en-US" baseline="0" dirty="0" smtClean="0"/>
              <a:t> </a:t>
            </a:r>
            <a:r>
              <a:rPr lang="en-US" b="1" baseline="0" dirty="0" smtClean="0"/>
              <a:t>Color</a:t>
            </a:r>
            <a:r>
              <a:rPr lang="en-US" baseline="0" dirty="0" smtClean="0"/>
              <a:t> in the left pane, and in the </a:t>
            </a:r>
            <a:r>
              <a:rPr lang="en-US" b="1" baseline="0" dirty="0" smtClean="0"/>
              <a:t>Picture</a:t>
            </a:r>
            <a:r>
              <a:rPr lang="en-US" baseline="0" dirty="0" smtClean="0"/>
              <a:t> </a:t>
            </a:r>
            <a:r>
              <a:rPr lang="en-US" b="1" baseline="0" dirty="0" smtClean="0"/>
              <a:t>Color</a:t>
            </a:r>
            <a:r>
              <a:rPr lang="en-US" baseline="0" dirty="0" smtClean="0"/>
              <a:t> pane, under </a:t>
            </a:r>
            <a:r>
              <a:rPr lang="en-US" b="1" baseline="0" dirty="0" smtClean="0"/>
              <a:t>Recolor</a:t>
            </a:r>
            <a:r>
              <a:rPr lang="en-US" baseline="0" dirty="0" smtClean="0"/>
              <a:t>, click the button next to </a:t>
            </a:r>
            <a:r>
              <a:rPr lang="en-US" b="1" baseline="0" dirty="0" smtClean="0"/>
              <a:t>Presets</a:t>
            </a:r>
            <a:r>
              <a:rPr lang="en-US" baseline="0" dirty="0" smtClean="0"/>
              <a:t>, and then click </a:t>
            </a:r>
            <a:r>
              <a:rPr lang="en-US" b="1" baseline="0" dirty="0" smtClean="0"/>
              <a:t>Sepia</a:t>
            </a:r>
            <a:r>
              <a:rPr lang="en-US" baseline="0" dirty="0" smtClean="0"/>
              <a:t> (first row).</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Shapes</a:t>
            </a:r>
            <a:r>
              <a:rPr lang="en-US" baseline="0" dirty="0" smtClean="0"/>
              <a:t>, and then under </a:t>
            </a:r>
            <a:r>
              <a:rPr lang="en-US" b="1" baseline="0" dirty="0" smtClean="0"/>
              <a:t>Rectangles</a:t>
            </a:r>
            <a:r>
              <a:rPr lang="en-US" baseline="0" dirty="0" smtClean="0"/>
              <a:t> click </a:t>
            </a:r>
            <a:r>
              <a:rPr lang="en-US" b="1" baseline="0" dirty="0" smtClean="0"/>
              <a:t>Rectangle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On the slide, drag to draw a rectangle.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Size</a:t>
            </a:r>
            <a:r>
              <a:rPr lang="en-US" baseline="0" dirty="0" smtClean="0"/>
              <a:t> group, click the </a:t>
            </a:r>
            <a:r>
              <a:rPr lang="en-US" b="1" baseline="0" dirty="0" smtClean="0"/>
              <a:t>Size and Position </a:t>
            </a:r>
            <a:r>
              <a:rPr lang="en-US" baseline="0" dirty="0" smtClean="0"/>
              <a:t>dialog box launcher.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Size</a:t>
            </a:r>
            <a:r>
              <a:rPr lang="en-US" baseline="0" dirty="0" smtClean="0"/>
              <a:t> in the left pane, and in the </a:t>
            </a:r>
            <a:r>
              <a:rPr lang="en-US" b="1" baseline="0" dirty="0" smtClean="0"/>
              <a:t>Size</a:t>
            </a:r>
            <a:r>
              <a:rPr lang="en-US" baseline="0" dirty="0" smtClean="0"/>
              <a:t> pane, enter </a:t>
            </a:r>
            <a:r>
              <a:rPr lang="en-US" b="1" baseline="0" dirty="0" smtClean="0"/>
              <a:t>7.5” </a:t>
            </a:r>
            <a:r>
              <a:rPr lang="en-US" baseline="0" dirty="0" smtClean="0"/>
              <a:t>into the </a:t>
            </a:r>
            <a:r>
              <a:rPr lang="en-US" b="1" baseline="0" dirty="0" smtClean="0"/>
              <a:t>Height</a:t>
            </a:r>
            <a:r>
              <a:rPr lang="en-US" baseline="0" dirty="0" smtClean="0"/>
              <a:t> box and </a:t>
            </a:r>
            <a:r>
              <a:rPr lang="en-US" b="1" baseline="0" dirty="0" smtClean="0"/>
              <a:t>10” </a:t>
            </a:r>
            <a:r>
              <a:rPr lang="en-US" baseline="0" dirty="0" smtClean="0"/>
              <a:t>into the </a:t>
            </a:r>
            <a:r>
              <a:rPr lang="en-US" b="1" baseline="0" dirty="0" smtClean="0"/>
              <a:t>Width</a:t>
            </a:r>
            <a:r>
              <a:rPr lang="en-US" baseline="0" dirty="0" smtClean="0"/>
              <a:t> box.</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Select the rectangle. Under </a:t>
            </a:r>
            <a:r>
              <a:rPr lang="en-US" b="1" baseline="0" dirty="0" smtClean="0"/>
              <a:t>Drawing</a:t>
            </a:r>
            <a:r>
              <a:rPr lang="en-US" baseline="0" dirty="0" smtClean="0"/>
              <a:t> </a:t>
            </a:r>
            <a:r>
              <a:rPr lang="en-US" b="1" baseline="0" dirty="0" smtClean="0"/>
              <a:t>Tools</a:t>
            </a:r>
            <a:r>
              <a:rPr lang="en-US" baseline="0" dirty="0" smtClean="0"/>
              <a:t>, on the </a:t>
            </a:r>
            <a:r>
              <a:rPr lang="en-US" b="1" baseline="0" dirty="0" smtClean="0"/>
              <a:t>Format</a:t>
            </a:r>
            <a:r>
              <a:rPr lang="en-US" baseline="0" dirty="0" smtClean="0"/>
              <a:t> tab, in the </a:t>
            </a:r>
            <a:r>
              <a:rPr lang="en-US" b="1" baseline="0" dirty="0" smtClean="0"/>
              <a:t>Shape</a:t>
            </a:r>
            <a:r>
              <a:rPr lang="en-US" baseline="0" dirty="0" smtClean="0"/>
              <a:t> </a:t>
            </a:r>
            <a:r>
              <a:rPr lang="en-US" b="1" baseline="0" dirty="0" smtClean="0"/>
              <a:t>Styles</a:t>
            </a:r>
            <a:r>
              <a:rPr lang="en-US" baseline="0" dirty="0" smtClean="0"/>
              <a:t> group, click </a:t>
            </a:r>
            <a:r>
              <a:rPr lang="en-US" b="1" baseline="0" dirty="0" smtClean="0"/>
              <a:t>Shape</a:t>
            </a:r>
            <a:r>
              <a:rPr lang="en-US" baseline="0" dirty="0" smtClean="0"/>
              <a:t> </a:t>
            </a:r>
            <a:r>
              <a:rPr lang="en-US" b="1" baseline="0" dirty="0" smtClean="0"/>
              <a:t>Fill</a:t>
            </a:r>
            <a:r>
              <a:rPr lang="en-US" baseline="0" dirty="0" smtClean="0"/>
              <a:t>, point to </a:t>
            </a:r>
            <a:r>
              <a:rPr lang="en-US" b="1" baseline="0" dirty="0" smtClean="0"/>
              <a:t>Gradient</a:t>
            </a:r>
            <a:r>
              <a:rPr lang="en-US" baseline="0" dirty="0" smtClean="0"/>
              <a:t>, and then click </a:t>
            </a:r>
            <a:r>
              <a:rPr lang="en-US" b="1" baseline="0" dirty="0" smtClean="0"/>
              <a:t>More</a:t>
            </a:r>
            <a:r>
              <a:rPr lang="en-US" baseline="0" dirty="0" smtClean="0"/>
              <a:t> </a:t>
            </a:r>
            <a:r>
              <a:rPr lang="en-US" b="1" baseline="0" dirty="0" smtClean="0"/>
              <a:t>Gradients</a:t>
            </a:r>
            <a:r>
              <a:rPr lang="en-US" baseline="0" dirty="0" smtClean="0"/>
              <a:t>. In the </a:t>
            </a:r>
            <a:r>
              <a:rPr lang="en-US" b="1" baseline="0" dirty="0" smtClean="0"/>
              <a:t>Format Shape </a:t>
            </a:r>
            <a:r>
              <a:rPr lang="en-US" baseline="0" dirty="0" smtClean="0"/>
              <a:t>dialog box, click </a:t>
            </a:r>
            <a:r>
              <a:rPr lang="en-US" b="1" baseline="0" dirty="0" smtClean="0"/>
              <a:t>Fill</a:t>
            </a:r>
            <a:r>
              <a:rPr lang="en-US" baseline="0" dirty="0" smtClean="0"/>
              <a:t> in the left pane, in the </a:t>
            </a:r>
            <a:r>
              <a:rPr lang="en-US" b="1" baseline="0" dirty="0" smtClean="0"/>
              <a:t>Fill</a:t>
            </a:r>
            <a:r>
              <a:rPr lang="en-US" baseline="0" dirty="0" smtClean="0"/>
              <a:t> pane, click </a:t>
            </a:r>
            <a:r>
              <a:rPr lang="en-US" b="1" baseline="0" dirty="0" smtClean="0"/>
              <a:t>Gradient</a:t>
            </a:r>
            <a:r>
              <a:rPr lang="en-US" baseline="0" dirty="0" smtClean="0"/>
              <a:t> </a:t>
            </a:r>
            <a:r>
              <a:rPr lang="en-US" b="1" baseline="0" dirty="0" smtClean="0"/>
              <a:t>fill</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Type</a:t>
            </a:r>
            <a:r>
              <a:rPr lang="en-US" baseline="0" dirty="0" smtClean="0"/>
              <a:t> list, select </a:t>
            </a:r>
            <a:r>
              <a:rPr lang="en-US" b="1" baseline="0" dirty="0" smtClean="0"/>
              <a:t>Linear</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In the </a:t>
            </a:r>
            <a:r>
              <a:rPr lang="en-US" b="1" baseline="0" dirty="0" smtClean="0"/>
              <a:t>Angle</a:t>
            </a:r>
            <a:r>
              <a:rPr lang="en-US" baseline="0" dirty="0" smtClean="0"/>
              <a:t> box, enter </a:t>
            </a:r>
            <a:r>
              <a:rPr lang="en-US" b="1" baseline="0" dirty="0" smtClean="0"/>
              <a:t>90°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Under </a:t>
            </a:r>
            <a:r>
              <a:rPr lang="en-US" b="1" baseline="0" dirty="0" smtClean="0"/>
              <a:t>Gradient stops</a:t>
            </a:r>
            <a:r>
              <a:rPr lang="en-US" baseline="0" dirty="0" smtClean="0"/>
              <a:t>, click </a:t>
            </a:r>
            <a:r>
              <a:rPr lang="en-US" b="1" baseline="0" dirty="0" smtClean="0"/>
              <a:t>Add gradient stops</a:t>
            </a:r>
            <a:r>
              <a:rPr lang="en-US" baseline="0" dirty="0" smtClean="0"/>
              <a:t> or </a:t>
            </a:r>
            <a:r>
              <a:rPr lang="en-US" b="1" baseline="0" dirty="0" smtClean="0"/>
              <a:t>Remove gradient stops </a:t>
            </a:r>
            <a:r>
              <a:rPr lang="en-US" baseline="0" dirty="0" smtClean="0"/>
              <a:t>until four gradient stops appear in the slider.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under </a:t>
            </a:r>
            <a:r>
              <a:rPr lang="en-US" b="1" baseline="0" dirty="0" smtClean="0"/>
              <a:t>Gradient stops</a:t>
            </a:r>
            <a:r>
              <a:rPr lang="en-US" baseline="0" dirty="0" smtClean="0"/>
              <a:t>, customize the gradient as follows:</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first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0%</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48</a:t>
            </a:r>
            <a:r>
              <a:rPr lang="en-US" baseline="0" dirty="0" smtClean="0"/>
              <a:t>, Green: </a:t>
            </a:r>
            <a:r>
              <a:rPr lang="en-US" b="1" baseline="0" dirty="0" smtClean="0"/>
              <a:t>50</a:t>
            </a:r>
            <a:r>
              <a:rPr lang="en-US" baseline="0" dirty="0" smtClean="0"/>
              <a:t>, and Blue: </a:t>
            </a:r>
            <a:r>
              <a:rPr lang="en-US" b="1" baseline="0" dirty="0" smtClean="0"/>
              <a:t>30</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29%</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18%</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next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51%</a:t>
            </a:r>
            <a:r>
              <a:rPr lang="en-US"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a:t>
            </a:r>
            <a:r>
              <a:rPr lang="en-US" b="1" baseline="0" dirty="0" smtClean="0"/>
              <a:t>Color</a:t>
            </a:r>
            <a:r>
              <a:rPr lang="en-US" baseline="0" dirty="0" smtClean="0"/>
              <a:t>, and then under </a:t>
            </a:r>
            <a:r>
              <a:rPr lang="en-US" b="1" baseline="0" dirty="0" smtClean="0"/>
              <a:t>Theme</a:t>
            </a:r>
            <a:r>
              <a:rPr lang="en-US" baseline="0" dirty="0" smtClean="0"/>
              <a:t> </a:t>
            </a:r>
            <a:r>
              <a:rPr lang="en-US" b="1" baseline="0" dirty="0" smtClean="0"/>
              <a:t>Colors</a:t>
            </a:r>
            <a:r>
              <a:rPr lang="en-US" baseline="0" dirty="0" smtClean="0"/>
              <a:t> click </a:t>
            </a:r>
            <a:r>
              <a:rPr lang="en-US" b="1" baseline="0" dirty="0" smtClean="0"/>
              <a:t>White, Background 1</a:t>
            </a:r>
            <a:r>
              <a:rPr lang="en-US" baseline="0" dirty="0" smtClean="0"/>
              <a:t> (first row).</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30%</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Select the last stop in the slider, and then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Position</a:t>
            </a:r>
            <a:r>
              <a:rPr lang="en-US" baseline="0" dirty="0" smtClean="0"/>
              <a:t> box, enter </a:t>
            </a:r>
            <a:r>
              <a:rPr lang="en-US" b="1" baseline="0" dirty="0" smtClean="0"/>
              <a:t>100%.</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Click the button next to </a:t>
            </a:r>
            <a:r>
              <a:rPr lang="en-US" b="1" baseline="0" dirty="0" smtClean="0"/>
              <a:t>Color</a:t>
            </a:r>
            <a:r>
              <a:rPr lang="en-US" baseline="0" dirty="0" smtClean="0"/>
              <a:t>, click </a:t>
            </a:r>
            <a:r>
              <a:rPr lang="en-US" b="1" baseline="0" dirty="0" smtClean="0"/>
              <a:t>More</a:t>
            </a:r>
            <a:r>
              <a:rPr lang="en-US" baseline="0" dirty="0" smtClean="0"/>
              <a:t> </a:t>
            </a:r>
            <a:r>
              <a:rPr lang="en-US" b="1" baseline="0" dirty="0" smtClean="0"/>
              <a:t>Colors</a:t>
            </a:r>
            <a:r>
              <a:rPr lang="en-US" baseline="0" dirty="0" smtClean="0"/>
              <a:t>, and then in the </a:t>
            </a:r>
            <a:r>
              <a:rPr lang="en-US" b="1" baseline="0" dirty="0" smtClean="0"/>
              <a:t>Colors</a:t>
            </a:r>
            <a:r>
              <a:rPr lang="en-US" baseline="0" dirty="0" smtClean="0"/>
              <a:t> dialog box, on the </a:t>
            </a:r>
            <a:r>
              <a:rPr lang="en-US" b="1" baseline="0" dirty="0" smtClean="0"/>
              <a:t>Custom</a:t>
            </a:r>
            <a:r>
              <a:rPr lang="en-US" baseline="0" dirty="0" smtClean="0"/>
              <a:t> tab, enter values for Red: </a:t>
            </a:r>
            <a:r>
              <a:rPr lang="en-US" b="1" baseline="0" dirty="0" smtClean="0"/>
              <a:t>78</a:t>
            </a:r>
            <a:r>
              <a:rPr lang="en-US" baseline="0" dirty="0" smtClean="0"/>
              <a:t>, Green: </a:t>
            </a:r>
            <a:r>
              <a:rPr lang="en-US" b="1" baseline="0" dirty="0" smtClean="0"/>
              <a:t>81</a:t>
            </a:r>
            <a:r>
              <a:rPr lang="en-US" baseline="0" dirty="0" smtClean="0"/>
              <a:t>, and Blue: </a:t>
            </a:r>
            <a:r>
              <a:rPr lang="en-US" b="1" baseline="0" dirty="0" smtClean="0"/>
              <a:t>61</a:t>
            </a:r>
            <a:r>
              <a:rPr lang="en-US" baseline="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In the </a:t>
            </a:r>
            <a:r>
              <a:rPr lang="en-US" b="1" baseline="0" dirty="0" smtClean="0"/>
              <a:t>Transparency</a:t>
            </a:r>
            <a:r>
              <a:rPr lang="en-US" baseline="0" dirty="0" smtClean="0"/>
              <a:t> box, enter </a:t>
            </a:r>
            <a:r>
              <a:rPr lang="en-US" b="1" baseline="0" dirty="0" smtClean="0"/>
              <a:t>20%</a:t>
            </a:r>
            <a:r>
              <a:rPr lang="en-US" baseline="0" dirty="0" smtClean="0"/>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Also in the </a:t>
            </a:r>
            <a:r>
              <a:rPr lang="en-US" b="1" baseline="0" dirty="0" smtClean="0"/>
              <a:t>Format</a:t>
            </a:r>
            <a:r>
              <a:rPr lang="en-US" baseline="0" dirty="0" smtClean="0"/>
              <a:t> </a:t>
            </a:r>
            <a:r>
              <a:rPr lang="en-US" b="1" baseline="0" dirty="0" smtClean="0"/>
              <a:t>Shape</a:t>
            </a:r>
            <a:r>
              <a:rPr lang="en-US" baseline="0" dirty="0" smtClean="0"/>
              <a:t> dialog box, click </a:t>
            </a:r>
            <a:r>
              <a:rPr lang="en-US" b="1" baseline="0" dirty="0" smtClean="0"/>
              <a:t>Line</a:t>
            </a:r>
            <a:r>
              <a:rPr lang="en-US" baseline="0" dirty="0" smtClean="0"/>
              <a:t> </a:t>
            </a:r>
            <a:r>
              <a:rPr lang="en-US" b="1" baseline="0" dirty="0" smtClean="0"/>
              <a:t>Color</a:t>
            </a:r>
            <a:r>
              <a:rPr lang="en-US" baseline="0" dirty="0" smtClean="0"/>
              <a:t> in the left pane, and in the </a:t>
            </a:r>
            <a:r>
              <a:rPr lang="en-US" b="1" baseline="0" dirty="0" smtClean="0"/>
              <a:t>Line</a:t>
            </a:r>
            <a:r>
              <a:rPr lang="en-US" baseline="0" dirty="0" smtClean="0"/>
              <a:t> </a:t>
            </a:r>
            <a:r>
              <a:rPr lang="en-US" b="1" baseline="0" dirty="0" smtClean="0"/>
              <a:t>Color</a:t>
            </a:r>
            <a:r>
              <a:rPr lang="en-US" baseline="0" dirty="0" smtClean="0"/>
              <a:t> pane select </a:t>
            </a:r>
            <a:r>
              <a:rPr lang="en-US" b="1" baseline="0" dirty="0" smtClean="0"/>
              <a:t>No</a:t>
            </a:r>
            <a:r>
              <a:rPr lang="en-US" baseline="0" dirty="0" smtClean="0"/>
              <a:t> </a:t>
            </a:r>
            <a:r>
              <a:rPr lang="en-US" b="1" baseline="0" dirty="0" smtClean="0"/>
              <a:t>line</a:t>
            </a:r>
            <a:r>
              <a:rPr lang="en-US" baseline="0" dirty="0" smtClean="0"/>
              <a: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Press and hold CTRL, and then select both rectangles. On the </a:t>
            </a:r>
            <a:r>
              <a:rPr lang="en-US" b="1" baseline="0" dirty="0" smtClean="0"/>
              <a:t>Home</a:t>
            </a:r>
            <a:r>
              <a:rPr lang="en-US" baseline="0" dirty="0" smtClean="0"/>
              <a:t> tab, in the </a:t>
            </a:r>
            <a:r>
              <a:rPr lang="en-US" b="1" baseline="0" dirty="0" smtClean="0"/>
              <a:t>Drawing</a:t>
            </a:r>
            <a:r>
              <a:rPr lang="en-US" baseline="0" dirty="0" smtClean="0"/>
              <a:t> group, click </a:t>
            </a:r>
            <a:r>
              <a:rPr lang="en-US" b="1" baseline="0" dirty="0" smtClean="0"/>
              <a:t>Arrange</a:t>
            </a:r>
            <a:r>
              <a:rPr lang="en-US" baseline="0" dirty="0" smtClean="0"/>
              <a:t>, point to </a:t>
            </a:r>
            <a:r>
              <a:rPr lang="en-US" b="1" baseline="0" dirty="0" smtClean="0"/>
              <a:t>Align</a:t>
            </a:r>
            <a:r>
              <a:rPr lang="en-US"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to Slide</a:t>
            </a:r>
            <a:r>
              <a:rPr lang="en-US" baseline="0" dirty="0" smtClean="0"/>
              <a: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Middle</a:t>
            </a:r>
            <a:r>
              <a:rPr lang="en-US" baseline="0" dirty="0" smtClean="0"/>
              <a:t>. </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Click </a:t>
            </a:r>
            <a:r>
              <a:rPr lang="en-US" b="1" baseline="0" dirty="0" smtClean="0"/>
              <a:t>Align Center</a:t>
            </a:r>
            <a:r>
              <a:rPr lang="en-US" baseline="0" dirty="0" smtClean="0"/>
              <a:t>.</a:t>
            </a:r>
          </a:p>
          <a:p>
            <a:pPr marL="0" indent="0">
              <a:buNone/>
            </a:pPr>
            <a:endParaRPr lang="en-US" baseline="0" dirty="0" smtClean="0"/>
          </a:p>
          <a:p>
            <a:pPr marL="0" indent="0">
              <a:buNone/>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p:txBody>
      </p:sp>
      <p:sp>
        <p:nvSpPr>
          <p:cNvPr id="4" name="Slide Number Placeholder 3"/>
          <p:cNvSpPr>
            <a:spLocks noGrp="1"/>
          </p:cNvSpPr>
          <p:nvPr>
            <p:ph type="sldNum" sz="quarter" idx="10"/>
          </p:nvPr>
        </p:nvSpPr>
        <p:spPr/>
        <p:txBody>
          <a:bodyPr/>
          <a:lstStyle/>
          <a:p>
            <a:fld id="{856F56D9-5BE5-47D5-8FF4-92D888BC2870}" type="slidenum">
              <a:rPr lang="en-US" smtClean="0"/>
              <a:pPr/>
              <a:t>8</a:t>
            </a:fld>
            <a:endParaRPr lang="en-US"/>
          </a:p>
        </p:txBody>
      </p:sp>
    </p:spTree>
    <p:extLst>
      <p:ext uri="{BB962C8B-B14F-4D97-AF65-F5344CB8AC3E}">
        <p14:creationId xmlns:p14="http://schemas.microsoft.com/office/powerpoint/2010/main" val="565161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11C6DC0-50E8-4163-ADD3-8D71F70AB817}" type="slidenum">
              <a:rPr lang="en-GB" smtClean="0"/>
              <a:pPr eaLnBrk="1" hangingPunct="1"/>
              <a:t>13</a:t>
            </a:fld>
            <a:endParaRPr lang="en-GB" smtClean="0"/>
          </a:p>
        </p:txBody>
      </p:sp>
    </p:spTree>
    <p:extLst>
      <p:ext uri="{BB962C8B-B14F-4D97-AF65-F5344CB8AC3E}">
        <p14:creationId xmlns:p14="http://schemas.microsoft.com/office/powerpoint/2010/main" val="341145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7621F07-FC36-4720-BBB6-0E37EAD2BE9F}" type="slidenum">
              <a:rPr lang="en-GB" smtClean="0"/>
              <a:pPr eaLnBrk="1" hangingPunct="1"/>
              <a:t>14</a:t>
            </a:fld>
            <a:endParaRPr lang="en-GB" smtClean="0"/>
          </a:p>
        </p:txBody>
      </p:sp>
    </p:spTree>
    <p:extLst>
      <p:ext uri="{BB962C8B-B14F-4D97-AF65-F5344CB8AC3E}">
        <p14:creationId xmlns:p14="http://schemas.microsoft.com/office/powerpoint/2010/main" val="2049563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9E98CE-2A5D-4E84-9BF5-4982407115AA}" type="datetimeFigureOut">
              <a:rPr lang="en-US" smtClean="0"/>
              <a:pPr/>
              <a:t>4/17/2020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5D11B6F-E129-42E8-AE5F-5568FE5711BD}" type="slidenum">
              <a:rPr lang="en-US" smtClean="0"/>
              <a:pPr/>
              <a:t>‹#›</a:t>
            </a:fld>
            <a:endParaRPr lang="en-US"/>
          </a:p>
        </p:txBody>
      </p:sp>
    </p:spTree>
    <p:extLst>
      <p:ext uri="{BB962C8B-B14F-4D97-AF65-F5344CB8AC3E}">
        <p14:creationId xmlns:p14="http://schemas.microsoft.com/office/powerpoint/2010/main" val="4257899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957F6D5-6155-4030-B667-18E2C63BE688}" type="datetimeFigureOut">
              <a:rPr lang="en-GB" smtClean="0"/>
              <a:pPr/>
              <a:t>17/04/2020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68811D-1A42-4B40-B06B-5C1B8225D4A8}" type="slidenum">
              <a:rPr lang="en-GB" smtClean="0"/>
              <a:pPr/>
              <a:t>‹#›</a:t>
            </a:fld>
            <a:endParaRPr lang="en-GB"/>
          </a:p>
        </p:txBody>
      </p:sp>
    </p:spTree>
    <p:extLst>
      <p:ext uri="{BB962C8B-B14F-4D97-AF65-F5344CB8AC3E}">
        <p14:creationId xmlns:p14="http://schemas.microsoft.com/office/powerpoint/2010/main" val="572135349"/>
      </p:ext>
    </p:extLst>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57F6D5-6155-4030-B667-18E2C63BE688}" type="datetimeFigureOut">
              <a:rPr lang="en-GB" smtClean="0"/>
              <a:pPr/>
              <a:t>17/04/2020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68811D-1A42-4B40-B06B-5C1B8225D4A8}" type="slidenum">
              <a:rPr lang="en-GB" smtClean="0"/>
              <a:pPr/>
              <a:t>‹#›</a:t>
            </a:fld>
            <a:endParaRPr lang="en-GB"/>
          </a:p>
        </p:txBody>
      </p:sp>
    </p:spTree>
    <p:extLst>
      <p:ext uri="{BB962C8B-B14F-4D97-AF65-F5344CB8AC3E}">
        <p14:creationId xmlns:p14="http://schemas.microsoft.com/office/powerpoint/2010/main" val="4103357334"/>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E98CE-2A5D-4E84-9BF5-4982407115AA}" type="datetimeFigureOut">
              <a:rPr lang="en-US" smtClean="0"/>
              <a:pPr/>
              <a:t>4/17/2020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D11B6F-E129-42E8-AE5F-5568FE5711BD}" type="slidenum">
              <a:rPr lang="en-US" smtClean="0"/>
              <a:pPr/>
              <a:t>‹#›</a:t>
            </a:fld>
            <a:endParaRPr lang="en-US"/>
          </a:p>
        </p:txBody>
      </p:sp>
    </p:spTree>
    <p:extLst>
      <p:ext uri="{BB962C8B-B14F-4D97-AF65-F5344CB8AC3E}">
        <p14:creationId xmlns:p14="http://schemas.microsoft.com/office/powerpoint/2010/main" val="353446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jpeg"/><Relationship Id="rId7"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jpe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jpe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blipFill dpi="0" rotWithShape="1">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sharpenSoften amount="-25000"/>
                      </a14:imgEffect>
                      <a14:imgEffect>
                        <a14:brightnessContrast bright="14000"/>
                      </a14:imgEffect>
                    </a14:imgLayer>
                  </a14:imgProps>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0"/>
            <a:ext cx="9144000" cy="6858000"/>
          </a:xfrm>
          <a:prstGeom prst="rect">
            <a:avLst/>
          </a:prstGeom>
          <a:gradFill>
            <a:gsLst>
              <a:gs pos="0">
                <a:srgbClr val="5E9EFF"/>
              </a:gs>
              <a:gs pos="39999">
                <a:srgbClr val="85C2FF"/>
              </a:gs>
              <a:gs pos="70000">
                <a:srgbClr val="C4D6EB"/>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838200" y="2188163"/>
            <a:ext cx="3453842" cy="1569660"/>
          </a:xfrm>
          <a:prstGeom prst="rect">
            <a:avLst/>
          </a:prstGeom>
          <a:noFill/>
        </p:spPr>
        <p:txBody>
          <a:bodyPr wrap="square" rtlCol="0">
            <a:spAutoFit/>
          </a:bodyPr>
          <a:lstStyle/>
          <a:p>
            <a:r>
              <a:rPr lang="en-US" sz="9600" b="1" i="1" dirty="0" smtClean="0">
                <a:effectLst>
                  <a:outerShdw blurRad="50800" dist="50800" dir="5400000" algn="ctr" rotWithShape="0">
                    <a:schemeClr val="tx1">
                      <a:lumMod val="50000"/>
                      <a:lumOff val="50000"/>
                    </a:schemeClr>
                  </a:outerShdw>
                </a:effectLst>
                <a:latin typeface="Corbel" pitchFamily="34" charset="0"/>
              </a:rPr>
              <a:t>Rivers</a:t>
            </a:r>
          </a:p>
        </p:txBody>
      </p:sp>
      <p:sp>
        <p:nvSpPr>
          <p:cNvPr id="6" name="Rectangle 3"/>
          <p:cNvSpPr/>
          <p:nvPr/>
        </p:nvSpPr>
        <p:spPr>
          <a:xfrm>
            <a:off x="5004048" y="764705"/>
            <a:ext cx="3657600" cy="3888432"/>
          </a:xfrm>
          <a:custGeom>
            <a:avLst/>
            <a:gdLst>
              <a:gd name="connsiteX0" fmla="*/ 0 w 3810000"/>
              <a:gd name="connsiteY0" fmla="*/ 0 h 4648200"/>
              <a:gd name="connsiteX1" fmla="*/ 3810000 w 3810000"/>
              <a:gd name="connsiteY1" fmla="*/ 0 h 4648200"/>
              <a:gd name="connsiteX2" fmla="*/ 3810000 w 3810000"/>
              <a:gd name="connsiteY2" fmla="*/ 4648200 h 4648200"/>
              <a:gd name="connsiteX3" fmla="*/ 0 w 3810000"/>
              <a:gd name="connsiteY3" fmla="*/ 4648200 h 4648200"/>
              <a:gd name="connsiteX4" fmla="*/ 0 w 3810000"/>
              <a:gd name="connsiteY4" fmla="*/ 0 h 4648200"/>
              <a:gd name="connsiteX0" fmla="*/ 0 w 3810000"/>
              <a:gd name="connsiteY0" fmla="*/ 2931 h 4651131"/>
              <a:gd name="connsiteX1" fmla="*/ 193431 w 3810000"/>
              <a:gd name="connsiteY1" fmla="*/ 0 h 4651131"/>
              <a:gd name="connsiteX2" fmla="*/ 3810000 w 3810000"/>
              <a:gd name="connsiteY2" fmla="*/ 2931 h 4651131"/>
              <a:gd name="connsiteX3" fmla="*/ 3810000 w 3810000"/>
              <a:gd name="connsiteY3" fmla="*/ 4651131 h 4651131"/>
              <a:gd name="connsiteX4" fmla="*/ 0 w 3810000"/>
              <a:gd name="connsiteY4" fmla="*/ 4651131 h 4651131"/>
              <a:gd name="connsiteX5" fmla="*/ 0 w 3810000"/>
              <a:gd name="connsiteY5" fmla="*/ 2931 h 4651131"/>
              <a:gd name="connsiteX0" fmla="*/ 0 w 3810000"/>
              <a:gd name="connsiteY0" fmla="*/ 2931 h 4651131"/>
              <a:gd name="connsiteX1" fmla="*/ 193431 w 3810000"/>
              <a:gd name="connsiteY1" fmla="*/ 0 h 4651131"/>
              <a:gd name="connsiteX2" fmla="*/ 392723 w 3810000"/>
              <a:gd name="connsiteY2" fmla="*/ 1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931 h 4651131"/>
              <a:gd name="connsiteX1" fmla="*/ 193431 w 3810000"/>
              <a:gd name="connsiteY1" fmla="*/ 0 h 4651131"/>
              <a:gd name="connsiteX2" fmla="*/ 463062 w 3810000"/>
              <a:gd name="connsiteY2" fmla="*/ 46893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3810000 w 3810000"/>
              <a:gd name="connsiteY4" fmla="*/ 26376 h 4674576"/>
              <a:gd name="connsiteX5" fmla="*/ 3810000 w 3810000"/>
              <a:gd name="connsiteY5" fmla="*/ 4674576 h 4674576"/>
              <a:gd name="connsiteX6" fmla="*/ 0 w 3810000"/>
              <a:gd name="connsiteY6" fmla="*/ 4674576 h 4674576"/>
              <a:gd name="connsiteX7" fmla="*/ 0 w 3810000"/>
              <a:gd name="connsiteY7"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3810000 w 3810000"/>
              <a:gd name="connsiteY5" fmla="*/ 26376 h 4674576"/>
              <a:gd name="connsiteX6" fmla="*/ 3810000 w 3810000"/>
              <a:gd name="connsiteY6" fmla="*/ 4674576 h 4674576"/>
              <a:gd name="connsiteX7" fmla="*/ 0 w 3810000"/>
              <a:gd name="connsiteY7" fmla="*/ 4674576 h 4674576"/>
              <a:gd name="connsiteX8" fmla="*/ 0 w 3810000"/>
              <a:gd name="connsiteY8"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3810000 w 3810000"/>
              <a:gd name="connsiteY6" fmla="*/ 26376 h 4674576"/>
              <a:gd name="connsiteX7" fmla="*/ 3810000 w 3810000"/>
              <a:gd name="connsiteY7" fmla="*/ 4674576 h 4674576"/>
              <a:gd name="connsiteX8" fmla="*/ 0 w 3810000"/>
              <a:gd name="connsiteY8" fmla="*/ 4674576 h 4674576"/>
              <a:gd name="connsiteX9" fmla="*/ 0 w 3810000"/>
              <a:gd name="connsiteY9"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3810000 w 3810000"/>
              <a:gd name="connsiteY7" fmla="*/ 26376 h 4674576"/>
              <a:gd name="connsiteX8" fmla="*/ 3810000 w 3810000"/>
              <a:gd name="connsiteY8" fmla="*/ 4674576 h 4674576"/>
              <a:gd name="connsiteX9" fmla="*/ 0 w 3810000"/>
              <a:gd name="connsiteY9" fmla="*/ 4674576 h 4674576"/>
              <a:gd name="connsiteX10" fmla="*/ 0 w 3810000"/>
              <a:gd name="connsiteY10"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3810000 w 3810000"/>
              <a:gd name="connsiteY8" fmla="*/ 26376 h 4674576"/>
              <a:gd name="connsiteX9" fmla="*/ 3810000 w 3810000"/>
              <a:gd name="connsiteY9" fmla="*/ 4674576 h 4674576"/>
              <a:gd name="connsiteX10" fmla="*/ 0 w 3810000"/>
              <a:gd name="connsiteY10" fmla="*/ 4674576 h 4674576"/>
              <a:gd name="connsiteX11" fmla="*/ 0 w 3810000"/>
              <a:gd name="connsiteY11"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3810000 w 3810000"/>
              <a:gd name="connsiteY9" fmla="*/ 26376 h 4674576"/>
              <a:gd name="connsiteX10" fmla="*/ 3810000 w 3810000"/>
              <a:gd name="connsiteY10" fmla="*/ 4674576 h 4674576"/>
              <a:gd name="connsiteX11" fmla="*/ 0 w 3810000"/>
              <a:gd name="connsiteY11" fmla="*/ 4674576 h 4674576"/>
              <a:gd name="connsiteX12" fmla="*/ 0 w 3810000"/>
              <a:gd name="connsiteY12"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3810000 w 3810000"/>
              <a:gd name="connsiteY10" fmla="*/ 26376 h 4674576"/>
              <a:gd name="connsiteX11" fmla="*/ 3810000 w 3810000"/>
              <a:gd name="connsiteY11" fmla="*/ 4674576 h 4674576"/>
              <a:gd name="connsiteX12" fmla="*/ 0 w 3810000"/>
              <a:gd name="connsiteY12" fmla="*/ 4674576 h 4674576"/>
              <a:gd name="connsiteX13" fmla="*/ 0 w 3810000"/>
              <a:gd name="connsiteY13"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2010507 w 3810000"/>
              <a:gd name="connsiteY10" fmla="*/ 23446 h 4674576"/>
              <a:gd name="connsiteX11" fmla="*/ 3810000 w 3810000"/>
              <a:gd name="connsiteY11" fmla="*/ 26376 h 4674576"/>
              <a:gd name="connsiteX12" fmla="*/ 3810000 w 3810000"/>
              <a:gd name="connsiteY12" fmla="*/ 4674576 h 4674576"/>
              <a:gd name="connsiteX13" fmla="*/ 0 w 3810000"/>
              <a:gd name="connsiteY13" fmla="*/ 4674576 h 4674576"/>
              <a:gd name="connsiteX14" fmla="*/ 0 w 3810000"/>
              <a:gd name="connsiteY14" fmla="*/ 26376 h 4674576"/>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3810000 w 3810000"/>
              <a:gd name="connsiteY12" fmla="*/ 38100 h 4686300"/>
              <a:gd name="connsiteX13" fmla="*/ 3810000 w 3810000"/>
              <a:gd name="connsiteY13" fmla="*/ 4686300 h 4686300"/>
              <a:gd name="connsiteX14" fmla="*/ 0 w 3810000"/>
              <a:gd name="connsiteY14" fmla="*/ 4686300 h 4686300"/>
              <a:gd name="connsiteX15" fmla="*/ 0 w 3810000"/>
              <a:gd name="connsiteY15" fmla="*/ 38100 h 4686300"/>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2444261 w 3810000"/>
              <a:gd name="connsiteY12" fmla="*/ 46893 h 4686300"/>
              <a:gd name="connsiteX13" fmla="*/ 3810000 w 3810000"/>
              <a:gd name="connsiteY13" fmla="*/ 38100 h 4686300"/>
              <a:gd name="connsiteX14" fmla="*/ 3810000 w 3810000"/>
              <a:gd name="connsiteY14" fmla="*/ 4686300 h 4686300"/>
              <a:gd name="connsiteX15" fmla="*/ 0 w 3810000"/>
              <a:gd name="connsiteY15" fmla="*/ 4686300 h 4686300"/>
              <a:gd name="connsiteX16" fmla="*/ 0 w 3810000"/>
              <a:gd name="connsiteY16" fmla="*/ 38100 h 4686300"/>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3810000 w 3810000"/>
              <a:gd name="connsiteY14" fmla="*/ 49823 h 4698023"/>
              <a:gd name="connsiteX15" fmla="*/ 3810000 w 3810000"/>
              <a:gd name="connsiteY15" fmla="*/ 4698023 h 4698023"/>
              <a:gd name="connsiteX16" fmla="*/ 0 w 3810000"/>
              <a:gd name="connsiteY16" fmla="*/ 4698023 h 4698023"/>
              <a:gd name="connsiteX17" fmla="*/ 0 w 3810000"/>
              <a:gd name="connsiteY17"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810000 w 3810000"/>
              <a:gd name="connsiteY15" fmla="*/ 49823 h 4698023"/>
              <a:gd name="connsiteX16" fmla="*/ 3810000 w 3810000"/>
              <a:gd name="connsiteY16" fmla="*/ 4698023 h 4698023"/>
              <a:gd name="connsiteX17" fmla="*/ 0 w 3810000"/>
              <a:gd name="connsiteY17" fmla="*/ 4698023 h 4698023"/>
              <a:gd name="connsiteX18" fmla="*/ 0 w 3810000"/>
              <a:gd name="connsiteY18"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355975 h 5004175"/>
              <a:gd name="connsiteX1" fmla="*/ 193431 w 3810000"/>
              <a:gd name="connsiteY1" fmla="*/ 353044 h 5004175"/>
              <a:gd name="connsiteX2" fmla="*/ 463062 w 3810000"/>
              <a:gd name="connsiteY2" fmla="*/ 399937 h 5004175"/>
              <a:gd name="connsiteX3" fmla="*/ 720969 w 3810000"/>
              <a:gd name="connsiteY3" fmla="*/ 329599 h 5004175"/>
              <a:gd name="connsiteX4" fmla="*/ 838200 w 3810000"/>
              <a:gd name="connsiteY4" fmla="*/ 364768 h 5004175"/>
              <a:gd name="connsiteX5" fmla="*/ 990600 w 3810000"/>
              <a:gd name="connsiteY5" fmla="*/ 329599 h 5004175"/>
              <a:gd name="connsiteX6" fmla="*/ 1143000 w 3810000"/>
              <a:gd name="connsiteY6" fmla="*/ 376491 h 5004175"/>
              <a:gd name="connsiteX7" fmla="*/ 1318846 w 3810000"/>
              <a:gd name="connsiteY7" fmla="*/ 364768 h 5004175"/>
              <a:gd name="connsiteX8" fmla="*/ 1494692 w 3810000"/>
              <a:gd name="connsiteY8" fmla="*/ 341322 h 5004175"/>
              <a:gd name="connsiteX9" fmla="*/ 1717430 w 3810000"/>
              <a:gd name="connsiteY9" fmla="*/ 376491 h 5004175"/>
              <a:gd name="connsiteX10" fmla="*/ 2010507 w 3810000"/>
              <a:gd name="connsiteY10" fmla="*/ 353045 h 5004175"/>
              <a:gd name="connsiteX11" fmla="*/ 2174630 w 3810000"/>
              <a:gd name="connsiteY11" fmla="*/ 317875 h 5004175"/>
              <a:gd name="connsiteX12" fmla="*/ 2444261 w 3810000"/>
              <a:gd name="connsiteY12" fmla="*/ 364768 h 5004175"/>
              <a:gd name="connsiteX13" fmla="*/ 2702169 w 3810000"/>
              <a:gd name="connsiteY13" fmla="*/ 306152 h 5004175"/>
              <a:gd name="connsiteX14" fmla="*/ 2913184 w 3810000"/>
              <a:gd name="connsiteY14" fmla="*/ 329599 h 5004175"/>
              <a:gd name="connsiteX15" fmla="*/ 3206261 w 3810000"/>
              <a:gd name="connsiteY15" fmla="*/ 306153 h 5004175"/>
              <a:gd name="connsiteX16" fmla="*/ 3604846 w 3810000"/>
              <a:gd name="connsiteY16" fmla="*/ 306153 h 5004175"/>
              <a:gd name="connsiteX17" fmla="*/ 3810000 w 3810000"/>
              <a:gd name="connsiteY17" fmla="*/ 355975 h 5004175"/>
              <a:gd name="connsiteX18" fmla="*/ 3810000 w 3810000"/>
              <a:gd name="connsiteY18" fmla="*/ 5004175 h 5004175"/>
              <a:gd name="connsiteX19" fmla="*/ 0 w 3810000"/>
              <a:gd name="connsiteY19" fmla="*/ 5004175 h 5004175"/>
              <a:gd name="connsiteX20" fmla="*/ 0 w 3810000"/>
              <a:gd name="connsiteY20" fmla="*/ 355975 h 5004175"/>
              <a:gd name="connsiteX0" fmla="*/ 0 w 3810000"/>
              <a:gd name="connsiteY0" fmla="*/ 71751 h 4719951"/>
              <a:gd name="connsiteX1" fmla="*/ 193431 w 3810000"/>
              <a:gd name="connsiteY1" fmla="*/ 68820 h 4719951"/>
              <a:gd name="connsiteX2" fmla="*/ 463062 w 3810000"/>
              <a:gd name="connsiteY2" fmla="*/ 115713 h 4719951"/>
              <a:gd name="connsiteX3" fmla="*/ 720969 w 3810000"/>
              <a:gd name="connsiteY3" fmla="*/ 45375 h 4719951"/>
              <a:gd name="connsiteX4" fmla="*/ 838200 w 3810000"/>
              <a:gd name="connsiteY4" fmla="*/ 80544 h 4719951"/>
              <a:gd name="connsiteX5" fmla="*/ 990600 w 3810000"/>
              <a:gd name="connsiteY5" fmla="*/ 45375 h 4719951"/>
              <a:gd name="connsiteX6" fmla="*/ 1143000 w 3810000"/>
              <a:gd name="connsiteY6" fmla="*/ 92267 h 4719951"/>
              <a:gd name="connsiteX7" fmla="*/ 1318846 w 3810000"/>
              <a:gd name="connsiteY7" fmla="*/ 80544 h 4719951"/>
              <a:gd name="connsiteX8" fmla="*/ 1494692 w 3810000"/>
              <a:gd name="connsiteY8" fmla="*/ 57098 h 4719951"/>
              <a:gd name="connsiteX9" fmla="*/ 1717430 w 3810000"/>
              <a:gd name="connsiteY9" fmla="*/ 92267 h 4719951"/>
              <a:gd name="connsiteX10" fmla="*/ 2010507 w 3810000"/>
              <a:gd name="connsiteY10" fmla="*/ 68821 h 4719951"/>
              <a:gd name="connsiteX11" fmla="*/ 2174630 w 3810000"/>
              <a:gd name="connsiteY11" fmla="*/ 33651 h 4719951"/>
              <a:gd name="connsiteX12" fmla="*/ 2444261 w 3810000"/>
              <a:gd name="connsiteY12" fmla="*/ 80544 h 4719951"/>
              <a:gd name="connsiteX13" fmla="*/ 2702169 w 3810000"/>
              <a:gd name="connsiteY13" fmla="*/ 21928 h 4719951"/>
              <a:gd name="connsiteX14" fmla="*/ 2913184 w 3810000"/>
              <a:gd name="connsiteY14" fmla="*/ 45375 h 4719951"/>
              <a:gd name="connsiteX15" fmla="*/ 3206261 w 3810000"/>
              <a:gd name="connsiteY15" fmla="*/ 21929 h 4719951"/>
              <a:gd name="connsiteX16" fmla="*/ 3604846 w 3810000"/>
              <a:gd name="connsiteY16" fmla="*/ 21929 h 4719951"/>
              <a:gd name="connsiteX17" fmla="*/ 3810000 w 3810000"/>
              <a:gd name="connsiteY17" fmla="*/ 71751 h 4719951"/>
              <a:gd name="connsiteX18" fmla="*/ 3810000 w 3810000"/>
              <a:gd name="connsiteY18" fmla="*/ 4719951 h 4719951"/>
              <a:gd name="connsiteX19" fmla="*/ 0 w 3810000"/>
              <a:gd name="connsiteY19" fmla="*/ 4719951 h 4719951"/>
              <a:gd name="connsiteX20" fmla="*/ 0 w 3810000"/>
              <a:gd name="connsiteY20" fmla="*/ 71751 h 4719951"/>
              <a:gd name="connsiteX0" fmla="*/ 29308 w 3839308"/>
              <a:gd name="connsiteY0" fmla="*/ 71751 h 4719951"/>
              <a:gd name="connsiteX1" fmla="*/ 222739 w 3839308"/>
              <a:gd name="connsiteY1" fmla="*/ 68820 h 4719951"/>
              <a:gd name="connsiteX2" fmla="*/ 492370 w 3839308"/>
              <a:gd name="connsiteY2" fmla="*/ 115713 h 4719951"/>
              <a:gd name="connsiteX3" fmla="*/ 750277 w 3839308"/>
              <a:gd name="connsiteY3" fmla="*/ 45375 h 4719951"/>
              <a:gd name="connsiteX4" fmla="*/ 867508 w 3839308"/>
              <a:gd name="connsiteY4" fmla="*/ 80544 h 4719951"/>
              <a:gd name="connsiteX5" fmla="*/ 1019908 w 3839308"/>
              <a:gd name="connsiteY5" fmla="*/ 45375 h 4719951"/>
              <a:gd name="connsiteX6" fmla="*/ 1172308 w 3839308"/>
              <a:gd name="connsiteY6" fmla="*/ 92267 h 4719951"/>
              <a:gd name="connsiteX7" fmla="*/ 1348154 w 3839308"/>
              <a:gd name="connsiteY7" fmla="*/ 80544 h 4719951"/>
              <a:gd name="connsiteX8" fmla="*/ 1524000 w 3839308"/>
              <a:gd name="connsiteY8" fmla="*/ 57098 h 4719951"/>
              <a:gd name="connsiteX9" fmla="*/ 1746738 w 3839308"/>
              <a:gd name="connsiteY9" fmla="*/ 92267 h 4719951"/>
              <a:gd name="connsiteX10" fmla="*/ 2039815 w 3839308"/>
              <a:gd name="connsiteY10" fmla="*/ 68821 h 4719951"/>
              <a:gd name="connsiteX11" fmla="*/ 2203938 w 3839308"/>
              <a:gd name="connsiteY11" fmla="*/ 33651 h 4719951"/>
              <a:gd name="connsiteX12" fmla="*/ 2473569 w 3839308"/>
              <a:gd name="connsiteY12" fmla="*/ 80544 h 4719951"/>
              <a:gd name="connsiteX13" fmla="*/ 2731477 w 3839308"/>
              <a:gd name="connsiteY13" fmla="*/ 21928 h 4719951"/>
              <a:gd name="connsiteX14" fmla="*/ 2942492 w 3839308"/>
              <a:gd name="connsiteY14" fmla="*/ 45375 h 4719951"/>
              <a:gd name="connsiteX15" fmla="*/ 3235569 w 3839308"/>
              <a:gd name="connsiteY15" fmla="*/ 21929 h 4719951"/>
              <a:gd name="connsiteX16" fmla="*/ 3634154 w 3839308"/>
              <a:gd name="connsiteY16" fmla="*/ 21929 h 4719951"/>
              <a:gd name="connsiteX17" fmla="*/ 3839308 w 3839308"/>
              <a:gd name="connsiteY17" fmla="*/ 71751 h 4719951"/>
              <a:gd name="connsiteX18" fmla="*/ 3839308 w 3839308"/>
              <a:gd name="connsiteY18" fmla="*/ 4719951 h 4719951"/>
              <a:gd name="connsiteX19" fmla="*/ 29308 w 3839308"/>
              <a:gd name="connsiteY19" fmla="*/ 4719951 h 4719951"/>
              <a:gd name="connsiteX20" fmla="*/ 0 w 3839308"/>
              <a:gd name="connsiteY20" fmla="*/ 291560 h 4719951"/>
              <a:gd name="connsiteX21" fmla="*/ 29308 w 3839308"/>
              <a:gd name="connsiteY21" fmla="*/ 71751 h 4719951"/>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269631 w 3839308"/>
              <a:gd name="connsiteY19" fmla="*/ 4758052 h 4758052"/>
              <a:gd name="connsiteX20" fmla="*/ 29308 w 3839308"/>
              <a:gd name="connsiteY20" fmla="*/ 4719951 h 4758052"/>
              <a:gd name="connsiteX21" fmla="*/ 0 w 3839308"/>
              <a:gd name="connsiteY21" fmla="*/ 291560 h 4758052"/>
              <a:gd name="connsiteX22" fmla="*/ 29308 w 3839308"/>
              <a:gd name="connsiteY22"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468923 w 3839308"/>
              <a:gd name="connsiteY19" fmla="*/ 4722882 h 4758052"/>
              <a:gd name="connsiteX20" fmla="*/ 269631 w 3839308"/>
              <a:gd name="connsiteY20" fmla="*/ 4758052 h 4758052"/>
              <a:gd name="connsiteX21" fmla="*/ 29308 w 3839308"/>
              <a:gd name="connsiteY21" fmla="*/ 4719951 h 4758052"/>
              <a:gd name="connsiteX22" fmla="*/ 0 w 3839308"/>
              <a:gd name="connsiteY22" fmla="*/ 291560 h 4758052"/>
              <a:gd name="connsiteX23" fmla="*/ 29308 w 3839308"/>
              <a:gd name="connsiteY23"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750277 w 3839308"/>
              <a:gd name="connsiteY19" fmla="*/ 4758051 h 4758052"/>
              <a:gd name="connsiteX20" fmla="*/ 468923 w 3839308"/>
              <a:gd name="connsiteY20" fmla="*/ 4722882 h 4758052"/>
              <a:gd name="connsiteX21" fmla="*/ 269631 w 3839308"/>
              <a:gd name="connsiteY21" fmla="*/ 4758052 h 4758052"/>
              <a:gd name="connsiteX22" fmla="*/ 29308 w 3839308"/>
              <a:gd name="connsiteY22" fmla="*/ 4719951 h 4758052"/>
              <a:gd name="connsiteX23" fmla="*/ 0 w 3839308"/>
              <a:gd name="connsiteY23" fmla="*/ 291560 h 4758052"/>
              <a:gd name="connsiteX24" fmla="*/ 29308 w 3839308"/>
              <a:gd name="connsiteY24" fmla="*/ 71751 h 4758052"/>
              <a:gd name="connsiteX0" fmla="*/ 29308 w 3839308"/>
              <a:gd name="connsiteY0" fmla="*/ 71751 h 5065565"/>
              <a:gd name="connsiteX1" fmla="*/ 222739 w 3839308"/>
              <a:gd name="connsiteY1" fmla="*/ 68820 h 5065565"/>
              <a:gd name="connsiteX2" fmla="*/ 492370 w 3839308"/>
              <a:gd name="connsiteY2" fmla="*/ 115713 h 5065565"/>
              <a:gd name="connsiteX3" fmla="*/ 750277 w 3839308"/>
              <a:gd name="connsiteY3" fmla="*/ 45375 h 5065565"/>
              <a:gd name="connsiteX4" fmla="*/ 867508 w 3839308"/>
              <a:gd name="connsiteY4" fmla="*/ 80544 h 5065565"/>
              <a:gd name="connsiteX5" fmla="*/ 1019908 w 3839308"/>
              <a:gd name="connsiteY5" fmla="*/ 45375 h 5065565"/>
              <a:gd name="connsiteX6" fmla="*/ 1172308 w 3839308"/>
              <a:gd name="connsiteY6" fmla="*/ 92267 h 5065565"/>
              <a:gd name="connsiteX7" fmla="*/ 1348154 w 3839308"/>
              <a:gd name="connsiteY7" fmla="*/ 80544 h 5065565"/>
              <a:gd name="connsiteX8" fmla="*/ 1524000 w 3839308"/>
              <a:gd name="connsiteY8" fmla="*/ 57098 h 5065565"/>
              <a:gd name="connsiteX9" fmla="*/ 1746738 w 3839308"/>
              <a:gd name="connsiteY9" fmla="*/ 92267 h 5065565"/>
              <a:gd name="connsiteX10" fmla="*/ 2039815 w 3839308"/>
              <a:gd name="connsiteY10" fmla="*/ 68821 h 5065565"/>
              <a:gd name="connsiteX11" fmla="*/ 2203938 w 3839308"/>
              <a:gd name="connsiteY11" fmla="*/ 33651 h 5065565"/>
              <a:gd name="connsiteX12" fmla="*/ 2473569 w 3839308"/>
              <a:gd name="connsiteY12" fmla="*/ 80544 h 5065565"/>
              <a:gd name="connsiteX13" fmla="*/ 2731477 w 3839308"/>
              <a:gd name="connsiteY13" fmla="*/ 21928 h 5065565"/>
              <a:gd name="connsiteX14" fmla="*/ 2942492 w 3839308"/>
              <a:gd name="connsiteY14" fmla="*/ 45375 h 5065565"/>
              <a:gd name="connsiteX15" fmla="*/ 3235569 w 3839308"/>
              <a:gd name="connsiteY15" fmla="*/ 21929 h 5065565"/>
              <a:gd name="connsiteX16" fmla="*/ 3634154 w 3839308"/>
              <a:gd name="connsiteY16" fmla="*/ 21929 h 5065565"/>
              <a:gd name="connsiteX17" fmla="*/ 3839308 w 3839308"/>
              <a:gd name="connsiteY17" fmla="*/ 71751 h 5065565"/>
              <a:gd name="connsiteX18" fmla="*/ 3839308 w 3839308"/>
              <a:gd name="connsiteY18" fmla="*/ 4719951 h 5065565"/>
              <a:gd name="connsiteX19" fmla="*/ 1019908 w 3839308"/>
              <a:gd name="connsiteY19" fmla="*/ 4722882 h 5065565"/>
              <a:gd name="connsiteX20" fmla="*/ 750277 w 3839308"/>
              <a:gd name="connsiteY20" fmla="*/ 4758051 h 5065565"/>
              <a:gd name="connsiteX21" fmla="*/ 468923 w 3839308"/>
              <a:gd name="connsiteY21" fmla="*/ 4722882 h 5065565"/>
              <a:gd name="connsiteX22" fmla="*/ 269631 w 3839308"/>
              <a:gd name="connsiteY22" fmla="*/ 4758052 h 5065565"/>
              <a:gd name="connsiteX23" fmla="*/ 29308 w 3839308"/>
              <a:gd name="connsiteY23" fmla="*/ 4719951 h 5065565"/>
              <a:gd name="connsiteX24" fmla="*/ 0 w 3839308"/>
              <a:gd name="connsiteY24" fmla="*/ 291560 h 5065565"/>
              <a:gd name="connsiteX25" fmla="*/ 29308 w 3839308"/>
              <a:gd name="connsiteY25" fmla="*/ 71751 h 5065565"/>
              <a:gd name="connsiteX0" fmla="*/ 29308 w 3839308"/>
              <a:gd name="connsiteY0" fmla="*/ 71751 h 5070814"/>
              <a:gd name="connsiteX1" fmla="*/ 222739 w 3839308"/>
              <a:gd name="connsiteY1" fmla="*/ 68820 h 5070814"/>
              <a:gd name="connsiteX2" fmla="*/ 492370 w 3839308"/>
              <a:gd name="connsiteY2" fmla="*/ 115713 h 5070814"/>
              <a:gd name="connsiteX3" fmla="*/ 750277 w 3839308"/>
              <a:gd name="connsiteY3" fmla="*/ 45375 h 5070814"/>
              <a:gd name="connsiteX4" fmla="*/ 867508 w 3839308"/>
              <a:gd name="connsiteY4" fmla="*/ 80544 h 5070814"/>
              <a:gd name="connsiteX5" fmla="*/ 1019908 w 3839308"/>
              <a:gd name="connsiteY5" fmla="*/ 45375 h 5070814"/>
              <a:gd name="connsiteX6" fmla="*/ 1172308 w 3839308"/>
              <a:gd name="connsiteY6" fmla="*/ 92267 h 5070814"/>
              <a:gd name="connsiteX7" fmla="*/ 1348154 w 3839308"/>
              <a:gd name="connsiteY7" fmla="*/ 80544 h 5070814"/>
              <a:gd name="connsiteX8" fmla="*/ 1524000 w 3839308"/>
              <a:gd name="connsiteY8" fmla="*/ 57098 h 5070814"/>
              <a:gd name="connsiteX9" fmla="*/ 1746738 w 3839308"/>
              <a:gd name="connsiteY9" fmla="*/ 92267 h 5070814"/>
              <a:gd name="connsiteX10" fmla="*/ 2039815 w 3839308"/>
              <a:gd name="connsiteY10" fmla="*/ 68821 h 5070814"/>
              <a:gd name="connsiteX11" fmla="*/ 2203938 w 3839308"/>
              <a:gd name="connsiteY11" fmla="*/ 33651 h 5070814"/>
              <a:gd name="connsiteX12" fmla="*/ 2473569 w 3839308"/>
              <a:gd name="connsiteY12" fmla="*/ 80544 h 5070814"/>
              <a:gd name="connsiteX13" fmla="*/ 2731477 w 3839308"/>
              <a:gd name="connsiteY13" fmla="*/ 21928 h 5070814"/>
              <a:gd name="connsiteX14" fmla="*/ 2942492 w 3839308"/>
              <a:gd name="connsiteY14" fmla="*/ 45375 h 5070814"/>
              <a:gd name="connsiteX15" fmla="*/ 3235569 w 3839308"/>
              <a:gd name="connsiteY15" fmla="*/ 21929 h 5070814"/>
              <a:gd name="connsiteX16" fmla="*/ 3634154 w 3839308"/>
              <a:gd name="connsiteY16" fmla="*/ 21929 h 5070814"/>
              <a:gd name="connsiteX17" fmla="*/ 3839308 w 3839308"/>
              <a:gd name="connsiteY17" fmla="*/ 71751 h 5070814"/>
              <a:gd name="connsiteX18" fmla="*/ 3839308 w 3839308"/>
              <a:gd name="connsiteY18" fmla="*/ 4719951 h 5070814"/>
              <a:gd name="connsiteX19" fmla="*/ 1324708 w 3839308"/>
              <a:gd name="connsiteY19" fmla="*/ 4734605 h 5070814"/>
              <a:gd name="connsiteX20" fmla="*/ 1019908 w 3839308"/>
              <a:gd name="connsiteY20" fmla="*/ 4722882 h 5070814"/>
              <a:gd name="connsiteX21" fmla="*/ 750277 w 3839308"/>
              <a:gd name="connsiteY21" fmla="*/ 4758051 h 5070814"/>
              <a:gd name="connsiteX22" fmla="*/ 468923 w 3839308"/>
              <a:gd name="connsiteY22" fmla="*/ 4722882 h 5070814"/>
              <a:gd name="connsiteX23" fmla="*/ 269631 w 3839308"/>
              <a:gd name="connsiteY23" fmla="*/ 4758052 h 5070814"/>
              <a:gd name="connsiteX24" fmla="*/ 29308 w 3839308"/>
              <a:gd name="connsiteY24" fmla="*/ 4719951 h 5070814"/>
              <a:gd name="connsiteX25" fmla="*/ 0 w 3839308"/>
              <a:gd name="connsiteY25" fmla="*/ 291560 h 5070814"/>
              <a:gd name="connsiteX26" fmla="*/ 29308 w 3839308"/>
              <a:gd name="connsiteY26" fmla="*/ 71751 h 5070814"/>
              <a:gd name="connsiteX0" fmla="*/ 29308 w 3839308"/>
              <a:gd name="connsiteY0" fmla="*/ 71751 h 5065151"/>
              <a:gd name="connsiteX1" fmla="*/ 222739 w 3839308"/>
              <a:gd name="connsiteY1" fmla="*/ 68820 h 5065151"/>
              <a:gd name="connsiteX2" fmla="*/ 492370 w 3839308"/>
              <a:gd name="connsiteY2" fmla="*/ 115713 h 5065151"/>
              <a:gd name="connsiteX3" fmla="*/ 750277 w 3839308"/>
              <a:gd name="connsiteY3" fmla="*/ 45375 h 5065151"/>
              <a:gd name="connsiteX4" fmla="*/ 867508 w 3839308"/>
              <a:gd name="connsiteY4" fmla="*/ 80544 h 5065151"/>
              <a:gd name="connsiteX5" fmla="*/ 1019908 w 3839308"/>
              <a:gd name="connsiteY5" fmla="*/ 45375 h 5065151"/>
              <a:gd name="connsiteX6" fmla="*/ 1172308 w 3839308"/>
              <a:gd name="connsiteY6" fmla="*/ 92267 h 5065151"/>
              <a:gd name="connsiteX7" fmla="*/ 1348154 w 3839308"/>
              <a:gd name="connsiteY7" fmla="*/ 80544 h 5065151"/>
              <a:gd name="connsiteX8" fmla="*/ 1524000 w 3839308"/>
              <a:gd name="connsiteY8" fmla="*/ 57098 h 5065151"/>
              <a:gd name="connsiteX9" fmla="*/ 1746738 w 3839308"/>
              <a:gd name="connsiteY9" fmla="*/ 92267 h 5065151"/>
              <a:gd name="connsiteX10" fmla="*/ 2039815 w 3839308"/>
              <a:gd name="connsiteY10" fmla="*/ 68821 h 5065151"/>
              <a:gd name="connsiteX11" fmla="*/ 2203938 w 3839308"/>
              <a:gd name="connsiteY11" fmla="*/ 33651 h 5065151"/>
              <a:gd name="connsiteX12" fmla="*/ 2473569 w 3839308"/>
              <a:gd name="connsiteY12" fmla="*/ 80544 h 5065151"/>
              <a:gd name="connsiteX13" fmla="*/ 2731477 w 3839308"/>
              <a:gd name="connsiteY13" fmla="*/ 21928 h 5065151"/>
              <a:gd name="connsiteX14" fmla="*/ 2942492 w 3839308"/>
              <a:gd name="connsiteY14" fmla="*/ 45375 h 5065151"/>
              <a:gd name="connsiteX15" fmla="*/ 3235569 w 3839308"/>
              <a:gd name="connsiteY15" fmla="*/ 21929 h 5065151"/>
              <a:gd name="connsiteX16" fmla="*/ 3634154 w 3839308"/>
              <a:gd name="connsiteY16" fmla="*/ 21929 h 5065151"/>
              <a:gd name="connsiteX17" fmla="*/ 3839308 w 3839308"/>
              <a:gd name="connsiteY17" fmla="*/ 71751 h 5065151"/>
              <a:gd name="connsiteX18" fmla="*/ 3839308 w 3839308"/>
              <a:gd name="connsiteY18" fmla="*/ 4719951 h 5065151"/>
              <a:gd name="connsiteX19" fmla="*/ 1547446 w 3839308"/>
              <a:gd name="connsiteY19" fmla="*/ 4711158 h 5065151"/>
              <a:gd name="connsiteX20" fmla="*/ 1324708 w 3839308"/>
              <a:gd name="connsiteY20" fmla="*/ 4734605 h 5065151"/>
              <a:gd name="connsiteX21" fmla="*/ 1019908 w 3839308"/>
              <a:gd name="connsiteY21" fmla="*/ 4722882 h 5065151"/>
              <a:gd name="connsiteX22" fmla="*/ 750277 w 3839308"/>
              <a:gd name="connsiteY22" fmla="*/ 4758051 h 5065151"/>
              <a:gd name="connsiteX23" fmla="*/ 468923 w 3839308"/>
              <a:gd name="connsiteY23" fmla="*/ 4722882 h 5065151"/>
              <a:gd name="connsiteX24" fmla="*/ 269631 w 3839308"/>
              <a:gd name="connsiteY24" fmla="*/ 4758052 h 5065151"/>
              <a:gd name="connsiteX25" fmla="*/ 29308 w 3839308"/>
              <a:gd name="connsiteY25" fmla="*/ 4719951 h 5065151"/>
              <a:gd name="connsiteX26" fmla="*/ 0 w 3839308"/>
              <a:gd name="connsiteY26" fmla="*/ 291560 h 5065151"/>
              <a:gd name="connsiteX27" fmla="*/ 29308 w 3839308"/>
              <a:gd name="connsiteY27" fmla="*/ 71751 h 5065151"/>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547446 w 3839308"/>
              <a:gd name="connsiteY20" fmla="*/ 4711158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477108 w 3839308"/>
              <a:gd name="connsiteY20" fmla="*/ 4769773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77465"/>
              <a:gd name="connsiteX1" fmla="*/ 222739 w 3839308"/>
              <a:gd name="connsiteY1" fmla="*/ 68820 h 5077465"/>
              <a:gd name="connsiteX2" fmla="*/ 492370 w 3839308"/>
              <a:gd name="connsiteY2" fmla="*/ 115713 h 5077465"/>
              <a:gd name="connsiteX3" fmla="*/ 750277 w 3839308"/>
              <a:gd name="connsiteY3" fmla="*/ 45375 h 5077465"/>
              <a:gd name="connsiteX4" fmla="*/ 867508 w 3839308"/>
              <a:gd name="connsiteY4" fmla="*/ 80544 h 5077465"/>
              <a:gd name="connsiteX5" fmla="*/ 1019908 w 3839308"/>
              <a:gd name="connsiteY5" fmla="*/ 45375 h 5077465"/>
              <a:gd name="connsiteX6" fmla="*/ 1172308 w 3839308"/>
              <a:gd name="connsiteY6" fmla="*/ 92267 h 5077465"/>
              <a:gd name="connsiteX7" fmla="*/ 1348154 w 3839308"/>
              <a:gd name="connsiteY7" fmla="*/ 80544 h 5077465"/>
              <a:gd name="connsiteX8" fmla="*/ 1524000 w 3839308"/>
              <a:gd name="connsiteY8" fmla="*/ 57098 h 5077465"/>
              <a:gd name="connsiteX9" fmla="*/ 1746738 w 3839308"/>
              <a:gd name="connsiteY9" fmla="*/ 92267 h 5077465"/>
              <a:gd name="connsiteX10" fmla="*/ 2039815 w 3839308"/>
              <a:gd name="connsiteY10" fmla="*/ 68821 h 5077465"/>
              <a:gd name="connsiteX11" fmla="*/ 2203938 w 3839308"/>
              <a:gd name="connsiteY11" fmla="*/ 33651 h 5077465"/>
              <a:gd name="connsiteX12" fmla="*/ 2473569 w 3839308"/>
              <a:gd name="connsiteY12" fmla="*/ 80544 h 5077465"/>
              <a:gd name="connsiteX13" fmla="*/ 2731477 w 3839308"/>
              <a:gd name="connsiteY13" fmla="*/ 21928 h 5077465"/>
              <a:gd name="connsiteX14" fmla="*/ 2942492 w 3839308"/>
              <a:gd name="connsiteY14" fmla="*/ 45375 h 5077465"/>
              <a:gd name="connsiteX15" fmla="*/ 3235569 w 3839308"/>
              <a:gd name="connsiteY15" fmla="*/ 21929 h 5077465"/>
              <a:gd name="connsiteX16" fmla="*/ 3634154 w 3839308"/>
              <a:gd name="connsiteY16" fmla="*/ 21929 h 5077465"/>
              <a:gd name="connsiteX17" fmla="*/ 3839308 w 3839308"/>
              <a:gd name="connsiteY17" fmla="*/ 71751 h 5077465"/>
              <a:gd name="connsiteX18" fmla="*/ 3839308 w 3839308"/>
              <a:gd name="connsiteY18" fmla="*/ 4719951 h 5077465"/>
              <a:gd name="connsiteX19" fmla="*/ 1910861 w 3839308"/>
              <a:gd name="connsiteY19" fmla="*/ 4758050 h 5077465"/>
              <a:gd name="connsiteX20" fmla="*/ 1652954 w 3839308"/>
              <a:gd name="connsiteY20" fmla="*/ 4781498 h 5077465"/>
              <a:gd name="connsiteX21" fmla="*/ 1477108 w 3839308"/>
              <a:gd name="connsiteY21" fmla="*/ 4769773 h 5077465"/>
              <a:gd name="connsiteX22" fmla="*/ 1324708 w 3839308"/>
              <a:gd name="connsiteY22" fmla="*/ 4734605 h 5077465"/>
              <a:gd name="connsiteX23" fmla="*/ 1019908 w 3839308"/>
              <a:gd name="connsiteY23" fmla="*/ 4722882 h 5077465"/>
              <a:gd name="connsiteX24" fmla="*/ 750277 w 3839308"/>
              <a:gd name="connsiteY24" fmla="*/ 4758051 h 5077465"/>
              <a:gd name="connsiteX25" fmla="*/ 468923 w 3839308"/>
              <a:gd name="connsiteY25" fmla="*/ 4722882 h 5077465"/>
              <a:gd name="connsiteX26" fmla="*/ 269631 w 3839308"/>
              <a:gd name="connsiteY26" fmla="*/ 4758052 h 5077465"/>
              <a:gd name="connsiteX27" fmla="*/ 29308 w 3839308"/>
              <a:gd name="connsiteY27" fmla="*/ 4719951 h 5077465"/>
              <a:gd name="connsiteX28" fmla="*/ 0 w 3839308"/>
              <a:gd name="connsiteY28" fmla="*/ 291560 h 5077465"/>
              <a:gd name="connsiteX29" fmla="*/ 29308 w 3839308"/>
              <a:gd name="connsiteY29" fmla="*/ 71751 h 5077465"/>
              <a:gd name="connsiteX0" fmla="*/ 29308 w 3839308"/>
              <a:gd name="connsiteY0" fmla="*/ 71751 h 5075206"/>
              <a:gd name="connsiteX1" fmla="*/ 222739 w 3839308"/>
              <a:gd name="connsiteY1" fmla="*/ 68820 h 5075206"/>
              <a:gd name="connsiteX2" fmla="*/ 492370 w 3839308"/>
              <a:gd name="connsiteY2" fmla="*/ 115713 h 5075206"/>
              <a:gd name="connsiteX3" fmla="*/ 750277 w 3839308"/>
              <a:gd name="connsiteY3" fmla="*/ 45375 h 5075206"/>
              <a:gd name="connsiteX4" fmla="*/ 867508 w 3839308"/>
              <a:gd name="connsiteY4" fmla="*/ 80544 h 5075206"/>
              <a:gd name="connsiteX5" fmla="*/ 1019908 w 3839308"/>
              <a:gd name="connsiteY5" fmla="*/ 45375 h 5075206"/>
              <a:gd name="connsiteX6" fmla="*/ 1172308 w 3839308"/>
              <a:gd name="connsiteY6" fmla="*/ 92267 h 5075206"/>
              <a:gd name="connsiteX7" fmla="*/ 1348154 w 3839308"/>
              <a:gd name="connsiteY7" fmla="*/ 80544 h 5075206"/>
              <a:gd name="connsiteX8" fmla="*/ 1524000 w 3839308"/>
              <a:gd name="connsiteY8" fmla="*/ 57098 h 5075206"/>
              <a:gd name="connsiteX9" fmla="*/ 1746738 w 3839308"/>
              <a:gd name="connsiteY9" fmla="*/ 92267 h 5075206"/>
              <a:gd name="connsiteX10" fmla="*/ 2039815 w 3839308"/>
              <a:gd name="connsiteY10" fmla="*/ 68821 h 5075206"/>
              <a:gd name="connsiteX11" fmla="*/ 2203938 w 3839308"/>
              <a:gd name="connsiteY11" fmla="*/ 33651 h 5075206"/>
              <a:gd name="connsiteX12" fmla="*/ 2473569 w 3839308"/>
              <a:gd name="connsiteY12" fmla="*/ 80544 h 5075206"/>
              <a:gd name="connsiteX13" fmla="*/ 2731477 w 3839308"/>
              <a:gd name="connsiteY13" fmla="*/ 21928 h 5075206"/>
              <a:gd name="connsiteX14" fmla="*/ 2942492 w 3839308"/>
              <a:gd name="connsiteY14" fmla="*/ 45375 h 5075206"/>
              <a:gd name="connsiteX15" fmla="*/ 3235569 w 3839308"/>
              <a:gd name="connsiteY15" fmla="*/ 21929 h 5075206"/>
              <a:gd name="connsiteX16" fmla="*/ 3634154 w 3839308"/>
              <a:gd name="connsiteY16" fmla="*/ 21929 h 5075206"/>
              <a:gd name="connsiteX17" fmla="*/ 3839308 w 3839308"/>
              <a:gd name="connsiteY17" fmla="*/ 71751 h 5075206"/>
              <a:gd name="connsiteX18" fmla="*/ 3839308 w 3839308"/>
              <a:gd name="connsiteY18" fmla="*/ 4719951 h 5075206"/>
              <a:gd name="connsiteX19" fmla="*/ 2051538 w 3839308"/>
              <a:gd name="connsiteY19" fmla="*/ 4746328 h 5075206"/>
              <a:gd name="connsiteX20" fmla="*/ 1910861 w 3839308"/>
              <a:gd name="connsiteY20" fmla="*/ 4758050 h 5075206"/>
              <a:gd name="connsiteX21" fmla="*/ 1652954 w 3839308"/>
              <a:gd name="connsiteY21" fmla="*/ 4781498 h 5075206"/>
              <a:gd name="connsiteX22" fmla="*/ 1477108 w 3839308"/>
              <a:gd name="connsiteY22" fmla="*/ 4769773 h 5075206"/>
              <a:gd name="connsiteX23" fmla="*/ 1324708 w 3839308"/>
              <a:gd name="connsiteY23" fmla="*/ 4734605 h 5075206"/>
              <a:gd name="connsiteX24" fmla="*/ 1019908 w 3839308"/>
              <a:gd name="connsiteY24" fmla="*/ 4722882 h 5075206"/>
              <a:gd name="connsiteX25" fmla="*/ 750277 w 3839308"/>
              <a:gd name="connsiteY25" fmla="*/ 4758051 h 5075206"/>
              <a:gd name="connsiteX26" fmla="*/ 468923 w 3839308"/>
              <a:gd name="connsiteY26" fmla="*/ 4722882 h 5075206"/>
              <a:gd name="connsiteX27" fmla="*/ 269631 w 3839308"/>
              <a:gd name="connsiteY27" fmla="*/ 4758052 h 5075206"/>
              <a:gd name="connsiteX28" fmla="*/ 29308 w 3839308"/>
              <a:gd name="connsiteY28" fmla="*/ 4719951 h 5075206"/>
              <a:gd name="connsiteX29" fmla="*/ 0 w 3839308"/>
              <a:gd name="connsiteY29" fmla="*/ 291560 h 5075206"/>
              <a:gd name="connsiteX30" fmla="*/ 29308 w 3839308"/>
              <a:gd name="connsiteY30" fmla="*/ 71751 h 5075206"/>
              <a:gd name="connsiteX0" fmla="*/ 29308 w 3839308"/>
              <a:gd name="connsiteY0" fmla="*/ 71751 h 5073916"/>
              <a:gd name="connsiteX1" fmla="*/ 222739 w 3839308"/>
              <a:gd name="connsiteY1" fmla="*/ 68820 h 5073916"/>
              <a:gd name="connsiteX2" fmla="*/ 492370 w 3839308"/>
              <a:gd name="connsiteY2" fmla="*/ 115713 h 5073916"/>
              <a:gd name="connsiteX3" fmla="*/ 750277 w 3839308"/>
              <a:gd name="connsiteY3" fmla="*/ 45375 h 5073916"/>
              <a:gd name="connsiteX4" fmla="*/ 867508 w 3839308"/>
              <a:gd name="connsiteY4" fmla="*/ 80544 h 5073916"/>
              <a:gd name="connsiteX5" fmla="*/ 1019908 w 3839308"/>
              <a:gd name="connsiteY5" fmla="*/ 45375 h 5073916"/>
              <a:gd name="connsiteX6" fmla="*/ 1172308 w 3839308"/>
              <a:gd name="connsiteY6" fmla="*/ 92267 h 5073916"/>
              <a:gd name="connsiteX7" fmla="*/ 1348154 w 3839308"/>
              <a:gd name="connsiteY7" fmla="*/ 80544 h 5073916"/>
              <a:gd name="connsiteX8" fmla="*/ 1524000 w 3839308"/>
              <a:gd name="connsiteY8" fmla="*/ 57098 h 5073916"/>
              <a:gd name="connsiteX9" fmla="*/ 1746738 w 3839308"/>
              <a:gd name="connsiteY9" fmla="*/ 92267 h 5073916"/>
              <a:gd name="connsiteX10" fmla="*/ 2039815 w 3839308"/>
              <a:gd name="connsiteY10" fmla="*/ 68821 h 5073916"/>
              <a:gd name="connsiteX11" fmla="*/ 2203938 w 3839308"/>
              <a:gd name="connsiteY11" fmla="*/ 33651 h 5073916"/>
              <a:gd name="connsiteX12" fmla="*/ 2473569 w 3839308"/>
              <a:gd name="connsiteY12" fmla="*/ 80544 h 5073916"/>
              <a:gd name="connsiteX13" fmla="*/ 2731477 w 3839308"/>
              <a:gd name="connsiteY13" fmla="*/ 21928 h 5073916"/>
              <a:gd name="connsiteX14" fmla="*/ 2942492 w 3839308"/>
              <a:gd name="connsiteY14" fmla="*/ 45375 h 5073916"/>
              <a:gd name="connsiteX15" fmla="*/ 3235569 w 3839308"/>
              <a:gd name="connsiteY15" fmla="*/ 21929 h 5073916"/>
              <a:gd name="connsiteX16" fmla="*/ 3634154 w 3839308"/>
              <a:gd name="connsiteY16" fmla="*/ 21929 h 5073916"/>
              <a:gd name="connsiteX17" fmla="*/ 3839308 w 3839308"/>
              <a:gd name="connsiteY17" fmla="*/ 71751 h 5073916"/>
              <a:gd name="connsiteX18" fmla="*/ 3839308 w 3839308"/>
              <a:gd name="connsiteY18" fmla="*/ 4719951 h 5073916"/>
              <a:gd name="connsiteX19" fmla="*/ 2731476 w 3839308"/>
              <a:gd name="connsiteY19" fmla="*/ 4699435 h 5073916"/>
              <a:gd name="connsiteX20" fmla="*/ 2051538 w 3839308"/>
              <a:gd name="connsiteY20" fmla="*/ 4746328 h 5073916"/>
              <a:gd name="connsiteX21" fmla="*/ 1910861 w 3839308"/>
              <a:gd name="connsiteY21" fmla="*/ 4758050 h 5073916"/>
              <a:gd name="connsiteX22" fmla="*/ 1652954 w 3839308"/>
              <a:gd name="connsiteY22" fmla="*/ 4781498 h 5073916"/>
              <a:gd name="connsiteX23" fmla="*/ 1477108 w 3839308"/>
              <a:gd name="connsiteY23" fmla="*/ 4769773 h 5073916"/>
              <a:gd name="connsiteX24" fmla="*/ 1324708 w 3839308"/>
              <a:gd name="connsiteY24" fmla="*/ 4734605 h 5073916"/>
              <a:gd name="connsiteX25" fmla="*/ 1019908 w 3839308"/>
              <a:gd name="connsiteY25" fmla="*/ 4722882 h 5073916"/>
              <a:gd name="connsiteX26" fmla="*/ 750277 w 3839308"/>
              <a:gd name="connsiteY26" fmla="*/ 4758051 h 5073916"/>
              <a:gd name="connsiteX27" fmla="*/ 468923 w 3839308"/>
              <a:gd name="connsiteY27" fmla="*/ 4722882 h 5073916"/>
              <a:gd name="connsiteX28" fmla="*/ 269631 w 3839308"/>
              <a:gd name="connsiteY28" fmla="*/ 4758052 h 5073916"/>
              <a:gd name="connsiteX29" fmla="*/ 29308 w 3839308"/>
              <a:gd name="connsiteY29" fmla="*/ 4719951 h 5073916"/>
              <a:gd name="connsiteX30" fmla="*/ 0 w 3839308"/>
              <a:gd name="connsiteY30" fmla="*/ 291560 h 5073916"/>
              <a:gd name="connsiteX31" fmla="*/ 29308 w 3839308"/>
              <a:gd name="connsiteY31" fmla="*/ 71751 h 5073916"/>
              <a:gd name="connsiteX0" fmla="*/ 29308 w 3839308"/>
              <a:gd name="connsiteY0" fmla="*/ 71751 h 5076041"/>
              <a:gd name="connsiteX1" fmla="*/ 222739 w 3839308"/>
              <a:gd name="connsiteY1" fmla="*/ 68820 h 5076041"/>
              <a:gd name="connsiteX2" fmla="*/ 492370 w 3839308"/>
              <a:gd name="connsiteY2" fmla="*/ 115713 h 5076041"/>
              <a:gd name="connsiteX3" fmla="*/ 750277 w 3839308"/>
              <a:gd name="connsiteY3" fmla="*/ 45375 h 5076041"/>
              <a:gd name="connsiteX4" fmla="*/ 867508 w 3839308"/>
              <a:gd name="connsiteY4" fmla="*/ 80544 h 5076041"/>
              <a:gd name="connsiteX5" fmla="*/ 1019908 w 3839308"/>
              <a:gd name="connsiteY5" fmla="*/ 45375 h 5076041"/>
              <a:gd name="connsiteX6" fmla="*/ 1172308 w 3839308"/>
              <a:gd name="connsiteY6" fmla="*/ 92267 h 5076041"/>
              <a:gd name="connsiteX7" fmla="*/ 1348154 w 3839308"/>
              <a:gd name="connsiteY7" fmla="*/ 80544 h 5076041"/>
              <a:gd name="connsiteX8" fmla="*/ 1524000 w 3839308"/>
              <a:gd name="connsiteY8" fmla="*/ 57098 h 5076041"/>
              <a:gd name="connsiteX9" fmla="*/ 1746738 w 3839308"/>
              <a:gd name="connsiteY9" fmla="*/ 92267 h 5076041"/>
              <a:gd name="connsiteX10" fmla="*/ 2039815 w 3839308"/>
              <a:gd name="connsiteY10" fmla="*/ 68821 h 5076041"/>
              <a:gd name="connsiteX11" fmla="*/ 2203938 w 3839308"/>
              <a:gd name="connsiteY11" fmla="*/ 33651 h 5076041"/>
              <a:gd name="connsiteX12" fmla="*/ 2473569 w 3839308"/>
              <a:gd name="connsiteY12" fmla="*/ 80544 h 5076041"/>
              <a:gd name="connsiteX13" fmla="*/ 2731477 w 3839308"/>
              <a:gd name="connsiteY13" fmla="*/ 21928 h 5076041"/>
              <a:gd name="connsiteX14" fmla="*/ 2942492 w 3839308"/>
              <a:gd name="connsiteY14" fmla="*/ 45375 h 5076041"/>
              <a:gd name="connsiteX15" fmla="*/ 3235569 w 3839308"/>
              <a:gd name="connsiteY15" fmla="*/ 21929 h 5076041"/>
              <a:gd name="connsiteX16" fmla="*/ 3634154 w 3839308"/>
              <a:gd name="connsiteY16" fmla="*/ 21929 h 5076041"/>
              <a:gd name="connsiteX17" fmla="*/ 3839308 w 3839308"/>
              <a:gd name="connsiteY17" fmla="*/ 71751 h 5076041"/>
              <a:gd name="connsiteX18" fmla="*/ 3839308 w 3839308"/>
              <a:gd name="connsiteY18" fmla="*/ 4719951 h 5076041"/>
              <a:gd name="connsiteX19" fmla="*/ 2848707 w 3839308"/>
              <a:gd name="connsiteY19" fmla="*/ 4734605 h 5076041"/>
              <a:gd name="connsiteX20" fmla="*/ 2731476 w 3839308"/>
              <a:gd name="connsiteY20" fmla="*/ 4699435 h 5076041"/>
              <a:gd name="connsiteX21" fmla="*/ 2051538 w 3839308"/>
              <a:gd name="connsiteY21" fmla="*/ 4746328 h 5076041"/>
              <a:gd name="connsiteX22" fmla="*/ 1910861 w 3839308"/>
              <a:gd name="connsiteY22" fmla="*/ 4758050 h 5076041"/>
              <a:gd name="connsiteX23" fmla="*/ 1652954 w 3839308"/>
              <a:gd name="connsiteY23" fmla="*/ 4781498 h 5076041"/>
              <a:gd name="connsiteX24" fmla="*/ 1477108 w 3839308"/>
              <a:gd name="connsiteY24" fmla="*/ 4769773 h 5076041"/>
              <a:gd name="connsiteX25" fmla="*/ 1324708 w 3839308"/>
              <a:gd name="connsiteY25" fmla="*/ 4734605 h 5076041"/>
              <a:gd name="connsiteX26" fmla="*/ 1019908 w 3839308"/>
              <a:gd name="connsiteY26" fmla="*/ 4722882 h 5076041"/>
              <a:gd name="connsiteX27" fmla="*/ 750277 w 3839308"/>
              <a:gd name="connsiteY27" fmla="*/ 4758051 h 5076041"/>
              <a:gd name="connsiteX28" fmla="*/ 468923 w 3839308"/>
              <a:gd name="connsiteY28" fmla="*/ 4722882 h 5076041"/>
              <a:gd name="connsiteX29" fmla="*/ 269631 w 3839308"/>
              <a:gd name="connsiteY29" fmla="*/ 4758052 h 5076041"/>
              <a:gd name="connsiteX30" fmla="*/ 29308 w 3839308"/>
              <a:gd name="connsiteY30" fmla="*/ 4719951 h 5076041"/>
              <a:gd name="connsiteX31" fmla="*/ 0 w 3839308"/>
              <a:gd name="connsiteY31" fmla="*/ 291560 h 5076041"/>
              <a:gd name="connsiteX32" fmla="*/ 29308 w 3839308"/>
              <a:gd name="connsiteY32" fmla="*/ 71751 h 5076041"/>
              <a:gd name="connsiteX0" fmla="*/ 29308 w 3839308"/>
              <a:gd name="connsiteY0" fmla="*/ 71751 h 5077318"/>
              <a:gd name="connsiteX1" fmla="*/ 222739 w 3839308"/>
              <a:gd name="connsiteY1" fmla="*/ 68820 h 5077318"/>
              <a:gd name="connsiteX2" fmla="*/ 492370 w 3839308"/>
              <a:gd name="connsiteY2" fmla="*/ 115713 h 5077318"/>
              <a:gd name="connsiteX3" fmla="*/ 750277 w 3839308"/>
              <a:gd name="connsiteY3" fmla="*/ 45375 h 5077318"/>
              <a:gd name="connsiteX4" fmla="*/ 867508 w 3839308"/>
              <a:gd name="connsiteY4" fmla="*/ 80544 h 5077318"/>
              <a:gd name="connsiteX5" fmla="*/ 1019908 w 3839308"/>
              <a:gd name="connsiteY5" fmla="*/ 45375 h 5077318"/>
              <a:gd name="connsiteX6" fmla="*/ 1172308 w 3839308"/>
              <a:gd name="connsiteY6" fmla="*/ 92267 h 5077318"/>
              <a:gd name="connsiteX7" fmla="*/ 1348154 w 3839308"/>
              <a:gd name="connsiteY7" fmla="*/ 80544 h 5077318"/>
              <a:gd name="connsiteX8" fmla="*/ 1524000 w 3839308"/>
              <a:gd name="connsiteY8" fmla="*/ 57098 h 5077318"/>
              <a:gd name="connsiteX9" fmla="*/ 1746738 w 3839308"/>
              <a:gd name="connsiteY9" fmla="*/ 92267 h 5077318"/>
              <a:gd name="connsiteX10" fmla="*/ 2039815 w 3839308"/>
              <a:gd name="connsiteY10" fmla="*/ 68821 h 5077318"/>
              <a:gd name="connsiteX11" fmla="*/ 2203938 w 3839308"/>
              <a:gd name="connsiteY11" fmla="*/ 33651 h 5077318"/>
              <a:gd name="connsiteX12" fmla="*/ 2473569 w 3839308"/>
              <a:gd name="connsiteY12" fmla="*/ 80544 h 5077318"/>
              <a:gd name="connsiteX13" fmla="*/ 2731477 w 3839308"/>
              <a:gd name="connsiteY13" fmla="*/ 21928 h 5077318"/>
              <a:gd name="connsiteX14" fmla="*/ 2942492 w 3839308"/>
              <a:gd name="connsiteY14" fmla="*/ 45375 h 5077318"/>
              <a:gd name="connsiteX15" fmla="*/ 3235569 w 3839308"/>
              <a:gd name="connsiteY15" fmla="*/ 21929 h 5077318"/>
              <a:gd name="connsiteX16" fmla="*/ 3634154 w 3839308"/>
              <a:gd name="connsiteY16" fmla="*/ 21929 h 5077318"/>
              <a:gd name="connsiteX17" fmla="*/ 3839308 w 3839308"/>
              <a:gd name="connsiteY17" fmla="*/ 71751 h 5077318"/>
              <a:gd name="connsiteX18" fmla="*/ 3839308 w 3839308"/>
              <a:gd name="connsiteY18" fmla="*/ 4719951 h 5077318"/>
              <a:gd name="connsiteX19" fmla="*/ 3212123 w 3839308"/>
              <a:gd name="connsiteY19" fmla="*/ 4734605 h 5077318"/>
              <a:gd name="connsiteX20" fmla="*/ 2848707 w 3839308"/>
              <a:gd name="connsiteY20" fmla="*/ 4734605 h 5077318"/>
              <a:gd name="connsiteX21" fmla="*/ 2731476 w 3839308"/>
              <a:gd name="connsiteY21" fmla="*/ 4699435 h 5077318"/>
              <a:gd name="connsiteX22" fmla="*/ 2051538 w 3839308"/>
              <a:gd name="connsiteY22" fmla="*/ 4746328 h 5077318"/>
              <a:gd name="connsiteX23" fmla="*/ 1910861 w 3839308"/>
              <a:gd name="connsiteY23" fmla="*/ 4758050 h 5077318"/>
              <a:gd name="connsiteX24" fmla="*/ 1652954 w 3839308"/>
              <a:gd name="connsiteY24" fmla="*/ 4781498 h 5077318"/>
              <a:gd name="connsiteX25" fmla="*/ 1477108 w 3839308"/>
              <a:gd name="connsiteY25" fmla="*/ 4769773 h 5077318"/>
              <a:gd name="connsiteX26" fmla="*/ 1324708 w 3839308"/>
              <a:gd name="connsiteY26" fmla="*/ 4734605 h 5077318"/>
              <a:gd name="connsiteX27" fmla="*/ 1019908 w 3839308"/>
              <a:gd name="connsiteY27" fmla="*/ 4722882 h 5077318"/>
              <a:gd name="connsiteX28" fmla="*/ 750277 w 3839308"/>
              <a:gd name="connsiteY28" fmla="*/ 4758051 h 5077318"/>
              <a:gd name="connsiteX29" fmla="*/ 468923 w 3839308"/>
              <a:gd name="connsiteY29" fmla="*/ 4722882 h 5077318"/>
              <a:gd name="connsiteX30" fmla="*/ 269631 w 3839308"/>
              <a:gd name="connsiteY30" fmla="*/ 4758052 h 5077318"/>
              <a:gd name="connsiteX31" fmla="*/ 29308 w 3839308"/>
              <a:gd name="connsiteY31" fmla="*/ 4719951 h 5077318"/>
              <a:gd name="connsiteX32" fmla="*/ 0 w 3839308"/>
              <a:gd name="connsiteY32" fmla="*/ 291560 h 5077318"/>
              <a:gd name="connsiteX33" fmla="*/ 29308 w 3839308"/>
              <a:gd name="connsiteY33" fmla="*/ 71751 h 5077318"/>
              <a:gd name="connsiteX0" fmla="*/ 29308 w 3839308"/>
              <a:gd name="connsiteY0" fmla="*/ 71751 h 5072966"/>
              <a:gd name="connsiteX1" fmla="*/ 222739 w 3839308"/>
              <a:gd name="connsiteY1" fmla="*/ 68820 h 5072966"/>
              <a:gd name="connsiteX2" fmla="*/ 492370 w 3839308"/>
              <a:gd name="connsiteY2" fmla="*/ 115713 h 5072966"/>
              <a:gd name="connsiteX3" fmla="*/ 750277 w 3839308"/>
              <a:gd name="connsiteY3" fmla="*/ 45375 h 5072966"/>
              <a:gd name="connsiteX4" fmla="*/ 867508 w 3839308"/>
              <a:gd name="connsiteY4" fmla="*/ 80544 h 5072966"/>
              <a:gd name="connsiteX5" fmla="*/ 1019908 w 3839308"/>
              <a:gd name="connsiteY5" fmla="*/ 45375 h 5072966"/>
              <a:gd name="connsiteX6" fmla="*/ 1172308 w 3839308"/>
              <a:gd name="connsiteY6" fmla="*/ 92267 h 5072966"/>
              <a:gd name="connsiteX7" fmla="*/ 1348154 w 3839308"/>
              <a:gd name="connsiteY7" fmla="*/ 80544 h 5072966"/>
              <a:gd name="connsiteX8" fmla="*/ 1524000 w 3839308"/>
              <a:gd name="connsiteY8" fmla="*/ 57098 h 5072966"/>
              <a:gd name="connsiteX9" fmla="*/ 1746738 w 3839308"/>
              <a:gd name="connsiteY9" fmla="*/ 92267 h 5072966"/>
              <a:gd name="connsiteX10" fmla="*/ 2039815 w 3839308"/>
              <a:gd name="connsiteY10" fmla="*/ 68821 h 5072966"/>
              <a:gd name="connsiteX11" fmla="*/ 2203938 w 3839308"/>
              <a:gd name="connsiteY11" fmla="*/ 33651 h 5072966"/>
              <a:gd name="connsiteX12" fmla="*/ 2473569 w 3839308"/>
              <a:gd name="connsiteY12" fmla="*/ 80544 h 5072966"/>
              <a:gd name="connsiteX13" fmla="*/ 2731477 w 3839308"/>
              <a:gd name="connsiteY13" fmla="*/ 21928 h 5072966"/>
              <a:gd name="connsiteX14" fmla="*/ 2942492 w 3839308"/>
              <a:gd name="connsiteY14" fmla="*/ 45375 h 5072966"/>
              <a:gd name="connsiteX15" fmla="*/ 3235569 w 3839308"/>
              <a:gd name="connsiteY15" fmla="*/ 21929 h 5072966"/>
              <a:gd name="connsiteX16" fmla="*/ 3634154 w 3839308"/>
              <a:gd name="connsiteY16" fmla="*/ 21929 h 5072966"/>
              <a:gd name="connsiteX17" fmla="*/ 3839308 w 3839308"/>
              <a:gd name="connsiteY17" fmla="*/ 71751 h 5072966"/>
              <a:gd name="connsiteX18" fmla="*/ 3839308 w 3839308"/>
              <a:gd name="connsiteY18" fmla="*/ 4719951 h 5072966"/>
              <a:gd name="connsiteX19" fmla="*/ 3317630 w 3839308"/>
              <a:gd name="connsiteY19" fmla="*/ 4711157 h 5072966"/>
              <a:gd name="connsiteX20" fmla="*/ 3212123 w 3839308"/>
              <a:gd name="connsiteY20" fmla="*/ 4734605 h 5072966"/>
              <a:gd name="connsiteX21" fmla="*/ 2848707 w 3839308"/>
              <a:gd name="connsiteY21" fmla="*/ 4734605 h 5072966"/>
              <a:gd name="connsiteX22" fmla="*/ 2731476 w 3839308"/>
              <a:gd name="connsiteY22" fmla="*/ 4699435 h 5072966"/>
              <a:gd name="connsiteX23" fmla="*/ 2051538 w 3839308"/>
              <a:gd name="connsiteY23" fmla="*/ 4746328 h 5072966"/>
              <a:gd name="connsiteX24" fmla="*/ 1910861 w 3839308"/>
              <a:gd name="connsiteY24" fmla="*/ 4758050 h 5072966"/>
              <a:gd name="connsiteX25" fmla="*/ 1652954 w 3839308"/>
              <a:gd name="connsiteY25" fmla="*/ 4781498 h 5072966"/>
              <a:gd name="connsiteX26" fmla="*/ 1477108 w 3839308"/>
              <a:gd name="connsiteY26" fmla="*/ 4769773 h 5072966"/>
              <a:gd name="connsiteX27" fmla="*/ 1324708 w 3839308"/>
              <a:gd name="connsiteY27" fmla="*/ 4734605 h 5072966"/>
              <a:gd name="connsiteX28" fmla="*/ 1019908 w 3839308"/>
              <a:gd name="connsiteY28" fmla="*/ 4722882 h 5072966"/>
              <a:gd name="connsiteX29" fmla="*/ 750277 w 3839308"/>
              <a:gd name="connsiteY29" fmla="*/ 4758051 h 5072966"/>
              <a:gd name="connsiteX30" fmla="*/ 468923 w 3839308"/>
              <a:gd name="connsiteY30" fmla="*/ 4722882 h 5072966"/>
              <a:gd name="connsiteX31" fmla="*/ 269631 w 3839308"/>
              <a:gd name="connsiteY31" fmla="*/ 4758052 h 5072966"/>
              <a:gd name="connsiteX32" fmla="*/ 29308 w 3839308"/>
              <a:gd name="connsiteY32" fmla="*/ 4719951 h 5072966"/>
              <a:gd name="connsiteX33" fmla="*/ 0 w 3839308"/>
              <a:gd name="connsiteY33" fmla="*/ 291560 h 5072966"/>
              <a:gd name="connsiteX34" fmla="*/ 29308 w 3839308"/>
              <a:gd name="connsiteY34" fmla="*/ 71751 h 5072966"/>
              <a:gd name="connsiteX0" fmla="*/ 29308 w 3839308"/>
              <a:gd name="connsiteY0" fmla="*/ 71751 h 5079070"/>
              <a:gd name="connsiteX1" fmla="*/ 222739 w 3839308"/>
              <a:gd name="connsiteY1" fmla="*/ 68820 h 5079070"/>
              <a:gd name="connsiteX2" fmla="*/ 492370 w 3839308"/>
              <a:gd name="connsiteY2" fmla="*/ 115713 h 5079070"/>
              <a:gd name="connsiteX3" fmla="*/ 750277 w 3839308"/>
              <a:gd name="connsiteY3" fmla="*/ 45375 h 5079070"/>
              <a:gd name="connsiteX4" fmla="*/ 867508 w 3839308"/>
              <a:gd name="connsiteY4" fmla="*/ 80544 h 5079070"/>
              <a:gd name="connsiteX5" fmla="*/ 1019908 w 3839308"/>
              <a:gd name="connsiteY5" fmla="*/ 45375 h 5079070"/>
              <a:gd name="connsiteX6" fmla="*/ 1172308 w 3839308"/>
              <a:gd name="connsiteY6" fmla="*/ 92267 h 5079070"/>
              <a:gd name="connsiteX7" fmla="*/ 1348154 w 3839308"/>
              <a:gd name="connsiteY7" fmla="*/ 80544 h 5079070"/>
              <a:gd name="connsiteX8" fmla="*/ 1524000 w 3839308"/>
              <a:gd name="connsiteY8" fmla="*/ 57098 h 5079070"/>
              <a:gd name="connsiteX9" fmla="*/ 1746738 w 3839308"/>
              <a:gd name="connsiteY9" fmla="*/ 92267 h 5079070"/>
              <a:gd name="connsiteX10" fmla="*/ 2039815 w 3839308"/>
              <a:gd name="connsiteY10" fmla="*/ 68821 h 5079070"/>
              <a:gd name="connsiteX11" fmla="*/ 2203938 w 3839308"/>
              <a:gd name="connsiteY11" fmla="*/ 33651 h 5079070"/>
              <a:gd name="connsiteX12" fmla="*/ 2473569 w 3839308"/>
              <a:gd name="connsiteY12" fmla="*/ 80544 h 5079070"/>
              <a:gd name="connsiteX13" fmla="*/ 2731477 w 3839308"/>
              <a:gd name="connsiteY13" fmla="*/ 21928 h 5079070"/>
              <a:gd name="connsiteX14" fmla="*/ 2942492 w 3839308"/>
              <a:gd name="connsiteY14" fmla="*/ 45375 h 5079070"/>
              <a:gd name="connsiteX15" fmla="*/ 3235569 w 3839308"/>
              <a:gd name="connsiteY15" fmla="*/ 21929 h 5079070"/>
              <a:gd name="connsiteX16" fmla="*/ 3634154 w 3839308"/>
              <a:gd name="connsiteY16" fmla="*/ 21929 h 5079070"/>
              <a:gd name="connsiteX17" fmla="*/ 3839308 w 3839308"/>
              <a:gd name="connsiteY17" fmla="*/ 71751 h 5079070"/>
              <a:gd name="connsiteX18" fmla="*/ 3839308 w 3839308"/>
              <a:gd name="connsiteY18" fmla="*/ 4719951 h 5079070"/>
              <a:gd name="connsiteX19" fmla="*/ 3563815 w 3839308"/>
              <a:gd name="connsiteY19" fmla="*/ 4734604 h 5079070"/>
              <a:gd name="connsiteX20" fmla="*/ 3317630 w 3839308"/>
              <a:gd name="connsiteY20" fmla="*/ 4711157 h 5079070"/>
              <a:gd name="connsiteX21" fmla="*/ 3212123 w 3839308"/>
              <a:gd name="connsiteY21" fmla="*/ 4734605 h 5079070"/>
              <a:gd name="connsiteX22" fmla="*/ 2848707 w 3839308"/>
              <a:gd name="connsiteY22" fmla="*/ 4734605 h 5079070"/>
              <a:gd name="connsiteX23" fmla="*/ 2731476 w 3839308"/>
              <a:gd name="connsiteY23" fmla="*/ 4699435 h 5079070"/>
              <a:gd name="connsiteX24" fmla="*/ 2051538 w 3839308"/>
              <a:gd name="connsiteY24" fmla="*/ 4746328 h 5079070"/>
              <a:gd name="connsiteX25" fmla="*/ 1910861 w 3839308"/>
              <a:gd name="connsiteY25" fmla="*/ 4758050 h 5079070"/>
              <a:gd name="connsiteX26" fmla="*/ 1652954 w 3839308"/>
              <a:gd name="connsiteY26" fmla="*/ 4781498 h 5079070"/>
              <a:gd name="connsiteX27" fmla="*/ 1477108 w 3839308"/>
              <a:gd name="connsiteY27" fmla="*/ 4769773 h 5079070"/>
              <a:gd name="connsiteX28" fmla="*/ 1324708 w 3839308"/>
              <a:gd name="connsiteY28" fmla="*/ 4734605 h 5079070"/>
              <a:gd name="connsiteX29" fmla="*/ 1019908 w 3839308"/>
              <a:gd name="connsiteY29" fmla="*/ 4722882 h 5079070"/>
              <a:gd name="connsiteX30" fmla="*/ 750277 w 3839308"/>
              <a:gd name="connsiteY30" fmla="*/ 4758051 h 5079070"/>
              <a:gd name="connsiteX31" fmla="*/ 468923 w 3839308"/>
              <a:gd name="connsiteY31" fmla="*/ 4722882 h 5079070"/>
              <a:gd name="connsiteX32" fmla="*/ 269631 w 3839308"/>
              <a:gd name="connsiteY32" fmla="*/ 4758052 h 5079070"/>
              <a:gd name="connsiteX33" fmla="*/ 29308 w 3839308"/>
              <a:gd name="connsiteY33" fmla="*/ 4719951 h 5079070"/>
              <a:gd name="connsiteX34" fmla="*/ 0 w 3839308"/>
              <a:gd name="connsiteY34" fmla="*/ 291560 h 5079070"/>
              <a:gd name="connsiteX35" fmla="*/ 29308 w 3839308"/>
              <a:gd name="connsiteY35" fmla="*/ 71751 h 5079070"/>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051538 w 3839308"/>
              <a:gd name="connsiteY24" fmla="*/ 4746328 h 4781857"/>
              <a:gd name="connsiteX25" fmla="*/ 1910861 w 3839308"/>
              <a:gd name="connsiteY25" fmla="*/ 4758050 h 4781857"/>
              <a:gd name="connsiteX26" fmla="*/ 1652954 w 3839308"/>
              <a:gd name="connsiteY26" fmla="*/ 4781498 h 4781857"/>
              <a:gd name="connsiteX27" fmla="*/ 1477108 w 3839308"/>
              <a:gd name="connsiteY27" fmla="*/ 4769773 h 4781857"/>
              <a:gd name="connsiteX28" fmla="*/ 1324708 w 3839308"/>
              <a:gd name="connsiteY28" fmla="*/ 4734605 h 4781857"/>
              <a:gd name="connsiteX29" fmla="*/ 1019908 w 3839308"/>
              <a:gd name="connsiteY29" fmla="*/ 4722882 h 4781857"/>
              <a:gd name="connsiteX30" fmla="*/ 750277 w 3839308"/>
              <a:gd name="connsiteY30" fmla="*/ 4758051 h 4781857"/>
              <a:gd name="connsiteX31" fmla="*/ 468923 w 3839308"/>
              <a:gd name="connsiteY31" fmla="*/ 4722882 h 4781857"/>
              <a:gd name="connsiteX32" fmla="*/ 269631 w 3839308"/>
              <a:gd name="connsiteY32" fmla="*/ 4758052 h 4781857"/>
              <a:gd name="connsiteX33" fmla="*/ 29308 w 3839308"/>
              <a:gd name="connsiteY33" fmla="*/ 4719951 h 4781857"/>
              <a:gd name="connsiteX34" fmla="*/ 0 w 3839308"/>
              <a:gd name="connsiteY34" fmla="*/ 291560 h 4781857"/>
              <a:gd name="connsiteX35" fmla="*/ 29308 w 3839308"/>
              <a:gd name="connsiteY35" fmla="*/ 71751 h 4781857"/>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508738 w 3839308"/>
              <a:gd name="connsiteY24" fmla="*/ 4758051 h 4781857"/>
              <a:gd name="connsiteX25" fmla="*/ 2051538 w 3839308"/>
              <a:gd name="connsiteY25" fmla="*/ 4746328 h 4781857"/>
              <a:gd name="connsiteX26" fmla="*/ 1910861 w 3839308"/>
              <a:gd name="connsiteY26" fmla="*/ 4758050 h 4781857"/>
              <a:gd name="connsiteX27" fmla="*/ 1652954 w 3839308"/>
              <a:gd name="connsiteY27" fmla="*/ 4781498 h 4781857"/>
              <a:gd name="connsiteX28" fmla="*/ 1477108 w 3839308"/>
              <a:gd name="connsiteY28" fmla="*/ 4769773 h 4781857"/>
              <a:gd name="connsiteX29" fmla="*/ 1324708 w 3839308"/>
              <a:gd name="connsiteY29" fmla="*/ 4734605 h 4781857"/>
              <a:gd name="connsiteX30" fmla="*/ 1019908 w 3839308"/>
              <a:gd name="connsiteY30" fmla="*/ 4722882 h 4781857"/>
              <a:gd name="connsiteX31" fmla="*/ 750277 w 3839308"/>
              <a:gd name="connsiteY31" fmla="*/ 4758051 h 4781857"/>
              <a:gd name="connsiteX32" fmla="*/ 468923 w 3839308"/>
              <a:gd name="connsiteY32" fmla="*/ 4722882 h 4781857"/>
              <a:gd name="connsiteX33" fmla="*/ 269631 w 3839308"/>
              <a:gd name="connsiteY33" fmla="*/ 4758052 h 4781857"/>
              <a:gd name="connsiteX34" fmla="*/ 29308 w 3839308"/>
              <a:gd name="connsiteY34" fmla="*/ 4719951 h 4781857"/>
              <a:gd name="connsiteX35" fmla="*/ 0 w 3839308"/>
              <a:gd name="connsiteY35" fmla="*/ 291560 h 4781857"/>
              <a:gd name="connsiteX36" fmla="*/ 29308 w 3839308"/>
              <a:gd name="connsiteY36" fmla="*/ 71751 h 4781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39308" h="4781857">
                <a:moveTo>
                  <a:pt x="29308" y="71751"/>
                </a:moveTo>
                <a:lnTo>
                  <a:pt x="222739" y="68820"/>
                </a:lnTo>
                <a:lnTo>
                  <a:pt x="492370" y="115713"/>
                </a:lnTo>
                <a:cubicBezTo>
                  <a:pt x="570524" y="111805"/>
                  <a:pt x="672123" y="49283"/>
                  <a:pt x="750277" y="45375"/>
                </a:cubicBezTo>
                <a:cubicBezTo>
                  <a:pt x="773723" y="49283"/>
                  <a:pt x="844062" y="76636"/>
                  <a:pt x="867508" y="80544"/>
                </a:cubicBezTo>
                <a:cubicBezTo>
                  <a:pt x="894862" y="76636"/>
                  <a:pt x="992554" y="49283"/>
                  <a:pt x="1019908" y="45375"/>
                </a:cubicBezTo>
                <a:cubicBezTo>
                  <a:pt x="1051170" y="45375"/>
                  <a:pt x="1141046" y="92267"/>
                  <a:pt x="1172308" y="92267"/>
                </a:cubicBezTo>
                <a:cubicBezTo>
                  <a:pt x="1219200" y="92267"/>
                  <a:pt x="1301262" y="80544"/>
                  <a:pt x="1348154" y="80544"/>
                </a:cubicBezTo>
                <a:cubicBezTo>
                  <a:pt x="1391139" y="76636"/>
                  <a:pt x="1481015" y="61006"/>
                  <a:pt x="1524000" y="57098"/>
                </a:cubicBezTo>
                <a:cubicBezTo>
                  <a:pt x="1590431" y="61006"/>
                  <a:pt x="1680307" y="88359"/>
                  <a:pt x="1746738" y="92267"/>
                </a:cubicBezTo>
                <a:cubicBezTo>
                  <a:pt x="1801446" y="92267"/>
                  <a:pt x="1985107" y="68821"/>
                  <a:pt x="2039815" y="68821"/>
                </a:cubicBezTo>
                <a:cubicBezTo>
                  <a:pt x="2074984" y="68821"/>
                  <a:pt x="2168769" y="33651"/>
                  <a:pt x="2203938" y="33651"/>
                </a:cubicBezTo>
                <a:cubicBezTo>
                  <a:pt x="2266461" y="41467"/>
                  <a:pt x="2411046" y="72728"/>
                  <a:pt x="2473569" y="80544"/>
                </a:cubicBezTo>
                <a:cubicBezTo>
                  <a:pt x="2551723" y="76636"/>
                  <a:pt x="2653323" y="25836"/>
                  <a:pt x="2731477" y="21928"/>
                </a:cubicBezTo>
                <a:cubicBezTo>
                  <a:pt x="2766646" y="29744"/>
                  <a:pt x="2907323" y="37559"/>
                  <a:pt x="2942492" y="45375"/>
                </a:cubicBezTo>
                <a:cubicBezTo>
                  <a:pt x="3001107" y="45375"/>
                  <a:pt x="3176954" y="21929"/>
                  <a:pt x="3235569" y="21929"/>
                </a:cubicBezTo>
                <a:cubicBezTo>
                  <a:pt x="3350846" y="25837"/>
                  <a:pt x="3533531" y="13625"/>
                  <a:pt x="3634154" y="21929"/>
                </a:cubicBezTo>
                <a:cubicBezTo>
                  <a:pt x="3734777" y="30233"/>
                  <a:pt x="3769947" y="-58667"/>
                  <a:pt x="3839308" y="71751"/>
                </a:cubicBezTo>
                <a:lnTo>
                  <a:pt x="3839308" y="4719951"/>
                </a:lnTo>
                <a:cubicBezTo>
                  <a:pt x="3746500" y="4791754"/>
                  <a:pt x="3650761" y="4736070"/>
                  <a:pt x="3563815" y="4734604"/>
                </a:cubicBezTo>
                <a:cubicBezTo>
                  <a:pt x="3476869" y="4733138"/>
                  <a:pt x="3364522" y="4732649"/>
                  <a:pt x="3317630" y="4711157"/>
                </a:cubicBezTo>
                <a:cubicBezTo>
                  <a:pt x="3270738" y="4689665"/>
                  <a:pt x="3302000" y="4758051"/>
                  <a:pt x="3212123" y="4734605"/>
                </a:cubicBezTo>
                <a:cubicBezTo>
                  <a:pt x="3122246" y="4711159"/>
                  <a:pt x="2911230" y="4760005"/>
                  <a:pt x="2848707" y="4734605"/>
                </a:cubicBezTo>
                <a:cubicBezTo>
                  <a:pt x="2786184" y="4709205"/>
                  <a:pt x="2809630" y="4703343"/>
                  <a:pt x="2731476" y="4699435"/>
                </a:cubicBezTo>
                <a:cubicBezTo>
                  <a:pt x="2653322" y="4695527"/>
                  <a:pt x="2622061" y="4750236"/>
                  <a:pt x="2508738" y="4758051"/>
                </a:cubicBezTo>
                <a:cubicBezTo>
                  <a:pt x="2395415" y="4765866"/>
                  <a:pt x="2129692" y="4738513"/>
                  <a:pt x="2051538" y="4746328"/>
                </a:cubicBezTo>
                <a:cubicBezTo>
                  <a:pt x="1973384" y="4754143"/>
                  <a:pt x="1990969" y="4760004"/>
                  <a:pt x="1910861" y="4758050"/>
                </a:cubicBezTo>
                <a:cubicBezTo>
                  <a:pt x="1830753" y="4756096"/>
                  <a:pt x="1721339" y="4785406"/>
                  <a:pt x="1652954" y="4781498"/>
                </a:cubicBezTo>
                <a:cubicBezTo>
                  <a:pt x="1584570" y="4777590"/>
                  <a:pt x="1533769" y="4767819"/>
                  <a:pt x="1477108" y="4769773"/>
                </a:cubicBezTo>
                <a:cubicBezTo>
                  <a:pt x="1420447" y="4771727"/>
                  <a:pt x="1432169" y="4742420"/>
                  <a:pt x="1324708" y="4734605"/>
                </a:cubicBezTo>
                <a:cubicBezTo>
                  <a:pt x="1217247" y="4726790"/>
                  <a:pt x="1103923" y="4722882"/>
                  <a:pt x="1019908" y="4722882"/>
                </a:cubicBezTo>
                <a:cubicBezTo>
                  <a:pt x="935893" y="4722882"/>
                  <a:pt x="824523" y="4761959"/>
                  <a:pt x="750277" y="4758051"/>
                </a:cubicBezTo>
                <a:lnTo>
                  <a:pt x="468923" y="4722882"/>
                </a:lnTo>
                <a:lnTo>
                  <a:pt x="269631" y="4758052"/>
                </a:lnTo>
                <a:lnTo>
                  <a:pt x="29308" y="4719951"/>
                </a:lnTo>
                <a:cubicBezTo>
                  <a:pt x="27354" y="3228190"/>
                  <a:pt x="1954" y="1783321"/>
                  <a:pt x="0" y="291560"/>
                </a:cubicBezTo>
                <a:lnTo>
                  <a:pt x="29308" y="71751"/>
                </a:lnTo>
                <a:close/>
              </a:path>
            </a:pathLst>
          </a:custGeom>
          <a:blipFill>
            <a:blip r:embed="rId5" cstate="print">
              <a:extLst>
                <a:ext uri="{BEBA8EAE-BF5A-486C-A8C5-ECC9F3942E4B}">
                  <a14:imgProps xmlns:a14="http://schemas.microsoft.com/office/drawing/2010/main">
                    <a14:imgLayer r:embed="rId6">
                      <a14:imgEffect>
                        <a14:brightnessContrast contrast="40000"/>
                      </a14:imgEffect>
                    </a14:imgLayer>
                  </a14:imgProps>
                </a:ext>
              </a:extLst>
            </a:blip>
            <a:tile tx="0" ty="0" sx="100000" sy="100000" flip="none" algn="tl"/>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7" cstate="print">
            <a:extLst>
              <a:ext uri="{BEBA8EAE-BF5A-486C-A8C5-ECC9F3942E4B}">
                <a14:imgProps xmlns:a14="http://schemas.microsoft.com/office/drawing/2010/main">
                  <a14:imgLayer r:embed="rId8">
                    <a14:imgEffect>
                      <a14:colorTemperature colorTemp="5300"/>
                    </a14:imgEffect>
                  </a14:imgLayer>
                </a14:imgProps>
              </a:ext>
              <a:ext uri="{28A0092B-C50C-407E-A947-70E740481C1C}">
                <a14:useLocalDpi xmlns:a14="http://schemas.microsoft.com/office/drawing/2010/main" val="0"/>
              </a:ext>
            </a:extLst>
          </a:blip>
          <a:srcRect l="25768" t="5300" r="34851" b="12285"/>
          <a:stretch/>
        </p:blipFill>
        <p:spPr>
          <a:xfrm>
            <a:off x="5364088" y="1196753"/>
            <a:ext cx="2964903" cy="3024336"/>
          </a:xfrm>
          <a:prstGeom prst="rect">
            <a:avLst/>
          </a:prstGeom>
          <a:effectLst>
            <a:outerShdw blurRad="63500" sx="101000" sy="101000" algn="ctr" rotWithShape="0">
              <a:prstClr val="black">
                <a:alpha val="20000"/>
              </a:prstClr>
            </a:outerShdw>
          </a:effectLst>
        </p:spPr>
      </p:pic>
      <p:sp>
        <p:nvSpPr>
          <p:cNvPr id="11" name="TextBox 10"/>
          <p:cNvSpPr txBox="1"/>
          <p:nvPr/>
        </p:nvSpPr>
        <p:spPr>
          <a:xfrm>
            <a:off x="755576" y="5085184"/>
            <a:ext cx="7560840" cy="1200329"/>
          </a:xfrm>
          <a:prstGeom prst="rect">
            <a:avLst/>
          </a:prstGeom>
          <a:noFill/>
        </p:spPr>
        <p:txBody>
          <a:bodyPr wrap="square" rtlCol="0">
            <a:spAutoFit/>
          </a:bodyPr>
          <a:lstStyle/>
          <a:p>
            <a:pPr algn="ctr"/>
            <a:r>
              <a:rPr lang="en-GB" sz="3600" b="1" dirty="0" smtClean="0">
                <a:solidFill>
                  <a:schemeClr val="accent5">
                    <a:lumMod val="50000"/>
                  </a:schemeClr>
                </a:solidFill>
                <a:effectLst>
                  <a:outerShdw blurRad="50800" dist="50800" dir="5400000" algn="ctr" rotWithShape="0">
                    <a:schemeClr val="accent3"/>
                  </a:outerShdw>
                </a:effectLst>
              </a:rPr>
              <a:t>LO: To consider how poets use language to communicate a message</a:t>
            </a:r>
          </a:p>
        </p:txBody>
      </p:sp>
    </p:spTree>
    <p:extLst>
      <p:ext uri="{BB962C8B-B14F-4D97-AF65-F5344CB8AC3E}">
        <p14:creationId xmlns:p14="http://schemas.microsoft.com/office/powerpoint/2010/main" val="3649675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blipFill dpi="0" rotWithShape="1">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sharpenSoften amount="-25000"/>
                      </a14:imgEffect>
                      <a14:imgEffect>
                        <a14:brightnessContrast bright="14000"/>
                      </a14:imgEffect>
                    </a14:imgLayer>
                  </a14:imgProps>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0"/>
            <a:ext cx="9323512" cy="6858000"/>
          </a:xfrm>
          <a:prstGeom prst="rect">
            <a:avLst/>
          </a:prstGeom>
          <a:gradFill>
            <a:gsLst>
              <a:gs pos="0">
                <a:srgbClr val="5E9EFF"/>
              </a:gs>
              <a:gs pos="39999">
                <a:srgbClr val="85C2FF"/>
              </a:gs>
              <a:gs pos="70000">
                <a:srgbClr val="C4D6EB"/>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71600" y="764704"/>
            <a:ext cx="6912768" cy="369332"/>
          </a:xfrm>
          <a:prstGeom prst="rect">
            <a:avLst/>
          </a:prstGeom>
          <a:noFill/>
        </p:spPr>
        <p:txBody>
          <a:bodyPr wrap="square" rtlCol="0">
            <a:spAutoFit/>
          </a:bodyPr>
          <a:lstStyle/>
          <a:p>
            <a:endParaRPr lang="en-GB" dirty="0"/>
          </a:p>
        </p:txBody>
      </p:sp>
      <p:sp>
        <p:nvSpPr>
          <p:cNvPr id="10" name="TextBox 9"/>
          <p:cNvSpPr txBox="1"/>
          <p:nvPr/>
        </p:nvSpPr>
        <p:spPr>
          <a:xfrm>
            <a:off x="269268" y="332656"/>
            <a:ext cx="8964488" cy="6001643"/>
          </a:xfrm>
          <a:prstGeom prst="rect">
            <a:avLst/>
          </a:prstGeom>
          <a:noFill/>
        </p:spPr>
        <p:txBody>
          <a:bodyPr wrap="square" rtlCol="0">
            <a:spAutoFit/>
          </a:bodyPr>
          <a:lstStyle/>
          <a:p>
            <a:pPr>
              <a:lnSpc>
                <a:spcPct val="80000"/>
              </a:lnSpc>
              <a:defRPr/>
            </a:pPr>
            <a:r>
              <a:rPr lang="en-US" sz="2400" b="1" dirty="0" smtClean="0">
                <a:solidFill>
                  <a:srgbClr val="CC0099"/>
                </a:solidFill>
                <a:latin typeface="Comic Sans MS" pitchFamily="66" charset="0"/>
              </a:rPr>
              <a:t>Personal response</a:t>
            </a:r>
            <a:r>
              <a:rPr lang="en-US" sz="2400" dirty="0" smtClean="0">
                <a:solidFill>
                  <a:srgbClr val="CC0099"/>
                </a:solidFill>
                <a:latin typeface="Comic Sans MS" pitchFamily="66" charset="0"/>
              </a:rPr>
              <a:t> </a:t>
            </a:r>
            <a:r>
              <a:rPr lang="en-US" sz="2400" dirty="0" smtClean="0">
                <a:solidFill>
                  <a:srgbClr val="002060"/>
                </a:solidFill>
                <a:latin typeface="Comic Sans MS" pitchFamily="66" charset="0"/>
              </a:rPr>
              <a:t>is about how the poem </a:t>
            </a:r>
            <a:r>
              <a:rPr lang="en-US" sz="2400" dirty="0" smtClean="0">
                <a:solidFill>
                  <a:srgbClr val="CC0099"/>
                </a:solidFill>
                <a:latin typeface="Comic Sans MS" pitchFamily="66" charset="0"/>
              </a:rPr>
              <a:t>makes </a:t>
            </a:r>
            <a:r>
              <a:rPr lang="en-US" sz="2400" b="1" dirty="0" smtClean="0">
                <a:solidFill>
                  <a:srgbClr val="CC0099"/>
                </a:solidFill>
                <a:latin typeface="Comic Sans MS" pitchFamily="66" charset="0"/>
              </a:rPr>
              <a:t>you feel</a:t>
            </a:r>
            <a:r>
              <a:rPr lang="en-US" sz="2400" b="1" dirty="0" smtClean="0">
                <a:solidFill>
                  <a:srgbClr val="002060"/>
                </a:solidFill>
                <a:latin typeface="Comic Sans MS" pitchFamily="66" charset="0"/>
              </a:rPr>
              <a:t> </a:t>
            </a:r>
            <a:r>
              <a:rPr lang="en-US" sz="2400" dirty="0" smtClean="0">
                <a:solidFill>
                  <a:srgbClr val="002060"/>
                </a:solidFill>
                <a:latin typeface="Comic Sans MS" pitchFamily="66" charset="0"/>
              </a:rPr>
              <a:t>and what the poem makes </a:t>
            </a:r>
            <a:r>
              <a:rPr lang="en-US" sz="2400" b="1" dirty="0" smtClean="0">
                <a:solidFill>
                  <a:srgbClr val="CC0099"/>
                </a:solidFill>
                <a:latin typeface="Comic Sans MS" pitchFamily="66" charset="0"/>
              </a:rPr>
              <a:t>you </a:t>
            </a:r>
            <a:r>
              <a:rPr lang="en-US" sz="2400" b="1" u="sng" dirty="0" smtClean="0">
                <a:solidFill>
                  <a:srgbClr val="CC0099"/>
                </a:solidFill>
                <a:latin typeface="Comic Sans MS" pitchFamily="66" charset="0"/>
              </a:rPr>
              <a:t>think. </a:t>
            </a:r>
            <a:r>
              <a:rPr lang="en-US" sz="2400" dirty="0" smtClean="0">
                <a:solidFill>
                  <a:srgbClr val="002060"/>
                </a:solidFill>
                <a:latin typeface="Comic Sans MS" pitchFamily="66" charset="0"/>
              </a:rPr>
              <a:t>There are different ways of thinking – it’s like wearing a different hat to make you think in a different way about what you read.</a:t>
            </a:r>
          </a:p>
          <a:p>
            <a:pPr>
              <a:lnSpc>
                <a:spcPct val="80000"/>
              </a:lnSpc>
              <a:defRPr/>
            </a:pPr>
            <a:endParaRPr lang="en-US" sz="2400" dirty="0">
              <a:solidFill>
                <a:srgbClr val="002060"/>
              </a:solidFill>
              <a:latin typeface="Comic Sans MS" pitchFamily="66" charset="0"/>
            </a:endParaRPr>
          </a:p>
          <a:p>
            <a:pPr>
              <a:lnSpc>
                <a:spcPct val="80000"/>
              </a:lnSpc>
              <a:defRPr/>
            </a:pPr>
            <a:endParaRPr lang="en-US" sz="2400" dirty="0" smtClean="0">
              <a:solidFill>
                <a:srgbClr val="002060"/>
              </a:solidFill>
              <a:latin typeface="Comic Sans MS" pitchFamily="66" charset="0"/>
            </a:endParaRPr>
          </a:p>
          <a:p>
            <a:pPr>
              <a:lnSpc>
                <a:spcPct val="80000"/>
              </a:lnSpc>
              <a:defRPr/>
            </a:pPr>
            <a:endParaRPr lang="en-US" sz="2400" b="1" dirty="0" smtClean="0">
              <a:solidFill>
                <a:srgbClr val="66FF33"/>
              </a:solidFill>
              <a:latin typeface="Comic Sans MS" pitchFamily="66" charset="0"/>
            </a:endParaRPr>
          </a:p>
          <a:p>
            <a:pPr>
              <a:lnSpc>
                <a:spcPct val="80000"/>
              </a:lnSpc>
              <a:defRPr/>
            </a:pPr>
            <a:r>
              <a:rPr lang="en-US" sz="2400" dirty="0" smtClean="0">
                <a:solidFill>
                  <a:srgbClr val="FF0066"/>
                </a:solidFill>
                <a:latin typeface="Comic Sans MS" pitchFamily="66" charset="0"/>
              </a:rPr>
              <a:t> </a:t>
            </a:r>
            <a:r>
              <a:rPr lang="en-US" sz="2400" b="1" dirty="0" smtClean="0">
                <a:solidFill>
                  <a:srgbClr val="FF0000"/>
                </a:solidFill>
                <a:latin typeface="Comic Sans MS" pitchFamily="66" charset="0"/>
              </a:rPr>
              <a:t>Red hat </a:t>
            </a:r>
            <a:r>
              <a:rPr lang="en-US" sz="2400" dirty="0" smtClean="0">
                <a:solidFill>
                  <a:srgbClr val="002060"/>
                </a:solidFill>
                <a:latin typeface="Comic Sans MS" pitchFamily="66" charset="0"/>
              </a:rPr>
              <a:t>thinking helps us to respond to a poem emotionally.</a:t>
            </a:r>
          </a:p>
          <a:p>
            <a:pPr>
              <a:lnSpc>
                <a:spcPct val="80000"/>
              </a:lnSpc>
              <a:defRPr/>
            </a:pPr>
            <a:endParaRPr lang="en-US" sz="2400" dirty="0" smtClean="0">
              <a:solidFill>
                <a:srgbClr val="FFFF00"/>
              </a:solidFill>
              <a:latin typeface="Comic Sans MS" pitchFamily="66" charset="0"/>
            </a:endParaRPr>
          </a:p>
          <a:p>
            <a:pPr>
              <a:lnSpc>
                <a:spcPct val="80000"/>
              </a:lnSpc>
              <a:defRPr/>
            </a:pPr>
            <a:endParaRPr lang="en-US" sz="2400" dirty="0" smtClean="0">
              <a:solidFill>
                <a:srgbClr val="FFFF00"/>
              </a:solidFill>
              <a:latin typeface="Comic Sans MS" pitchFamily="66" charset="0"/>
            </a:endParaRPr>
          </a:p>
          <a:p>
            <a:pPr>
              <a:lnSpc>
                <a:spcPct val="80000"/>
              </a:lnSpc>
              <a:defRPr/>
            </a:pPr>
            <a:r>
              <a:rPr lang="en-US" sz="2400" b="1" dirty="0" smtClean="0">
                <a:solidFill>
                  <a:schemeClr val="bg1"/>
                </a:solidFill>
                <a:effectLst>
                  <a:outerShdw blurRad="50800" dist="50800" dir="5400000" algn="ctr" rotWithShape="0">
                    <a:schemeClr val="tx1"/>
                  </a:outerShdw>
                </a:effectLst>
                <a:latin typeface="Comic Sans MS" pitchFamily="66" charset="0"/>
              </a:rPr>
              <a:t>White</a:t>
            </a:r>
            <a:r>
              <a:rPr lang="en-US" sz="2400" b="1" dirty="0" smtClean="0">
                <a:solidFill>
                  <a:schemeClr val="bg1"/>
                </a:solidFill>
                <a:latin typeface="Comic Sans MS" pitchFamily="66" charset="0"/>
              </a:rPr>
              <a:t> </a:t>
            </a:r>
            <a:r>
              <a:rPr lang="en-US" sz="2400" b="1" dirty="0" smtClean="0">
                <a:solidFill>
                  <a:schemeClr val="bg1"/>
                </a:solidFill>
                <a:effectLst>
                  <a:outerShdw blurRad="50800" dist="50800" dir="5400000" algn="ctr" rotWithShape="0">
                    <a:schemeClr val="tx1"/>
                  </a:outerShdw>
                </a:effectLst>
                <a:latin typeface="Comic Sans MS" pitchFamily="66" charset="0"/>
              </a:rPr>
              <a:t>hat</a:t>
            </a:r>
            <a:r>
              <a:rPr lang="en-US" sz="2400" b="1" dirty="0" smtClean="0">
                <a:solidFill>
                  <a:schemeClr val="bg1"/>
                </a:solidFill>
                <a:latin typeface="Comic Sans MS" pitchFamily="66" charset="0"/>
              </a:rPr>
              <a:t> </a:t>
            </a:r>
            <a:r>
              <a:rPr lang="en-US" sz="2400" dirty="0" smtClean="0">
                <a:solidFill>
                  <a:srgbClr val="002060"/>
                </a:solidFill>
                <a:latin typeface="Comic Sans MS" pitchFamily="66" charset="0"/>
              </a:rPr>
              <a:t>thinking helps us find out more about the detail, language and style of the poem.</a:t>
            </a:r>
          </a:p>
          <a:p>
            <a:pPr>
              <a:lnSpc>
                <a:spcPct val="80000"/>
              </a:lnSpc>
              <a:defRPr/>
            </a:pPr>
            <a:endParaRPr lang="en-US" sz="2400" dirty="0" smtClean="0">
              <a:solidFill>
                <a:srgbClr val="002060"/>
              </a:solidFill>
              <a:latin typeface="Comic Sans MS" pitchFamily="66" charset="0"/>
            </a:endParaRPr>
          </a:p>
          <a:p>
            <a:pPr>
              <a:lnSpc>
                <a:spcPct val="80000"/>
              </a:lnSpc>
              <a:defRPr/>
            </a:pPr>
            <a:r>
              <a:rPr lang="en-US" sz="2400" b="1" dirty="0" smtClean="0">
                <a:solidFill>
                  <a:srgbClr val="FFC000"/>
                </a:solidFill>
                <a:effectLst>
                  <a:outerShdw blurRad="50800" dist="50800" dir="5400000" algn="ctr" rotWithShape="0">
                    <a:schemeClr val="tx1"/>
                  </a:outerShdw>
                </a:effectLst>
                <a:latin typeface="Comic Sans MS" pitchFamily="66" charset="0"/>
              </a:rPr>
              <a:t>Yellow hat </a:t>
            </a:r>
            <a:r>
              <a:rPr lang="en-US" sz="2400" dirty="0" smtClean="0">
                <a:solidFill>
                  <a:srgbClr val="002060"/>
                </a:solidFill>
                <a:latin typeface="Comic Sans MS" pitchFamily="66" charset="0"/>
              </a:rPr>
              <a:t>thinking helps us identify the words, phrases and poetic devices we think are particularly effective</a:t>
            </a:r>
          </a:p>
          <a:p>
            <a:pPr>
              <a:lnSpc>
                <a:spcPct val="80000"/>
              </a:lnSpc>
              <a:defRPr/>
            </a:pPr>
            <a:endParaRPr lang="en-US" sz="2400" dirty="0" smtClean="0">
              <a:solidFill>
                <a:srgbClr val="002060"/>
              </a:solidFill>
              <a:latin typeface="Comic Sans MS" pitchFamily="66" charset="0"/>
            </a:endParaRPr>
          </a:p>
          <a:p>
            <a:pPr>
              <a:lnSpc>
                <a:spcPct val="80000"/>
              </a:lnSpc>
              <a:defRPr/>
            </a:pPr>
            <a:endParaRPr lang="en-US" sz="2400" dirty="0">
              <a:solidFill>
                <a:srgbClr val="002060"/>
              </a:solidFill>
              <a:latin typeface="Comic Sans MS" pitchFamily="66" charset="0"/>
            </a:endParaRPr>
          </a:p>
          <a:p>
            <a:pPr>
              <a:lnSpc>
                <a:spcPct val="80000"/>
              </a:lnSpc>
              <a:defRPr/>
            </a:pPr>
            <a:r>
              <a:rPr lang="en-US" sz="2400" dirty="0" smtClean="0">
                <a:solidFill>
                  <a:srgbClr val="002060"/>
                </a:solidFill>
                <a:latin typeface="Comic Sans MS" pitchFamily="66" charset="0"/>
              </a:rPr>
              <a:t>We can combine all this to give a personal response with evidence from the poem and consider what the poem means and why the poet wrote it. </a:t>
            </a:r>
            <a:r>
              <a:rPr lang="en-US" sz="2400" b="1" dirty="0" smtClean="0">
                <a:solidFill>
                  <a:srgbClr val="66FF33"/>
                </a:solidFill>
                <a:effectLst>
                  <a:outerShdw blurRad="50800" dist="50800" dir="5400000" algn="ctr" rotWithShape="0">
                    <a:schemeClr val="tx1"/>
                  </a:outerShdw>
                </a:effectLst>
                <a:latin typeface="Comic Sans MS" pitchFamily="66" charset="0"/>
              </a:rPr>
              <a:t>Green hat</a:t>
            </a:r>
            <a:endParaRPr lang="en-GB" sz="2400" dirty="0">
              <a:effectLst>
                <a:outerShdw blurRad="50800" dist="50800" dir="5400000" algn="ctr" rotWithShape="0">
                  <a:schemeClr val="tx1"/>
                </a:outerShdw>
              </a:effectLst>
            </a:endParaRPr>
          </a:p>
        </p:txBody>
      </p:sp>
    </p:spTree>
    <p:extLst>
      <p:ext uri="{BB962C8B-B14F-4D97-AF65-F5344CB8AC3E}">
        <p14:creationId xmlns:p14="http://schemas.microsoft.com/office/powerpoint/2010/main" val="36496752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blipFill dpi="0" rotWithShape="1">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brightnessContrast bright="14000"/>
                      </a14:imgEffect>
                    </a14:imgLayer>
                  </a14:imgProps>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259632" y="0"/>
            <a:ext cx="5184576" cy="7478970"/>
          </a:xfrm>
          <a:prstGeom prst="rect">
            <a:avLst/>
          </a:prstGeom>
          <a:noFill/>
        </p:spPr>
        <p:txBody>
          <a:bodyPr wrap="square" rtlCol="0">
            <a:spAutoFit/>
          </a:bodyPr>
          <a:lstStyle/>
          <a:p>
            <a:r>
              <a:rPr lang="en-GB" sz="2400" b="1" dirty="0" smtClean="0"/>
              <a:t>The  River                     </a:t>
            </a:r>
          </a:p>
          <a:p>
            <a:endParaRPr lang="en-GB" sz="2400" dirty="0" smtClean="0"/>
          </a:p>
          <a:p>
            <a:r>
              <a:rPr lang="en-GB" sz="2400" dirty="0" smtClean="0"/>
              <a:t>The River's a wanderer,</a:t>
            </a:r>
          </a:p>
          <a:p>
            <a:r>
              <a:rPr lang="en-GB" sz="2400" dirty="0" smtClean="0"/>
              <a:t>A nomad, a tramp,</a:t>
            </a:r>
          </a:p>
          <a:p>
            <a:r>
              <a:rPr lang="en-GB" sz="2400" dirty="0" smtClean="0"/>
              <a:t>He doesn't choose one place</a:t>
            </a:r>
          </a:p>
          <a:p>
            <a:r>
              <a:rPr lang="en-GB" sz="2400" dirty="0" smtClean="0"/>
              <a:t>To set up his camp.</a:t>
            </a:r>
          </a:p>
          <a:p>
            <a:r>
              <a:rPr lang="en-GB" sz="2400" dirty="0" smtClean="0"/>
              <a:t> </a:t>
            </a:r>
          </a:p>
          <a:p>
            <a:r>
              <a:rPr lang="en-GB" sz="2400" dirty="0" smtClean="0"/>
              <a:t>The River's a winder,</a:t>
            </a:r>
          </a:p>
          <a:p>
            <a:r>
              <a:rPr lang="en-GB" sz="2400" dirty="0" smtClean="0"/>
              <a:t>Through valley and hill</a:t>
            </a:r>
          </a:p>
          <a:p>
            <a:r>
              <a:rPr lang="en-GB" sz="2400" dirty="0" smtClean="0"/>
              <a:t>He twists and he turns,</a:t>
            </a:r>
          </a:p>
          <a:p>
            <a:r>
              <a:rPr lang="en-GB" sz="2400" dirty="0" smtClean="0"/>
              <a:t>He just cannot be still.</a:t>
            </a:r>
          </a:p>
          <a:p>
            <a:r>
              <a:rPr lang="en-GB" sz="2400" dirty="0" smtClean="0"/>
              <a:t> </a:t>
            </a:r>
          </a:p>
          <a:p>
            <a:r>
              <a:rPr lang="en-GB" sz="2400" dirty="0" smtClean="0"/>
              <a:t>The River's a hoarder</a:t>
            </a:r>
          </a:p>
          <a:p>
            <a:r>
              <a:rPr lang="en-GB" sz="2400" dirty="0" smtClean="0"/>
              <a:t>And he buries down deep</a:t>
            </a:r>
          </a:p>
          <a:p>
            <a:r>
              <a:rPr lang="en-GB" sz="2400" dirty="0" smtClean="0"/>
              <a:t>Those little treasures</a:t>
            </a:r>
          </a:p>
          <a:p>
            <a:r>
              <a:rPr lang="en-GB" sz="2400" dirty="0" smtClean="0"/>
              <a:t>That he wants to keep.</a:t>
            </a:r>
          </a:p>
          <a:p>
            <a:r>
              <a:rPr lang="en-GB" sz="1200" dirty="0" smtClean="0"/>
              <a:t> </a:t>
            </a:r>
          </a:p>
          <a:p>
            <a:r>
              <a:rPr lang="en-GB" sz="1200" dirty="0" smtClean="0"/>
              <a:t>.</a:t>
            </a:r>
          </a:p>
          <a:p>
            <a:endParaRPr lang="en-US" sz="3600" b="1" i="1" dirty="0" smtClean="0">
              <a:latin typeface="Corbel" pitchFamily="34" charset="0"/>
            </a:endParaRPr>
          </a:p>
          <a:p>
            <a:endParaRPr lang="en-US" sz="3600" b="1" i="1" dirty="0" smtClean="0">
              <a:latin typeface="Corbel" pitchFamily="34" charset="0"/>
            </a:endParaRPr>
          </a:p>
        </p:txBody>
      </p:sp>
      <p:sp>
        <p:nvSpPr>
          <p:cNvPr id="6" name="Rectangle 3"/>
          <p:cNvSpPr/>
          <p:nvPr/>
        </p:nvSpPr>
        <p:spPr>
          <a:xfrm>
            <a:off x="6804248" y="3933056"/>
            <a:ext cx="2138588" cy="2376265"/>
          </a:xfrm>
          <a:custGeom>
            <a:avLst/>
            <a:gdLst>
              <a:gd name="connsiteX0" fmla="*/ 0 w 3810000"/>
              <a:gd name="connsiteY0" fmla="*/ 0 h 4648200"/>
              <a:gd name="connsiteX1" fmla="*/ 3810000 w 3810000"/>
              <a:gd name="connsiteY1" fmla="*/ 0 h 4648200"/>
              <a:gd name="connsiteX2" fmla="*/ 3810000 w 3810000"/>
              <a:gd name="connsiteY2" fmla="*/ 4648200 h 4648200"/>
              <a:gd name="connsiteX3" fmla="*/ 0 w 3810000"/>
              <a:gd name="connsiteY3" fmla="*/ 4648200 h 4648200"/>
              <a:gd name="connsiteX4" fmla="*/ 0 w 3810000"/>
              <a:gd name="connsiteY4" fmla="*/ 0 h 4648200"/>
              <a:gd name="connsiteX0" fmla="*/ 0 w 3810000"/>
              <a:gd name="connsiteY0" fmla="*/ 2931 h 4651131"/>
              <a:gd name="connsiteX1" fmla="*/ 193431 w 3810000"/>
              <a:gd name="connsiteY1" fmla="*/ 0 h 4651131"/>
              <a:gd name="connsiteX2" fmla="*/ 3810000 w 3810000"/>
              <a:gd name="connsiteY2" fmla="*/ 2931 h 4651131"/>
              <a:gd name="connsiteX3" fmla="*/ 3810000 w 3810000"/>
              <a:gd name="connsiteY3" fmla="*/ 4651131 h 4651131"/>
              <a:gd name="connsiteX4" fmla="*/ 0 w 3810000"/>
              <a:gd name="connsiteY4" fmla="*/ 4651131 h 4651131"/>
              <a:gd name="connsiteX5" fmla="*/ 0 w 3810000"/>
              <a:gd name="connsiteY5" fmla="*/ 2931 h 4651131"/>
              <a:gd name="connsiteX0" fmla="*/ 0 w 3810000"/>
              <a:gd name="connsiteY0" fmla="*/ 2931 h 4651131"/>
              <a:gd name="connsiteX1" fmla="*/ 193431 w 3810000"/>
              <a:gd name="connsiteY1" fmla="*/ 0 h 4651131"/>
              <a:gd name="connsiteX2" fmla="*/ 392723 w 3810000"/>
              <a:gd name="connsiteY2" fmla="*/ 1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931 h 4651131"/>
              <a:gd name="connsiteX1" fmla="*/ 193431 w 3810000"/>
              <a:gd name="connsiteY1" fmla="*/ 0 h 4651131"/>
              <a:gd name="connsiteX2" fmla="*/ 463062 w 3810000"/>
              <a:gd name="connsiteY2" fmla="*/ 46893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3810000 w 3810000"/>
              <a:gd name="connsiteY4" fmla="*/ 26376 h 4674576"/>
              <a:gd name="connsiteX5" fmla="*/ 3810000 w 3810000"/>
              <a:gd name="connsiteY5" fmla="*/ 4674576 h 4674576"/>
              <a:gd name="connsiteX6" fmla="*/ 0 w 3810000"/>
              <a:gd name="connsiteY6" fmla="*/ 4674576 h 4674576"/>
              <a:gd name="connsiteX7" fmla="*/ 0 w 3810000"/>
              <a:gd name="connsiteY7"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3810000 w 3810000"/>
              <a:gd name="connsiteY5" fmla="*/ 26376 h 4674576"/>
              <a:gd name="connsiteX6" fmla="*/ 3810000 w 3810000"/>
              <a:gd name="connsiteY6" fmla="*/ 4674576 h 4674576"/>
              <a:gd name="connsiteX7" fmla="*/ 0 w 3810000"/>
              <a:gd name="connsiteY7" fmla="*/ 4674576 h 4674576"/>
              <a:gd name="connsiteX8" fmla="*/ 0 w 3810000"/>
              <a:gd name="connsiteY8"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3810000 w 3810000"/>
              <a:gd name="connsiteY6" fmla="*/ 26376 h 4674576"/>
              <a:gd name="connsiteX7" fmla="*/ 3810000 w 3810000"/>
              <a:gd name="connsiteY7" fmla="*/ 4674576 h 4674576"/>
              <a:gd name="connsiteX8" fmla="*/ 0 w 3810000"/>
              <a:gd name="connsiteY8" fmla="*/ 4674576 h 4674576"/>
              <a:gd name="connsiteX9" fmla="*/ 0 w 3810000"/>
              <a:gd name="connsiteY9"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3810000 w 3810000"/>
              <a:gd name="connsiteY7" fmla="*/ 26376 h 4674576"/>
              <a:gd name="connsiteX8" fmla="*/ 3810000 w 3810000"/>
              <a:gd name="connsiteY8" fmla="*/ 4674576 h 4674576"/>
              <a:gd name="connsiteX9" fmla="*/ 0 w 3810000"/>
              <a:gd name="connsiteY9" fmla="*/ 4674576 h 4674576"/>
              <a:gd name="connsiteX10" fmla="*/ 0 w 3810000"/>
              <a:gd name="connsiteY10"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3810000 w 3810000"/>
              <a:gd name="connsiteY8" fmla="*/ 26376 h 4674576"/>
              <a:gd name="connsiteX9" fmla="*/ 3810000 w 3810000"/>
              <a:gd name="connsiteY9" fmla="*/ 4674576 h 4674576"/>
              <a:gd name="connsiteX10" fmla="*/ 0 w 3810000"/>
              <a:gd name="connsiteY10" fmla="*/ 4674576 h 4674576"/>
              <a:gd name="connsiteX11" fmla="*/ 0 w 3810000"/>
              <a:gd name="connsiteY11"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3810000 w 3810000"/>
              <a:gd name="connsiteY9" fmla="*/ 26376 h 4674576"/>
              <a:gd name="connsiteX10" fmla="*/ 3810000 w 3810000"/>
              <a:gd name="connsiteY10" fmla="*/ 4674576 h 4674576"/>
              <a:gd name="connsiteX11" fmla="*/ 0 w 3810000"/>
              <a:gd name="connsiteY11" fmla="*/ 4674576 h 4674576"/>
              <a:gd name="connsiteX12" fmla="*/ 0 w 3810000"/>
              <a:gd name="connsiteY12"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3810000 w 3810000"/>
              <a:gd name="connsiteY10" fmla="*/ 26376 h 4674576"/>
              <a:gd name="connsiteX11" fmla="*/ 3810000 w 3810000"/>
              <a:gd name="connsiteY11" fmla="*/ 4674576 h 4674576"/>
              <a:gd name="connsiteX12" fmla="*/ 0 w 3810000"/>
              <a:gd name="connsiteY12" fmla="*/ 4674576 h 4674576"/>
              <a:gd name="connsiteX13" fmla="*/ 0 w 3810000"/>
              <a:gd name="connsiteY13"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2010507 w 3810000"/>
              <a:gd name="connsiteY10" fmla="*/ 23446 h 4674576"/>
              <a:gd name="connsiteX11" fmla="*/ 3810000 w 3810000"/>
              <a:gd name="connsiteY11" fmla="*/ 26376 h 4674576"/>
              <a:gd name="connsiteX12" fmla="*/ 3810000 w 3810000"/>
              <a:gd name="connsiteY12" fmla="*/ 4674576 h 4674576"/>
              <a:gd name="connsiteX13" fmla="*/ 0 w 3810000"/>
              <a:gd name="connsiteY13" fmla="*/ 4674576 h 4674576"/>
              <a:gd name="connsiteX14" fmla="*/ 0 w 3810000"/>
              <a:gd name="connsiteY14" fmla="*/ 26376 h 4674576"/>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3810000 w 3810000"/>
              <a:gd name="connsiteY12" fmla="*/ 38100 h 4686300"/>
              <a:gd name="connsiteX13" fmla="*/ 3810000 w 3810000"/>
              <a:gd name="connsiteY13" fmla="*/ 4686300 h 4686300"/>
              <a:gd name="connsiteX14" fmla="*/ 0 w 3810000"/>
              <a:gd name="connsiteY14" fmla="*/ 4686300 h 4686300"/>
              <a:gd name="connsiteX15" fmla="*/ 0 w 3810000"/>
              <a:gd name="connsiteY15" fmla="*/ 38100 h 4686300"/>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2444261 w 3810000"/>
              <a:gd name="connsiteY12" fmla="*/ 46893 h 4686300"/>
              <a:gd name="connsiteX13" fmla="*/ 3810000 w 3810000"/>
              <a:gd name="connsiteY13" fmla="*/ 38100 h 4686300"/>
              <a:gd name="connsiteX14" fmla="*/ 3810000 w 3810000"/>
              <a:gd name="connsiteY14" fmla="*/ 4686300 h 4686300"/>
              <a:gd name="connsiteX15" fmla="*/ 0 w 3810000"/>
              <a:gd name="connsiteY15" fmla="*/ 4686300 h 4686300"/>
              <a:gd name="connsiteX16" fmla="*/ 0 w 3810000"/>
              <a:gd name="connsiteY16" fmla="*/ 38100 h 4686300"/>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3810000 w 3810000"/>
              <a:gd name="connsiteY14" fmla="*/ 49823 h 4698023"/>
              <a:gd name="connsiteX15" fmla="*/ 3810000 w 3810000"/>
              <a:gd name="connsiteY15" fmla="*/ 4698023 h 4698023"/>
              <a:gd name="connsiteX16" fmla="*/ 0 w 3810000"/>
              <a:gd name="connsiteY16" fmla="*/ 4698023 h 4698023"/>
              <a:gd name="connsiteX17" fmla="*/ 0 w 3810000"/>
              <a:gd name="connsiteY17"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810000 w 3810000"/>
              <a:gd name="connsiteY15" fmla="*/ 49823 h 4698023"/>
              <a:gd name="connsiteX16" fmla="*/ 3810000 w 3810000"/>
              <a:gd name="connsiteY16" fmla="*/ 4698023 h 4698023"/>
              <a:gd name="connsiteX17" fmla="*/ 0 w 3810000"/>
              <a:gd name="connsiteY17" fmla="*/ 4698023 h 4698023"/>
              <a:gd name="connsiteX18" fmla="*/ 0 w 3810000"/>
              <a:gd name="connsiteY18"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355975 h 5004175"/>
              <a:gd name="connsiteX1" fmla="*/ 193431 w 3810000"/>
              <a:gd name="connsiteY1" fmla="*/ 353044 h 5004175"/>
              <a:gd name="connsiteX2" fmla="*/ 463062 w 3810000"/>
              <a:gd name="connsiteY2" fmla="*/ 399937 h 5004175"/>
              <a:gd name="connsiteX3" fmla="*/ 720969 w 3810000"/>
              <a:gd name="connsiteY3" fmla="*/ 329599 h 5004175"/>
              <a:gd name="connsiteX4" fmla="*/ 838200 w 3810000"/>
              <a:gd name="connsiteY4" fmla="*/ 364768 h 5004175"/>
              <a:gd name="connsiteX5" fmla="*/ 990600 w 3810000"/>
              <a:gd name="connsiteY5" fmla="*/ 329599 h 5004175"/>
              <a:gd name="connsiteX6" fmla="*/ 1143000 w 3810000"/>
              <a:gd name="connsiteY6" fmla="*/ 376491 h 5004175"/>
              <a:gd name="connsiteX7" fmla="*/ 1318846 w 3810000"/>
              <a:gd name="connsiteY7" fmla="*/ 364768 h 5004175"/>
              <a:gd name="connsiteX8" fmla="*/ 1494692 w 3810000"/>
              <a:gd name="connsiteY8" fmla="*/ 341322 h 5004175"/>
              <a:gd name="connsiteX9" fmla="*/ 1717430 w 3810000"/>
              <a:gd name="connsiteY9" fmla="*/ 376491 h 5004175"/>
              <a:gd name="connsiteX10" fmla="*/ 2010507 w 3810000"/>
              <a:gd name="connsiteY10" fmla="*/ 353045 h 5004175"/>
              <a:gd name="connsiteX11" fmla="*/ 2174630 w 3810000"/>
              <a:gd name="connsiteY11" fmla="*/ 317875 h 5004175"/>
              <a:gd name="connsiteX12" fmla="*/ 2444261 w 3810000"/>
              <a:gd name="connsiteY12" fmla="*/ 364768 h 5004175"/>
              <a:gd name="connsiteX13" fmla="*/ 2702169 w 3810000"/>
              <a:gd name="connsiteY13" fmla="*/ 306152 h 5004175"/>
              <a:gd name="connsiteX14" fmla="*/ 2913184 w 3810000"/>
              <a:gd name="connsiteY14" fmla="*/ 329599 h 5004175"/>
              <a:gd name="connsiteX15" fmla="*/ 3206261 w 3810000"/>
              <a:gd name="connsiteY15" fmla="*/ 306153 h 5004175"/>
              <a:gd name="connsiteX16" fmla="*/ 3604846 w 3810000"/>
              <a:gd name="connsiteY16" fmla="*/ 306153 h 5004175"/>
              <a:gd name="connsiteX17" fmla="*/ 3810000 w 3810000"/>
              <a:gd name="connsiteY17" fmla="*/ 355975 h 5004175"/>
              <a:gd name="connsiteX18" fmla="*/ 3810000 w 3810000"/>
              <a:gd name="connsiteY18" fmla="*/ 5004175 h 5004175"/>
              <a:gd name="connsiteX19" fmla="*/ 0 w 3810000"/>
              <a:gd name="connsiteY19" fmla="*/ 5004175 h 5004175"/>
              <a:gd name="connsiteX20" fmla="*/ 0 w 3810000"/>
              <a:gd name="connsiteY20" fmla="*/ 355975 h 5004175"/>
              <a:gd name="connsiteX0" fmla="*/ 0 w 3810000"/>
              <a:gd name="connsiteY0" fmla="*/ 71751 h 4719951"/>
              <a:gd name="connsiteX1" fmla="*/ 193431 w 3810000"/>
              <a:gd name="connsiteY1" fmla="*/ 68820 h 4719951"/>
              <a:gd name="connsiteX2" fmla="*/ 463062 w 3810000"/>
              <a:gd name="connsiteY2" fmla="*/ 115713 h 4719951"/>
              <a:gd name="connsiteX3" fmla="*/ 720969 w 3810000"/>
              <a:gd name="connsiteY3" fmla="*/ 45375 h 4719951"/>
              <a:gd name="connsiteX4" fmla="*/ 838200 w 3810000"/>
              <a:gd name="connsiteY4" fmla="*/ 80544 h 4719951"/>
              <a:gd name="connsiteX5" fmla="*/ 990600 w 3810000"/>
              <a:gd name="connsiteY5" fmla="*/ 45375 h 4719951"/>
              <a:gd name="connsiteX6" fmla="*/ 1143000 w 3810000"/>
              <a:gd name="connsiteY6" fmla="*/ 92267 h 4719951"/>
              <a:gd name="connsiteX7" fmla="*/ 1318846 w 3810000"/>
              <a:gd name="connsiteY7" fmla="*/ 80544 h 4719951"/>
              <a:gd name="connsiteX8" fmla="*/ 1494692 w 3810000"/>
              <a:gd name="connsiteY8" fmla="*/ 57098 h 4719951"/>
              <a:gd name="connsiteX9" fmla="*/ 1717430 w 3810000"/>
              <a:gd name="connsiteY9" fmla="*/ 92267 h 4719951"/>
              <a:gd name="connsiteX10" fmla="*/ 2010507 w 3810000"/>
              <a:gd name="connsiteY10" fmla="*/ 68821 h 4719951"/>
              <a:gd name="connsiteX11" fmla="*/ 2174630 w 3810000"/>
              <a:gd name="connsiteY11" fmla="*/ 33651 h 4719951"/>
              <a:gd name="connsiteX12" fmla="*/ 2444261 w 3810000"/>
              <a:gd name="connsiteY12" fmla="*/ 80544 h 4719951"/>
              <a:gd name="connsiteX13" fmla="*/ 2702169 w 3810000"/>
              <a:gd name="connsiteY13" fmla="*/ 21928 h 4719951"/>
              <a:gd name="connsiteX14" fmla="*/ 2913184 w 3810000"/>
              <a:gd name="connsiteY14" fmla="*/ 45375 h 4719951"/>
              <a:gd name="connsiteX15" fmla="*/ 3206261 w 3810000"/>
              <a:gd name="connsiteY15" fmla="*/ 21929 h 4719951"/>
              <a:gd name="connsiteX16" fmla="*/ 3604846 w 3810000"/>
              <a:gd name="connsiteY16" fmla="*/ 21929 h 4719951"/>
              <a:gd name="connsiteX17" fmla="*/ 3810000 w 3810000"/>
              <a:gd name="connsiteY17" fmla="*/ 71751 h 4719951"/>
              <a:gd name="connsiteX18" fmla="*/ 3810000 w 3810000"/>
              <a:gd name="connsiteY18" fmla="*/ 4719951 h 4719951"/>
              <a:gd name="connsiteX19" fmla="*/ 0 w 3810000"/>
              <a:gd name="connsiteY19" fmla="*/ 4719951 h 4719951"/>
              <a:gd name="connsiteX20" fmla="*/ 0 w 3810000"/>
              <a:gd name="connsiteY20" fmla="*/ 71751 h 4719951"/>
              <a:gd name="connsiteX0" fmla="*/ 29308 w 3839308"/>
              <a:gd name="connsiteY0" fmla="*/ 71751 h 4719951"/>
              <a:gd name="connsiteX1" fmla="*/ 222739 w 3839308"/>
              <a:gd name="connsiteY1" fmla="*/ 68820 h 4719951"/>
              <a:gd name="connsiteX2" fmla="*/ 492370 w 3839308"/>
              <a:gd name="connsiteY2" fmla="*/ 115713 h 4719951"/>
              <a:gd name="connsiteX3" fmla="*/ 750277 w 3839308"/>
              <a:gd name="connsiteY3" fmla="*/ 45375 h 4719951"/>
              <a:gd name="connsiteX4" fmla="*/ 867508 w 3839308"/>
              <a:gd name="connsiteY4" fmla="*/ 80544 h 4719951"/>
              <a:gd name="connsiteX5" fmla="*/ 1019908 w 3839308"/>
              <a:gd name="connsiteY5" fmla="*/ 45375 h 4719951"/>
              <a:gd name="connsiteX6" fmla="*/ 1172308 w 3839308"/>
              <a:gd name="connsiteY6" fmla="*/ 92267 h 4719951"/>
              <a:gd name="connsiteX7" fmla="*/ 1348154 w 3839308"/>
              <a:gd name="connsiteY7" fmla="*/ 80544 h 4719951"/>
              <a:gd name="connsiteX8" fmla="*/ 1524000 w 3839308"/>
              <a:gd name="connsiteY8" fmla="*/ 57098 h 4719951"/>
              <a:gd name="connsiteX9" fmla="*/ 1746738 w 3839308"/>
              <a:gd name="connsiteY9" fmla="*/ 92267 h 4719951"/>
              <a:gd name="connsiteX10" fmla="*/ 2039815 w 3839308"/>
              <a:gd name="connsiteY10" fmla="*/ 68821 h 4719951"/>
              <a:gd name="connsiteX11" fmla="*/ 2203938 w 3839308"/>
              <a:gd name="connsiteY11" fmla="*/ 33651 h 4719951"/>
              <a:gd name="connsiteX12" fmla="*/ 2473569 w 3839308"/>
              <a:gd name="connsiteY12" fmla="*/ 80544 h 4719951"/>
              <a:gd name="connsiteX13" fmla="*/ 2731477 w 3839308"/>
              <a:gd name="connsiteY13" fmla="*/ 21928 h 4719951"/>
              <a:gd name="connsiteX14" fmla="*/ 2942492 w 3839308"/>
              <a:gd name="connsiteY14" fmla="*/ 45375 h 4719951"/>
              <a:gd name="connsiteX15" fmla="*/ 3235569 w 3839308"/>
              <a:gd name="connsiteY15" fmla="*/ 21929 h 4719951"/>
              <a:gd name="connsiteX16" fmla="*/ 3634154 w 3839308"/>
              <a:gd name="connsiteY16" fmla="*/ 21929 h 4719951"/>
              <a:gd name="connsiteX17" fmla="*/ 3839308 w 3839308"/>
              <a:gd name="connsiteY17" fmla="*/ 71751 h 4719951"/>
              <a:gd name="connsiteX18" fmla="*/ 3839308 w 3839308"/>
              <a:gd name="connsiteY18" fmla="*/ 4719951 h 4719951"/>
              <a:gd name="connsiteX19" fmla="*/ 29308 w 3839308"/>
              <a:gd name="connsiteY19" fmla="*/ 4719951 h 4719951"/>
              <a:gd name="connsiteX20" fmla="*/ 0 w 3839308"/>
              <a:gd name="connsiteY20" fmla="*/ 291560 h 4719951"/>
              <a:gd name="connsiteX21" fmla="*/ 29308 w 3839308"/>
              <a:gd name="connsiteY21" fmla="*/ 71751 h 4719951"/>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269631 w 3839308"/>
              <a:gd name="connsiteY19" fmla="*/ 4758052 h 4758052"/>
              <a:gd name="connsiteX20" fmla="*/ 29308 w 3839308"/>
              <a:gd name="connsiteY20" fmla="*/ 4719951 h 4758052"/>
              <a:gd name="connsiteX21" fmla="*/ 0 w 3839308"/>
              <a:gd name="connsiteY21" fmla="*/ 291560 h 4758052"/>
              <a:gd name="connsiteX22" fmla="*/ 29308 w 3839308"/>
              <a:gd name="connsiteY22"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468923 w 3839308"/>
              <a:gd name="connsiteY19" fmla="*/ 4722882 h 4758052"/>
              <a:gd name="connsiteX20" fmla="*/ 269631 w 3839308"/>
              <a:gd name="connsiteY20" fmla="*/ 4758052 h 4758052"/>
              <a:gd name="connsiteX21" fmla="*/ 29308 w 3839308"/>
              <a:gd name="connsiteY21" fmla="*/ 4719951 h 4758052"/>
              <a:gd name="connsiteX22" fmla="*/ 0 w 3839308"/>
              <a:gd name="connsiteY22" fmla="*/ 291560 h 4758052"/>
              <a:gd name="connsiteX23" fmla="*/ 29308 w 3839308"/>
              <a:gd name="connsiteY23"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750277 w 3839308"/>
              <a:gd name="connsiteY19" fmla="*/ 4758051 h 4758052"/>
              <a:gd name="connsiteX20" fmla="*/ 468923 w 3839308"/>
              <a:gd name="connsiteY20" fmla="*/ 4722882 h 4758052"/>
              <a:gd name="connsiteX21" fmla="*/ 269631 w 3839308"/>
              <a:gd name="connsiteY21" fmla="*/ 4758052 h 4758052"/>
              <a:gd name="connsiteX22" fmla="*/ 29308 w 3839308"/>
              <a:gd name="connsiteY22" fmla="*/ 4719951 h 4758052"/>
              <a:gd name="connsiteX23" fmla="*/ 0 w 3839308"/>
              <a:gd name="connsiteY23" fmla="*/ 291560 h 4758052"/>
              <a:gd name="connsiteX24" fmla="*/ 29308 w 3839308"/>
              <a:gd name="connsiteY24" fmla="*/ 71751 h 4758052"/>
              <a:gd name="connsiteX0" fmla="*/ 29308 w 3839308"/>
              <a:gd name="connsiteY0" fmla="*/ 71751 h 5065565"/>
              <a:gd name="connsiteX1" fmla="*/ 222739 w 3839308"/>
              <a:gd name="connsiteY1" fmla="*/ 68820 h 5065565"/>
              <a:gd name="connsiteX2" fmla="*/ 492370 w 3839308"/>
              <a:gd name="connsiteY2" fmla="*/ 115713 h 5065565"/>
              <a:gd name="connsiteX3" fmla="*/ 750277 w 3839308"/>
              <a:gd name="connsiteY3" fmla="*/ 45375 h 5065565"/>
              <a:gd name="connsiteX4" fmla="*/ 867508 w 3839308"/>
              <a:gd name="connsiteY4" fmla="*/ 80544 h 5065565"/>
              <a:gd name="connsiteX5" fmla="*/ 1019908 w 3839308"/>
              <a:gd name="connsiteY5" fmla="*/ 45375 h 5065565"/>
              <a:gd name="connsiteX6" fmla="*/ 1172308 w 3839308"/>
              <a:gd name="connsiteY6" fmla="*/ 92267 h 5065565"/>
              <a:gd name="connsiteX7" fmla="*/ 1348154 w 3839308"/>
              <a:gd name="connsiteY7" fmla="*/ 80544 h 5065565"/>
              <a:gd name="connsiteX8" fmla="*/ 1524000 w 3839308"/>
              <a:gd name="connsiteY8" fmla="*/ 57098 h 5065565"/>
              <a:gd name="connsiteX9" fmla="*/ 1746738 w 3839308"/>
              <a:gd name="connsiteY9" fmla="*/ 92267 h 5065565"/>
              <a:gd name="connsiteX10" fmla="*/ 2039815 w 3839308"/>
              <a:gd name="connsiteY10" fmla="*/ 68821 h 5065565"/>
              <a:gd name="connsiteX11" fmla="*/ 2203938 w 3839308"/>
              <a:gd name="connsiteY11" fmla="*/ 33651 h 5065565"/>
              <a:gd name="connsiteX12" fmla="*/ 2473569 w 3839308"/>
              <a:gd name="connsiteY12" fmla="*/ 80544 h 5065565"/>
              <a:gd name="connsiteX13" fmla="*/ 2731477 w 3839308"/>
              <a:gd name="connsiteY13" fmla="*/ 21928 h 5065565"/>
              <a:gd name="connsiteX14" fmla="*/ 2942492 w 3839308"/>
              <a:gd name="connsiteY14" fmla="*/ 45375 h 5065565"/>
              <a:gd name="connsiteX15" fmla="*/ 3235569 w 3839308"/>
              <a:gd name="connsiteY15" fmla="*/ 21929 h 5065565"/>
              <a:gd name="connsiteX16" fmla="*/ 3634154 w 3839308"/>
              <a:gd name="connsiteY16" fmla="*/ 21929 h 5065565"/>
              <a:gd name="connsiteX17" fmla="*/ 3839308 w 3839308"/>
              <a:gd name="connsiteY17" fmla="*/ 71751 h 5065565"/>
              <a:gd name="connsiteX18" fmla="*/ 3839308 w 3839308"/>
              <a:gd name="connsiteY18" fmla="*/ 4719951 h 5065565"/>
              <a:gd name="connsiteX19" fmla="*/ 1019908 w 3839308"/>
              <a:gd name="connsiteY19" fmla="*/ 4722882 h 5065565"/>
              <a:gd name="connsiteX20" fmla="*/ 750277 w 3839308"/>
              <a:gd name="connsiteY20" fmla="*/ 4758051 h 5065565"/>
              <a:gd name="connsiteX21" fmla="*/ 468923 w 3839308"/>
              <a:gd name="connsiteY21" fmla="*/ 4722882 h 5065565"/>
              <a:gd name="connsiteX22" fmla="*/ 269631 w 3839308"/>
              <a:gd name="connsiteY22" fmla="*/ 4758052 h 5065565"/>
              <a:gd name="connsiteX23" fmla="*/ 29308 w 3839308"/>
              <a:gd name="connsiteY23" fmla="*/ 4719951 h 5065565"/>
              <a:gd name="connsiteX24" fmla="*/ 0 w 3839308"/>
              <a:gd name="connsiteY24" fmla="*/ 291560 h 5065565"/>
              <a:gd name="connsiteX25" fmla="*/ 29308 w 3839308"/>
              <a:gd name="connsiteY25" fmla="*/ 71751 h 5065565"/>
              <a:gd name="connsiteX0" fmla="*/ 29308 w 3839308"/>
              <a:gd name="connsiteY0" fmla="*/ 71751 h 5070814"/>
              <a:gd name="connsiteX1" fmla="*/ 222739 w 3839308"/>
              <a:gd name="connsiteY1" fmla="*/ 68820 h 5070814"/>
              <a:gd name="connsiteX2" fmla="*/ 492370 w 3839308"/>
              <a:gd name="connsiteY2" fmla="*/ 115713 h 5070814"/>
              <a:gd name="connsiteX3" fmla="*/ 750277 w 3839308"/>
              <a:gd name="connsiteY3" fmla="*/ 45375 h 5070814"/>
              <a:gd name="connsiteX4" fmla="*/ 867508 w 3839308"/>
              <a:gd name="connsiteY4" fmla="*/ 80544 h 5070814"/>
              <a:gd name="connsiteX5" fmla="*/ 1019908 w 3839308"/>
              <a:gd name="connsiteY5" fmla="*/ 45375 h 5070814"/>
              <a:gd name="connsiteX6" fmla="*/ 1172308 w 3839308"/>
              <a:gd name="connsiteY6" fmla="*/ 92267 h 5070814"/>
              <a:gd name="connsiteX7" fmla="*/ 1348154 w 3839308"/>
              <a:gd name="connsiteY7" fmla="*/ 80544 h 5070814"/>
              <a:gd name="connsiteX8" fmla="*/ 1524000 w 3839308"/>
              <a:gd name="connsiteY8" fmla="*/ 57098 h 5070814"/>
              <a:gd name="connsiteX9" fmla="*/ 1746738 w 3839308"/>
              <a:gd name="connsiteY9" fmla="*/ 92267 h 5070814"/>
              <a:gd name="connsiteX10" fmla="*/ 2039815 w 3839308"/>
              <a:gd name="connsiteY10" fmla="*/ 68821 h 5070814"/>
              <a:gd name="connsiteX11" fmla="*/ 2203938 w 3839308"/>
              <a:gd name="connsiteY11" fmla="*/ 33651 h 5070814"/>
              <a:gd name="connsiteX12" fmla="*/ 2473569 w 3839308"/>
              <a:gd name="connsiteY12" fmla="*/ 80544 h 5070814"/>
              <a:gd name="connsiteX13" fmla="*/ 2731477 w 3839308"/>
              <a:gd name="connsiteY13" fmla="*/ 21928 h 5070814"/>
              <a:gd name="connsiteX14" fmla="*/ 2942492 w 3839308"/>
              <a:gd name="connsiteY14" fmla="*/ 45375 h 5070814"/>
              <a:gd name="connsiteX15" fmla="*/ 3235569 w 3839308"/>
              <a:gd name="connsiteY15" fmla="*/ 21929 h 5070814"/>
              <a:gd name="connsiteX16" fmla="*/ 3634154 w 3839308"/>
              <a:gd name="connsiteY16" fmla="*/ 21929 h 5070814"/>
              <a:gd name="connsiteX17" fmla="*/ 3839308 w 3839308"/>
              <a:gd name="connsiteY17" fmla="*/ 71751 h 5070814"/>
              <a:gd name="connsiteX18" fmla="*/ 3839308 w 3839308"/>
              <a:gd name="connsiteY18" fmla="*/ 4719951 h 5070814"/>
              <a:gd name="connsiteX19" fmla="*/ 1324708 w 3839308"/>
              <a:gd name="connsiteY19" fmla="*/ 4734605 h 5070814"/>
              <a:gd name="connsiteX20" fmla="*/ 1019908 w 3839308"/>
              <a:gd name="connsiteY20" fmla="*/ 4722882 h 5070814"/>
              <a:gd name="connsiteX21" fmla="*/ 750277 w 3839308"/>
              <a:gd name="connsiteY21" fmla="*/ 4758051 h 5070814"/>
              <a:gd name="connsiteX22" fmla="*/ 468923 w 3839308"/>
              <a:gd name="connsiteY22" fmla="*/ 4722882 h 5070814"/>
              <a:gd name="connsiteX23" fmla="*/ 269631 w 3839308"/>
              <a:gd name="connsiteY23" fmla="*/ 4758052 h 5070814"/>
              <a:gd name="connsiteX24" fmla="*/ 29308 w 3839308"/>
              <a:gd name="connsiteY24" fmla="*/ 4719951 h 5070814"/>
              <a:gd name="connsiteX25" fmla="*/ 0 w 3839308"/>
              <a:gd name="connsiteY25" fmla="*/ 291560 h 5070814"/>
              <a:gd name="connsiteX26" fmla="*/ 29308 w 3839308"/>
              <a:gd name="connsiteY26" fmla="*/ 71751 h 5070814"/>
              <a:gd name="connsiteX0" fmla="*/ 29308 w 3839308"/>
              <a:gd name="connsiteY0" fmla="*/ 71751 h 5065151"/>
              <a:gd name="connsiteX1" fmla="*/ 222739 w 3839308"/>
              <a:gd name="connsiteY1" fmla="*/ 68820 h 5065151"/>
              <a:gd name="connsiteX2" fmla="*/ 492370 w 3839308"/>
              <a:gd name="connsiteY2" fmla="*/ 115713 h 5065151"/>
              <a:gd name="connsiteX3" fmla="*/ 750277 w 3839308"/>
              <a:gd name="connsiteY3" fmla="*/ 45375 h 5065151"/>
              <a:gd name="connsiteX4" fmla="*/ 867508 w 3839308"/>
              <a:gd name="connsiteY4" fmla="*/ 80544 h 5065151"/>
              <a:gd name="connsiteX5" fmla="*/ 1019908 w 3839308"/>
              <a:gd name="connsiteY5" fmla="*/ 45375 h 5065151"/>
              <a:gd name="connsiteX6" fmla="*/ 1172308 w 3839308"/>
              <a:gd name="connsiteY6" fmla="*/ 92267 h 5065151"/>
              <a:gd name="connsiteX7" fmla="*/ 1348154 w 3839308"/>
              <a:gd name="connsiteY7" fmla="*/ 80544 h 5065151"/>
              <a:gd name="connsiteX8" fmla="*/ 1524000 w 3839308"/>
              <a:gd name="connsiteY8" fmla="*/ 57098 h 5065151"/>
              <a:gd name="connsiteX9" fmla="*/ 1746738 w 3839308"/>
              <a:gd name="connsiteY9" fmla="*/ 92267 h 5065151"/>
              <a:gd name="connsiteX10" fmla="*/ 2039815 w 3839308"/>
              <a:gd name="connsiteY10" fmla="*/ 68821 h 5065151"/>
              <a:gd name="connsiteX11" fmla="*/ 2203938 w 3839308"/>
              <a:gd name="connsiteY11" fmla="*/ 33651 h 5065151"/>
              <a:gd name="connsiteX12" fmla="*/ 2473569 w 3839308"/>
              <a:gd name="connsiteY12" fmla="*/ 80544 h 5065151"/>
              <a:gd name="connsiteX13" fmla="*/ 2731477 w 3839308"/>
              <a:gd name="connsiteY13" fmla="*/ 21928 h 5065151"/>
              <a:gd name="connsiteX14" fmla="*/ 2942492 w 3839308"/>
              <a:gd name="connsiteY14" fmla="*/ 45375 h 5065151"/>
              <a:gd name="connsiteX15" fmla="*/ 3235569 w 3839308"/>
              <a:gd name="connsiteY15" fmla="*/ 21929 h 5065151"/>
              <a:gd name="connsiteX16" fmla="*/ 3634154 w 3839308"/>
              <a:gd name="connsiteY16" fmla="*/ 21929 h 5065151"/>
              <a:gd name="connsiteX17" fmla="*/ 3839308 w 3839308"/>
              <a:gd name="connsiteY17" fmla="*/ 71751 h 5065151"/>
              <a:gd name="connsiteX18" fmla="*/ 3839308 w 3839308"/>
              <a:gd name="connsiteY18" fmla="*/ 4719951 h 5065151"/>
              <a:gd name="connsiteX19" fmla="*/ 1547446 w 3839308"/>
              <a:gd name="connsiteY19" fmla="*/ 4711158 h 5065151"/>
              <a:gd name="connsiteX20" fmla="*/ 1324708 w 3839308"/>
              <a:gd name="connsiteY20" fmla="*/ 4734605 h 5065151"/>
              <a:gd name="connsiteX21" fmla="*/ 1019908 w 3839308"/>
              <a:gd name="connsiteY21" fmla="*/ 4722882 h 5065151"/>
              <a:gd name="connsiteX22" fmla="*/ 750277 w 3839308"/>
              <a:gd name="connsiteY22" fmla="*/ 4758051 h 5065151"/>
              <a:gd name="connsiteX23" fmla="*/ 468923 w 3839308"/>
              <a:gd name="connsiteY23" fmla="*/ 4722882 h 5065151"/>
              <a:gd name="connsiteX24" fmla="*/ 269631 w 3839308"/>
              <a:gd name="connsiteY24" fmla="*/ 4758052 h 5065151"/>
              <a:gd name="connsiteX25" fmla="*/ 29308 w 3839308"/>
              <a:gd name="connsiteY25" fmla="*/ 4719951 h 5065151"/>
              <a:gd name="connsiteX26" fmla="*/ 0 w 3839308"/>
              <a:gd name="connsiteY26" fmla="*/ 291560 h 5065151"/>
              <a:gd name="connsiteX27" fmla="*/ 29308 w 3839308"/>
              <a:gd name="connsiteY27" fmla="*/ 71751 h 5065151"/>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547446 w 3839308"/>
              <a:gd name="connsiteY20" fmla="*/ 4711158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477108 w 3839308"/>
              <a:gd name="connsiteY20" fmla="*/ 4769773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77465"/>
              <a:gd name="connsiteX1" fmla="*/ 222739 w 3839308"/>
              <a:gd name="connsiteY1" fmla="*/ 68820 h 5077465"/>
              <a:gd name="connsiteX2" fmla="*/ 492370 w 3839308"/>
              <a:gd name="connsiteY2" fmla="*/ 115713 h 5077465"/>
              <a:gd name="connsiteX3" fmla="*/ 750277 w 3839308"/>
              <a:gd name="connsiteY3" fmla="*/ 45375 h 5077465"/>
              <a:gd name="connsiteX4" fmla="*/ 867508 w 3839308"/>
              <a:gd name="connsiteY4" fmla="*/ 80544 h 5077465"/>
              <a:gd name="connsiteX5" fmla="*/ 1019908 w 3839308"/>
              <a:gd name="connsiteY5" fmla="*/ 45375 h 5077465"/>
              <a:gd name="connsiteX6" fmla="*/ 1172308 w 3839308"/>
              <a:gd name="connsiteY6" fmla="*/ 92267 h 5077465"/>
              <a:gd name="connsiteX7" fmla="*/ 1348154 w 3839308"/>
              <a:gd name="connsiteY7" fmla="*/ 80544 h 5077465"/>
              <a:gd name="connsiteX8" fmla="*/ 1524000 w 3839308"/>
              <a:gd name="connsiteY8" fmla="*/ 57098 h 5077465"/>
              <a:gd name="connsiteX9" fmla="*/ 1746738 w 3839308"/>
              <a:gd name="connsiteY9" fmla="*/ 92267 h 5077465"/>
              <a:gd name="connsiteX10" fmla="*/ 2039815 w 3839308"/>
              <a:gd name="connsiteY10" fmla="*/ 68821 h 5077465"/>
              <a:gd name="connsiteX11" fmla="*/ 2203938 w 3839308"/>
              <a:gd name="connsiteY11" fmla="*/ 33651 h 5077465"/>
              <a:gd name="connsiteX12" fmla="*/ 2473569 w 3839308"/>
              <a:gd name="connsiteY12" fmla="*/ 80544 h 5077465"/>
              <a:gd name="connsiteX13" fmla="*/ 2731477 w 3839308"/>
              <a:gd name="connsiteY13" fmla="*/ 21928 h 5077465"/>
              <a:gd name="connsiteX14" fmla="*/ 2942492 w 3839308"/>
              <a:gd name="connsiteY14" fmla="*/ 45375 h 5077465"/>
              <a:gd name="connsiteX15" fmla="*/ 3235569 w 3839308"/>
              <a:gd name="connsiteY15" fmla="*/ 21929 h 5077465"/>
              <a:gd name="connsiteX16" fmla="*/ 3634154 w 3839308"/>
              <a:gd name="connsiteY16" fmla="*/ 21929 h 5077465"/>
              <a:gd name="connsiteX17" fmla="*/ 3839308 w 3839308"/>
              <a:gd name="connsiteY17" fmla="*/ 71751 h 5077465"/>
              <a:gd name="connsiteX18" fmla="*/ 3839308 w 3839308"/>
              <a:gd name="connsiteY18" fmla="*/ 4719951 h 5077465"/>
              <a:gd name="connsiteX19" fmla="*/ 1910861 w 3839308"/>
              <a:gd name="connsiteY19" fmla="*/ 4758050 h 5077465"/>
              <a:gd name="connsiteX20" fmla="*/ 1652954 w 3839308"/>
              <a:gd name="connsiteY20" fmla="*/ 4781498 h 5077465"/>
              <a:gd name="connsiteX21" fmla="*/ 1477108 w 3839308"/>
              <a:gd name="connsiteY21" fmla="*/ 4769773 h 5077465"/>
              <a:gd name="connsiteX22" fmla="*/ 1324708 w 3839308"/>
              <a:gd name="connsiteY22" fmla="*/ 4734605 h 5077465"/>
              <a:gd name="connsiteX23" fmla="*/ 1019908 w 3839308"/>
              <a:gd name="connsiteY23" fmla="*/ 4722882 h 5077465"/>
              <a:gd name="connsiteX24" fmla="*/ 750277 w 3839308"/>
              <a:gd name="connsiteY24" fmla="*/ 4758051 h 5077465"/>
              <a:gd name="connsiteX25" fmla="*/ 468923 w 3839308"/>
              <a:gd name="connsiteY25" fmla="*/ 4722882 h 5077465"/>
              <a:gd name="connsiteX26" fmla="*/ 269631 w 3839308"/>
              <a:gd name="connsiteY26" fmla="*/ 4758052 h 5077465"/>
              <a:gd name="connsiteX27" fmla="*/ 29308 w 3839308"/>
              <a:gd name="connsiteY27" fmla="*/ 4719951 h 5077465"/>
              <a:gd name="connsiteX28" fmla="*/ 0 w 3839308"/>
              <a:gd name="connsiteY28" fmla="*/ 291560 h 5077465"/>
              <a:gd name="connsiteX29" fmla="*/ 29308 w 3839308"/>
              <a:gd name="connsiteY29" fmla="*/ 71751 h 5077465"/>
              <a:gd name="connsiteX0" fmla="*/ 29308 w 3839308"/>
              <a:gd name="connsiteY0" fmla="*/ 71751 h 5075206"/>
              <a:gd name="connsiteX1" fmla="*/ 222739 w 3839308"/>
              <a:gd name="connsiteY1" fmla="*/ 68820 h 5075206"/>
              <a:gd name="connsiteX2" fmla="*/ 492370 w 3839308"/>
              <a:gd name="connsiteY2" fmla="*/ 115713 h 5075206"/>
              <a:gd name="connsiteX3" fmla="*/ 750277 w 3839308"/>
              <a:gd name="connsiteY3" fmla="*/ 45375 h 5075206"/>
              <a:gd name="connsiteX4" fmla="*/ 867508 w 3839308"/>
              <a:gd name="connsiteY4" fmla="*/ 80544 h 5075206"/>
              <a:gd name="connsiteX5" fmla="*/ 1019908 w 3839308"/>
              <a:gd name="connsiteY5" fmla="*/ 45375 h 5075206"/>
              <a:gd name="connsiteX6" fmla="*/ 1172308 w 3839308"/>
              <a:gd name="connsiteY6" fmla="*/ 92267 h 5075206"/>
              <a:gd name="connsiteX7" fmla="*/ 1348154 w 3839308"/>
              <a:gd name="connsiteY7" fmla="*/ 80544 h 5075206"/>
              <a:gd name="connsiteX8" fmla="*/ 1524000 w 3839308"/>
              <a:gd name="connsiteY8" fmla="*/ 57098 h 5075206"/>
              <a:gd name="connsiteX9" fmla="*/ 1746738 w 3839308"/>
              <a:gd name="connsiteY9" fmla="*/ 92267 h 5075206"/>
              <a:gd name="connsiteX10" fmla="*/ 2039815 w 3839308"/>
              <a:gd name="connsiteY10" fmla="*/ 68821 h 5075206"/>
              <a:gd name="connsiteX11" fmla="*/ 2203938 w 3839308"/>
              <a:gd name="connsiteY11" fmla="*/ 33651 h 5075206"/>
              <a:gd name="connsiteX12" fmla="*/ 2473569 w 3839308"/>
              <a:gd name="connsiteY12" fmla="*/ 80544 h 5075206"/>
              <a:gd name="connsiteX13" fmla="*/ 2731477 w 3839308"/>
              <a:gd name="connsiteY13" fmla="*/ 21928 h 5075206"/>
              <a:gd name="connsiteX14" fmla="*/ 2942492 w 3839308"/>
              <a:gd name="connsiteY14" fmla="*/ 45375 h 5075206"/>
              <a:gd name="connsiteX15" fmla="*/ 3235569 w 3839308"/>
              <a:gd name="connsiteY15" fmla="*/ 21929 h 5075206"/>
              <a:gd name="connsiteX16" fmla="*/ 3634154 w 3839308"/>
              <a:gd name="connsiteY16" fmla="*/ 21929 h 5075206"/>
              <a:gd name="connsiteX17" fmla="*/ 3839308 w 3839308"/>
              <a:gd name="connsiteY17" fmla="*/ 71751 h 5075206"/>
              <a:gd name="connsiteX18" fmla="*/ 3839308 w 3839308"/>
              <a:gd name="connsiteY18" fmla="*/ 4719951 h 5075206"/>
              <a:gd name="connsiteX19" fmla="*/ 2051538 w 3839308"/>
              <a:gd name="connsiteY19" fmla="*/ 4746328 h 5075206"/>
              <a:gd name="connsiteX20" fmla="*/ 1910861 w 3839308"/>
              <a:gd name="connsiteY20" fmla="*/ 4758050 h 5075206"/>
              <a:gd name="connsiteX21" fmla="*/ 1652954 w 3839308"/>
              <a:gd name="connsiteY21" fmla="*/ 4781498 h 5075206"/>
              <a:gd name="connsiteX22" fmla="*/ 1477108 w 3839308"/>
              <a:gd name="connsiteY22" fmla="*/ 4769773 h 5075206"/>
              <a:gd name="connsiteX23" fmla="*/ 1324708 w 3839308"/>
              <a:gd name="connsiteY23" fmla="*/ 4734605 h 5075206"/>
              <a:gd name="connsiteX24" fmla="*/ 1019908 w 3839308"/>
              <a:gd name="connsiteY24" fmla="*/ 4722882 h 5075206"/>
              <a:gd name="connsiteX25" fmla="*/ 750277 w 3839308"/>
              <a:gd name="connsiteY25" fmla="*/ 4758051 h 5075206"/>
              <a:gd name="connsiteX26" fmla="*/ 468923 w 3839308"/>
              <a:gd name="connsiteY26" fmla="*/ 4722882 h 5075206"/>
              <a:gd name="connsiteX27" fmla="*/ 269631 w 3839308"/>
              <a:gd name="connsiteY27" fmla="*/ 4758052 h 5075206"/>
              <a:gd name="connsiteX28" fmla="*/ 29308 w 3839308"/>
              <a:gd name="connsiteY28" fmla="*/ 4719951 h 5075206"/>
              <a:gd name="connsiteX29" fmla="*/ 0 w 3839308"/>
              <a:gd name="connsiteY29" fmla="*/ 291560 h 5075206"/>
              <a:gd name="connsiteX30" fmla="*/ 29308 w 3839308"/>
              <a:gd name="connsiteY30" fmla="*/ 71751 h 5075206"/>
              <a:gd name="connsiteX0" fmla="*/ 29308 w 3839308"/>
              <a:gd name="connsiteY0" fmla="*/ 71751 h 5073916"/>
              <a:gd name="connsiteX1" fmla="*/ 222739 w 3839308"/>
              <a:gd name="connsiteY1" fmla="*/ 68820 h 5073916"/>
              <a:gd name="connsiteX2" fmla="*/ 492370 w 3839308"/>
              <a:gd name="connsiteY2" fmla="*/ 115713 h 5073916"/>
              <a:gd name="connsiteX3" fmla="*/ 750277 w 3839308"/>
              <a:gd name="connsiteY3" fmla="*/ 45375 h 5073916"/>
              <a:gd name="connsiteX4" fmla="*/ 867508 w 3839308"/>
              <a:gd name="connsiteY4" fmla="*/ 80544 h 5073916"/>
              <a:gd name="connsiteX5" fmla="*/ 1019908 w 3839308"/>
              <a:gd name="connsiteY5" fmla="*/ 45375 h 5073916"/>
              <a:gd name="connsiteX6" fmla="*/ 1172308 w 3839308"/>
              <a:gd name="connsiteY6" fmla="*/ 92267 h 5073916"/>
              <a:gd name="connsiteX7" fmla="*/ 1348154 w 3839308"/>
              <a:gd name="connsiteY7" fmla="*/ 80544 h 5073916"/>
              <a:gd name="connsiteX8" fmla="*/ 1524000 w 3839308"/>
              <a:gd name="connsiteY8" fmla="*/ 57098 h 5073916"/>
              <a:gd name="connsiteX9" fmla="*/ 1746738 w 3839308"/>
              <a:gd name="connsiteY9" fmla="*/ 92267 h 5073916"/>
              <a:gd name="connsiteX10" fmla="*/ 2039815 w 3839308"/>
              <a:gd name="connsiteY10" fmla="*/ 68821 h 5073916"/>
              <a:gd name="connsiteX11" fmla="*/ 2203938 w 3839308"/>
              <a:gd name="connsiteY11" fmla="*/ 33651 h 5073916"/>
              <a:gd name="connsiteX12" fmla="*/ 2473569 w 3839308"/>
              <a:gd name="connsiteY12" fmla="*/ 80544 h 5073916"/>
              <a:gd name="connsiteX13" fmla="*/ 2731477 w 3839308"/>
              <a:gd name="connsiteY13" fmla="*/ 21928 h 5073916"/>
              <a:gd name="connsiteX14" fmla="*/ 2942492 w 3839308"/>
              <a:gd name="connsiteY14" fmla="*/ 45375 h 5073916"/>
              <a:gd name="connsiteX15" fmla="*/ 3235569 w 3839308"/>
              <a:gd name="connsiteY15" fmla="*/ 21929 h 5073916"/>
              <a:gd name="connsiteX16" fmla="*/ 3634154 w 3839308"/>
              <a:gd name="connsiteY16" fmla="*/ 21929 h 5073916"/>
              <a:gd name="connsiteX17" fmla="*/ 3839308 w 3839308"/>
              <a:gd name="connsiteY17" fmla="*/ 71751 h 5073916"/>
              <a:gd name="connsiteX18" fmla="*/ 3839308 w 3839308"/>
              <a:gd name="connsiteY18" fmla="*/ 4719951 h 5073916"/>
              <a:gd name="connsiteX19" fmla="*/ 2731476 w 3839308"/>
              <a:gd name="connsiteY19" fmla="*/ 4699435 h 5073916"/>
              <a:gd name="connsiteX20" fmla="*/ 2051538 w 3839308"/>
              <a:gd name="connsiteY20" fmla="*/ 4746328 h 5073916"/>
              <a:gd name="connsiteX21" fmla="*/ 1910861 w 3839308"/>
              <a:gd name="connsiteY21" fmla="*/ 4758050 h 5073916"/>
              <a:gd name="connsiteX22" fmla="*/ 1652954 w 3839308"/>
              <a:gd name="connsiteY22" fmla="*/ 4781498 h 5073916"/>
              <a:gd name="connsiteX23" fmla="*/ 1477108 w 3839308"/>
              <a:gd name="connsiteY23" fmla="*/ 4769773 h 5073916"/>
              <a:gd name="connsiteX24" fmla="*/ 1324708 w 3839308"/>
              <a:gd name="connsiteY24" fmla="*/ 4734605 h 5073916"/>
              <a:gd name="connsiteX25" fmla="*/ 1019908 w 3839308"/>
              <a:gd name="connsiteY25" fmla="*/ 4722882 h 5073916"/>
              <a:gd name="connsiteX26" fmla="*/ 750277 w 3839308"/>
              <a:gd name="connsiteY26" fmla="*/ 4758051 h 5073916"/>
              <a:gd name="connsiteX27" fmla="*/ 468923 w 3839308"/>
              <a:gd name="connsiteY27" fmla="*/ 4722882 h 5073916"/>
              <a:gd name="connsiteX28" fmla="*/ 269631 w 3839308"/>
              <a:gd name="connsiteY28" fmla="*/ 4758052 h 5073916"/>
              <a:gd name="connsiteX29" fmla="*/ 29308 w 3839308"/>
              <a:gd name="connsiteY29" fmla="*/ 4719951 h 5073916"/>
              <a:gd name="connsiteX30" fmla="*/ 0 w 3839308"/>
              <a:gd name="connsiteY30" fmla="*/ 291560 h 5073916"/>
              <a:gd name="connsiteX31" fmla="*/ 29308 w 3839308"/>
              <a:gd name="connsiteY31" fmla="*/ 71751 h 5073916"/>
              <a:gd name="connsiteX0" fmla="*/ 29308 w 3839308"/>
              <a:gd name="connsiteY0" fmla="*/ 71751 h 5076041"/>
              <a:gd name="connsiteX1" fmla="*/ 222739 w 3839308"/>
              <a:gd name="connsiteY1" fmla="*/ 68820 h 5076041"/>
              <a:gd name="connsiteX2" fmla="*/ 492370 w 3839308"/>
              <a:gd name="connsiteY2" fmla="*/ 115713 h 5076041"/>
              <a:gd name="connsiteX3" fmla="*/ 750277 w 3839308"/>
              <a:gd name="connsiteY3" fmla="*/ 45375 h 5076041"/>
              <a:gd name="connsiteX4" fmla="*/ 867508 w 3839308"/>
              <a:gd name="connsiteY4" fmla="*/ 80544 h 5076041"/>
              <a:gd name="connsiteX5" fmla="*/ 1019908 w 3839308"/>
              <a:gd name="connsiteY5" fmla="*/ 45375 h 5076041"/>
              <a:gd name="connsiteX6" fmla="*/ 1172308 w 3839308"/>
              <a:gd name="connsiteY6" fmla="*/ 92267 h 5076041"/>
              <a:gd name="connsiteX7" fmla="*/ 1348154 w 3839308"/>
              <a:gd name="connsiteY7" fmla="*/ 80544 h 5076041"/>
              <a:gd name="connsiteX8" fmla="*/ 1524000 w 3839308"/>
              <a:gd name="connsiteY8" fmla="*/ 57098 h 5076041"/>
              <a:gd name="connsiteX9" fmla="*/ 1746738 w 3839308"/>
              <a:gd name="connsiteY9" fmla="*/ 92267 h 5076041"/>
              <a:gd name="connsiteX10" fmla="*/ 2039815 w 3839308"/>
              <a:gd name="connsiteY10" fmla="*/ 68821 h 5076041"/>
              <a:gd name="connsiteX11" fmla="*/ 2203938 w 3839308"/>
              <a:gd name="connsiteY11" fmla="*/ 33651 h 5076041"/>
              <a:gd name="connsiteX12" fmla="*/ 2473569 w 3839308"/>
              <a:gd name="connsiteY12" fmla="*/ 80544 h 5076041"/>
              <a:gd name="connsiteX13" fmla="*/ 2731477 w 3839308"/>
              <a:gd name="connsiteY13" fmla="*/ 21928 h 5076041"/>
              <a:gd name="connsiteX14" fmla="*/ 2942492 w 3839308"/>
              <a:gd name="connsiteY14" fmla="*/ 45375 h 5076041"/>
              <a:gd name="connsiteX15" fmla="*/ 3235569 w 3839308"/>
              <a:gd name="connsiteY15" fmla="*/ 21929 h 5076041"/>
              <a:gd name="connsiteX16" fmla="*/ 3634154 w 3839308"/>
              <a:gd name="connsiteY16" fmla="*/ 21929 h 5076041"/>
              <a:gd name="connsiteX17" fmla="*/ 3839308 w 3839308"/>
              <a:gd name="connsiteY17" fmla="*/ 71751 h 5076041"/>
              <a:gd name="connsiteX18" fmla="*/ 3839308 w 3839308"/>
              <a:gd name="connsiteY18" fmla="*/ 4719951 h 5076041"/>
              <a:gd name="connsiteX19" fmla="*/ 2848707 w 3839308"/>
              <a:gd name="connsiteY19" fmla="*/ 4734605 h 5076041"/>
              <a:gd name="connsiteX20" fmla="*/ 2731476 w 3839308"/>
              <a:gd name="connsiteY20" fmla="*/ 4699435 h 5076041"/>
              <a:gd name="connsiteX21" fmla="*/ 2051538 w 3839308"/>
              <a:gd name="connsiteY21" fmla="*/ 4746328 h 5076041"/>
              <a:gd name="connsiteX22" fmla="*/ 1910861 w 3839308"/>
              <a:gd name="connsiteY22" fmla="*/ 4758050 h 5076041"/>
              <a:gd name="connsiteX23" fmla="*/ 1652954 w 3839308"/>
              <a:gd name="connsiteY23" fmla="*/ 4781498 h 5076041"/>
              <a:gd name="connsiteX24" fmla="*/ 1477108 w 3839308"/>
              <a:gd name="connsiteY24" fmla="*/ 4769773 h 5076041"/>
              <a:gd name="connsiteX25" fmla="*/ 1324708 w 3839308"/>
              <a:gd name="connsiteY25" fmla="*/ 4734605 h 5076041"/>
              <a:gd name="connsiteX26" fmla="*/ 1019908 w 3839308"/>
              <a:gd name="connsiteY26" fmla="*/ 4722882 h 5076041"/>
              <a:gd name="connsiteX27" fmla="*/ 750277 w 3839308"/>
              <a:gd name="connsiteY27" fmla="*/ 4758051 h 5076041"/>
              <a:gd name="connsiteX28" fmla="*/ 468923 w 3839308"/>
              <a:gd name="connsiteY28" fmla="*/ 4722882 h 5076041"/>
              <a:gd name="connsiteX29" fmla="*/ 269631 w 3839308"/>
              <a:gd name="connsiteY29" fmla="*/ 4758052 h 5076041"/>
              <a:gd name="connsiteX30" fmla="*/ 29308 w 3839308"/>
              <a:gd name="connsiteY30" fmla="*/ 4719951 h 5076041"/>
              <a:gd name="connsiteX31" fmla="*/ 0 w 3839308"/>
              <a:gd name="connsiteY31" fmla="*/ 291560 h 5076041"/>
              <a:gd name="connsiteX32" fmla="*/ 29308 w 3839308"/>
              <a:gd name="connsiteY32" fmla="*/ 71751 h 5076041"/>
              <a:gd name="connsiteX0" fmla="*/ 29308 w 3839308"/>
              <a:gd name="connsiteY0" fmla="*/ 71751 h 5077318"/>
              <a:gd name="connsiteX1" fmla="*/ 222739 w 3839308"/>
              <a:gd name="connsiteY1" fmla="*/ 68820 h 5077318"/>
              <a:gd name="connsiteX2" fmla="*/ 492370 w 3839308"/>
              <a:gd name="connsiteY2" fmla="*/ 115713 h 5077318"/>
              <a:gd name="connsiteX3" fmla="*/ 750277 w 3839308"/>
              <a:gd name="connsiteY3" fmla="*/ 45375 h 5077318"/>
              <a:gd name="connsiteX4" fmla="*/ 867508 w 3839308"/>
              <a:gd name="connsiteY4" fmla="*/ 80544 h 5077318"/>
              <a:gd name="connsiteX5" fmla="*/ 1019908 w 3839308"/>
              <a:gd name="connsiteY5" fmla="*/ 45375 h 5077318"/>
              <a:gd name="connsiteX6" fmla="*/ 1172308 w 3839308"/>
              <a:gd name="connsiteY6" fmla="*/ 92267 h 5077318"/>
              <a:gd name="connsiteX7" fmla="*/ 1348154 w 3839308"/>
              <a:gd name="connsiteY7" fmla="*/ 80544 h 5077318"/>
              <a:gd name="connsiteX8" fmla="*/ 1524000 w 3839308"/>
              <a:gd name="connsiteY8" fmla="*/ 57098 h 5077318"/>
              <a:gd name="connsiteX9" fmla="*/ 1746738 w 3839308"/>
              <a:gd name="connsiteY9" fmla="*/ 92267 h 5077318"/>
              <a:gd name="connsiteX10" fmla="*/ 2039815 w 3839308"/>
              <a:gd name="connsiteY10" fmla="*/ 68821 h 5077318"/>
              <a:gd name="connsiteX11" fmla="*/ 2203938 w 3839308"/>
              <a:gd name="connsiteY11" fmla="*/ 33651 h 5077318"/>
              <a:gd name="connsiteX12" fmla="*/ 2473569 w 3839308"/>
              <a:gd name="connsiteY12" fmla="*/ 80544 h 5077318"/>
              <a:gd name="connsiteX13" fmla="*/ 2731477 w 3839308"/>
              <a:gd name="connsiteY13" fmla="*/ 21928 h 5077318"/>
              <a:gd name="connsiteX14" fmla="*/ 2942492 w 3839308"/>
              <a:gd name="connsiteY14" fmla="*/ 45375 h 5077318"/>
              <a:gd name="connsiteX15" fmla="*/ 3235569 w 3839308"/>
              <a:gd name="connsiteY15" fmla="*/ 21929 h 5077318"/>
              <a:gd name="connsiteX16" fmla="*/ 3634154 w 3839308"/>
              <a:gd name="connsiteY16" fmla="*/ 21929 h 5077318"/>
              <a:gd name="connsiteX17" fmla="*/ 3839308 w 3839308"/>
              <a:gd name="connsiteY17" fmla="*/ 71751 h 5077318"/>
              <a:gd name="connsiteX18" fmla="*/ 3839308 w 3839308"/>
              <a:gd name="connsiteY18" fmla="*/ 4719951 h 5077318"/>
              <a:gd name="connsiteX19" fmla="*/ 3212123 w 3839308"/>
              <a:gd name="connsiteY19" fmla="*/ 4734605 h 5077318"/>
              <a:gd name="connsiteX20" fmla="*/ 2848707 w 3839308"/>
              <a:gd name="connsiteY20" fmla="*/ 4734605 h 5077318"/>
              <a:gd name="connsiteX21" fmla="*/ 2731476 w 3839308"/>
              <a:gd name="connsiteY21" fmla="*/ 4699435 h 5077318"/>
              <a:gd name="connsiteX22" fmla="*/ 2051538 w 3839308"/>
              <a:gd name="connsiteY22" fmla="*/ 4746328 h 5077318"/>
              <a:gd name="connsiteX23" fmla="*/ 1910861 w 3839308"/>
              <a:gd name="connsiteY23" fmla="*/ 4758050 h 5077318"/>
              <a:gd name="connsiteX24" fmla="*/ 1652954 w 3839308"/>
              <a:gd name="connsiteY24" fmla="*/ 4781498 h 5077318"/>
              <a:gd name="connsiteX25" fmla="*/ 1477108 w 3839308"/>
              <a:gd name="connsiteY25" fmla="*/ 4769773 h 5077318"/>
              <a:gd name="connsiteX26" fmla="*/ 1324708 w 3839308"/>
              <a:gd name="connsiteY26" fmla="*/ 4734605 h 5077318"/>
              <a:gd name="connsiteX27" fmla="*/ 1019908 w 3839308"/>
              <a:gd name="connsiteY27" fmla="*/ 4722882 h 5077318"/>
              <a:gd name="connsiteX28" fmla="*/ 750277 w 3839308"/>
              <a:gd name="connsiteY28" fmla="*/ 4758051 h 5077318"/>
              <a:gd name="connsiteX29" fmla="*/ 468923 w 3839308"/>
              <a:gd name="connsiteY29" fmla="*/ 4722882 h 5077318"/>
              <a:gd name="connsiteX30" fmla="*/ 269631 w 3839308"/>
              <a:gd name="connsiteY30" fmla="*/ 4758052 h 5077318"/>
              <a:gd name="connsiteX31" fmla="*/ 29308 w 3839308"/>
              <a:gd name="connsiteY31" fmla="*/ 4719951 h 5077318"/>
              <a:gd name="connsiteX32" fmla="*/ 0 w 3839308"/>
              <a:gd name="connsiteY32" fmla="*/ 291560 h 5077318"/>
              <a:gd name="connsiteX33" fmla="*/ 29308 w 3839308"/>
              <a:gd name="connsiteY33" fmla="*/ 71751 h 5077318"/>
              <a:gd name="connsiteX0" fmla="*/ 29308 w 3839308"/>
              <a:gd name="connsiteY0" fmla="*/ 71751 h 5072966"/>
              <a:gd name="connsiteX1" fmla="*/ 222739 w 3839308"/>
              <a:gd name="connsiteY1" fmla="*/ 68820 h 5072966"/>
              <a:gd name="connsiteX2" fmla="*/ 492370 w 3839308"/>
              <a:gd name="connsiteY2" fmla="*/ 115713 h 5072966"/>
              <a:gd name="connsiteX3" fmla="*/ 750277 w 3839308"/>
              <a:gd name="connsiteY3" fmla="*/ 45375 h 5072966"/>
              <a:gd name="connsiteX4" fmla="*/ 867508 w 3839308"/>
              <a:gd name="connsiteY4" fmla="*/ 80544 h 5072966"/>
              <a:gd name="connsiteX5" fmla="*/ 1019908 w 3839308"/>
              <a:gd name="connsiteY5" fmla="*/ 45375 h 5072966"/>
              <a:gd name="connsiteX6" fmla="*/ 1172308 w 3839308"/>
              <a:gd name="connsiteY6" fmla="*/ 92267 h 5072966"/>
              <a:gd name="connsiteX7" fmla="*/ 1348154 w 3839308"/>
              <a:gd name="connsiteY7" fmla="*/ 80544 h 5072966"/>
              <a:gd name="connsiteX8" fmla="*/ 1524000 w 3839308"/>
              <a:gd name="connsiteY8" fmla="*/ 57098 h 5072966"/>
              <a:gd name="connsiteX9" fmla="*/ 1746738 w 3839308"/>
              <a:gd name="connsiteY9" fmla="*/ 92267 h 5072966"/>
              <a:gd name="connsiteX10" fmla="*/ 2039815 w 3839308"/>
              <a:gd name="connsiteY10" fmla="*/ 68821 h 5072966"/>
              <a:gd name="connsiteX11" fmla="*/ 2203938 w 3839308"/>
              <a:gd name="connsiteY11" fmla="*/ 33651 h 5072966"/>
              <a:gd name="connsiteX12" fmla="*/ 2473569 w 3839308"/>
              <a:gd name="connsiteY12" fmla="*/ 80544 h 5072966"/>
              <a:gd name="connsiteX13" fmla="*/ 2731477 w 3839308"/>
              <a:gd name="connsiteY13" fmla="*/ 21928 h 5072966"/>
              <a:gd name="connsiteX14" fmla="*/ 2942492 w 3839308"/>
              <a:gd name="connsiteY14" fmla="*/ 45375 h 5072966"/>
              <a:gd name="connsiteX15" fmla="*/ 3235569 w 3839308"/>
              <a:gd name="connsiteY15" fmla="*/ 21929 h 5072966"/>
              <a:gd name="connsiteX16" fmla="*/ 3634154 w 3839308"/>
              <a:gd name="connsiteY16" fmla="*/ 21929 h 5072966"/>
              <a:gd name="connsiteX17" fmla="*/ 3839308 w 3839308"/>
              <a:gd name="connsiteY17" fmla="*/ 71751 h 5072966"/>
              <a:gd name="connsiteX18" fmla="*/ 3839308 w 3839308"/>
              <a:gd name="connsiteY18" fmla="*/ 4719951 h 5072966"/>
              <a:gd name="connsiteX19" fmla="*/ 3317630 w 3839308"/>
              <a:gd name="connsiteY19" fmla="*/ 4711157 h 5072966"/>
              <a:gd name="connsiteX20" fmla="*/ 3212123 w 3839308"/>
              <a:gd name="connsiteY20" fmla="*/ 4734605 h 5072966"/>
              <a:gd name="connsiteX21" fmla="*/ 2848707 w 3839308"/>
              <a:gd name="connsiteY21" fmla="*/ 4734605 h 5072966"/>
              <a:gd name="connsiteX22" fmla="*/ 2731476 w 3839308"/>
              <a:gd name="connsiteY22" fmla="*/ 4699435 h 5072966"/>
              <a:gd name="connsiteX23" fmla="*/ 2051538 w 3839308"/>
              <a:gd name="connsiteY23" fmla="*/ 4746328 h 5072966"/>
              <a:gd name="connsiteX24" fmla="*/ 1910861 w 3839308"/>
              <a:gd name="connsiteY24" fmla="*/ 4758050 h 5072966"/>
              <a:gd name="connsiteX25" fmla="*/ 1652954 w 3839308"/>
              <a:gd name="connsiteY25" fmla="*/ 4781498 h 5072966"/>
              <a:gd name="connsiteX26" fmla="*/ 1477108 w 3839308"/>
              <a:gd name="connsiteY26" fmla="*/ 4769773 h 5072966"/>
              <a:gd name="connsiteX27" fmla="*/ 1324708 w 3839308"/>
              <a:gd name="connsiteY27" fmla="*/ 4734605 h 5072966"/>
              <a:gd name="connsiteX28" fmla="*/ 1019908 w 3839308"/>
              <a:gd name="connsiteY28" fmla="*/ 4722882 h 5072966"/>
              <a:gd name="connsiteX29" fmla="*/ 750277 w 3839308"/>
              <a:gd name="connsiteY29" fmla="*/ 4758051 h 5072966"/>
              <a:gd name="connsiteX30" fmla="*/ 468923 w 3839308"/>
              <a:gd name="connsiteY30" fmla="*/ 4722882 h 5072966"/>
              <a:gd name="connsiteX31" fmla="*/ 269631 w 3839308"/>
              <a:gd name="connsiteY31" fmla="*/ 4758052 h 5072966"/>
              <a:gd name="connsiteX32" fmla="*/ 29308 w 3839308"/>
              <a:gd name="connsiteY32" fmla="*/ 4719951 h 5072966"/>
              <a:gd name="connsiteX33" fmla="*/ 0 w 3839308"/>
              <a:gd name="connsiteY33" fmla="*/ 291560 h 5072966"/>
              <a:gd name="connsiteX34" fmla="*/ 29308 w 3839308"/>
              <a:gd name="connsiteY34" fmla="*/ 71751 h 5072966"/>
              <a:gd name="connsiteX0" fmla="*/ 29308 w 3839308"/>
              <a:gd name="connsiteY0" fmla="*/ 71751 h 5079070"/>
              <a:gd name="connsiteX1" fmla="*/ 222739 w 3839308"/>
              <a:gd name="connsiteY1" fmla="*/ 68820 h 5079070"/>
              <a:gd name="connsiteX2" fmla="*/ 492370 w 3839308"/>
              <a:gd name="connsiteY2" fmla="*/ 115713 h 5079070"/>
              <a:gd name="connsiteX3" fmla="*/ 750277 w 3839308"/>
              <a:gd name="connsiteY3" fmla="*/ 45375 h 5079070"/>
              <a:gd name="connsiteX4" fmla="*/ 867508 w 3839308"/>
              <a:gd name="connsiteY4" fmla="*/ 80544 h 5079070"/>
              <a:gd name="connsiteX5" fmla="*/ 1019908 w 3839308"/>
              <a:gd name="connsiteY5" fmla="*/ 45375 h 5079070"/>
              <a:gd name="connsiteX6" fmla="*/ 1172308 w 3839308"/>
              <a:gd name="connsiteY6" fmla="*/ 92267 h 5079070"/>
              <a:gd name="connsiteX7" fmla="*/ 1348154 w 3839308"/>
              <a:gd name="connsiteY7" fmla="*/ 80544 h 5079070"/>
              <a:gd name="connsiteX8" fmla="*/ 1524000 w 3839308"/>
              <a:gd name="connsiteY8" fmla="*/ 57098 h 5079070"/>
              <a:gd name="connsiteX9" fmla="*/ 1746738 w 3839308"/>
              <a:gd name="connsiteY9" fmla="*/ 92267 h 5079070"/>
              <a:gd name="connsiteX10" fmla="*/ 2039815 w 3839308"/>
              <a:gd name="connsiteY10" fmla="*/ 68821 h 5079070"/>
              <a:gd name="connsiteX11" fmla="*/ 2203938 w 3839308"/>
              <a:gd name="connsiteY11" fmla="*/ 33651 h 5079070"/>
              <a:gd name="connsiteX12" fmla="*/ 2473569 w 3839308"/>
              <a:gd name="connsiteY12" fmla="*/ 80544 h 5079070"/>
              <a:gd name="connsiteX13" fmla="*/ 2731477 w 3839308"/>
              <a:gd name="connsiteY13" fmla="*/ 21928 h 5079070"/>
              <a:gd name="connsiteX14" fmla="*/ 2942492 w 3839308"/>
              <a:gd name="connsiteY14" fmla="*/ 45375 h 5079070"/>
              <a:gd name="connsiteX15" fmla="*/ 3235569 w 3839308"/>
              <a:gd name="connsiteY15" fmla="*/ 21929 h 5079070"/>
              <a:gd name="connsiteX16" fmla="*/ 3634154 w 3839308"/>
              <a:gd name="connsiteY16" fmla="*/ 21929 h 5079070"/>
              <a:gd name="connsiteX17" fmla="*/ 3839308 w 3839308"/>
              <a:gd name="connsiteY17" fmla="*/ 71751 h 5079070"/>
              <a:gd name="connsiteX18" fmla="*/ 3839308 w 3839308"/>
              <a:gd name="connsiteY18" fmla="*/ 4719951 h 5079070"/>
              <a:gd name="connsiteX19" fmla="*/ 3563815 w 3839308"/>
              <a:gd name="connsiteY19" fmla="*/ 4734604 h 5079070"/>
              <a:gd name="connsiteX20" fmla="*/ 3317630 w 3839308"/>
              <a:gd name="connsiteY20" fmla="*/ 4711157 h 5079070"/>
              <a:gd name="connsiteX21" fmla="*/ 3212123 w 3839308"/>
              <a:gd name="connsiteY21" fmla="*/ 4734605 h 5079070"/>
              <a:gd name="connsiteX22" fmla="*/ 2848707 w 3839308"/>
              <a:gd name="connsiteY22" fmla="*/ 4734605 h 5079070"/>
              <a:gd name="connsiteX23" fmla="*/ 2731476 w 3839308"/>
              <a:gd name="connsiteY23" fmla="*/ 4699435 h 5079070"/>
              <a:gd name="connsiteX24" fmla="*/ 2051538 w 3839308"/>
              <a:gd name="connsiteY24" fmla="*/ 4746328 h 5079070"/>
              <a:gd name="connsiteX25" fmla="*/ 1910861 w 3839308"/>
              <a:gd name="connsiteY25" fmla="*/ 4758050 h 5079070"/>
              <a:gd name="connsiteX26" fmla="*/ 1652954 w 3839308"/>
              <a:gd name="connsiteY26" fmla="*/ 4781498 h 5079070"/>
              <a:gd name="connsiteX27" fmla="*/ 1477108 w 3839308"/>
              <a:gd name="connsiteY27" fmla="*/ 4769773 h 5079070"/>
              <a:gd name="connsiteX28" fmla="*/ 1324708 w 3839308"/>
              <a:gd name="connsiteY28" fmla="*/ 4734605 h 5079070"/>
              <a:gd name="connsiteX29" fmla="*/ 1019908 w 3839308"/>
              <a:gd name="connsiteY29" fmla="*/ 4722882 h 5079070"/>
              <a:gd name="connsiteX30" fmla="*/ 750277 w 3839308"/>
              <a:gd name="connsiteY30" fmla="*/ 4758051 h 5079070"/>
              <a:gd name="connsiteX31" fmla="*/ 468923 w 3839308"/>
              <a:gd name="connsiteY31" fmla="*/ 4722882 h 5079070"/>
              <a:gd name="connsiteX32" fmla="*/ 269631 w 3839308"/>
              <a:gd name="connsiteY32" fmla="*/ 4758052 h 5079070"/>
              <a:gd name="connsiteX33" fmla="*/ 29308 w 3839308"/>
              <a:gd name="connsiteY33" fmla="*/ 4719951 h 5079070"/>
              <a:gd name="connsiteX34" fmla="*/ 0 w 3839308"/>
              <a:gd name="connsiteY34" fmla="*/ 291560 h 5079070"/>
              <a:gd name="connsiteX35" fmla="*/ 29308 w 3839308"/>
              <a:gd name="connsiteY35" fmla="*/ 71751 h 5079070"/>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051538 w 3839308"/>
              <a:gd name="connsiteY24" fmla="*/ 4746328 h 4781857"/>
              <a:gd name="connsiteX25" fmla="*/ 1910861 w 3839308"/>
              <a:gd name="connsiteY25" fmla="*/ 4758050 h 4781857"/>
              <a:gd name="connsiteX26" fmla="*/ 1652954 w 3839308"/>
              <a:gd name="connsiteY26" fmla="*/ 4781498 h 4781857"/>
              <a:gd name="connsiteX27" fmla="*/ 1477108 w 3839308"/>
              <a:gd name="connsiteY27" fmla="*/ 4769773 h 4781857"/>
              <a:gd name="connsiteX28" fmla="*/ 1324708 w 3839308"/>
              <a:gd name="connsiteY28" fmla="*/ 4734605 h 4781857"/>
              <a:gd name="connsiteX29" fmla="*/ 1019908 w 3839308"/>
              <a:gd name="connsiteY29" fmla="*/ 4722882 h 4781857"/>
              <a:gd name="connsiteX30" fmla="*/ 750277 w 3839308"/>
              <a:gd name="connsiteY30" fmla="*/ 4758051 h 4781857"/>
              <a:gd name="connsiteX31" fmla="*/ 468923 w 3839308"/>
              <a:gd name="connsiteY31" fmla="*/ 4722882 h 4781857"/>
              <a:gd name="connsiteX32" fmla="*/ 269631 w 3839308"/>
              <a:gd name="connsiteY32" fmla="*/ 4758052 h 4781857"/>
              <a:gd name="connsiteX33" fmla="*/ 29308 w 3839308"/>
              <a:gd name="connsiteY33" fmla="*/ 4719951 h 4781857"/>
              <a:gd name="connsiteX34" fmla="*/ 0 w 3839308"/>
              <a:gd name="connsiteY34" fmla="*/ 291560 h 4781857"/>
              <a:gd name="connsiteX35" fmla="*/ 29308 w 3839308"/>
              <a:gd name="connsiteY35" fmla="*/ 71751 h 4781857"/>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508738 w 3839308"/>
              <a:gd name="connsiteY24" fmla="*/ 4758051 h 4781857"/>
              <a:gd name="connsiteX25" fmla="*/ 2051538 w 3839308"/>
              <a:gd name="connsiteY25" fmla="*/ 4746328 h 4781857"/>
              <a:gd name="connsiteX26" fmla="*/ 1910861 w 3839308"/>
              <a:gd name="connsiteY26" fmla="*/ 4758050 h 4781857"/>
              <a:gd name="connsiteX27" fmla="*/ 1652954 w 3839308"/>
              <a:gd name="connsiteY27" fmla="*/ 4781498 h 4781857"/>
              <a:gd name="connsiteX28" fmla="*/ 1477108 w 3839308"/>
              <a:gd name="connsiteY28" fmla="*/ 4769773 h 4781857"/>
              <a:gd name="connsiteX29" fmla="*/ 1324708 w 3839308"/>
              <a:gd name="connsiteY29" fmla="*/ 4734605 h 4781857"/>
              <a:gd name="connsiteX30" fmla="*/ 1019908 w 3839308"/>
              <a:gd name="connsiteY30" fmla="*/ 4722882 h 4781857"/>
              <a:gd name="connsiteX31" fmla="*/ 750277 w 3839308"/>
              <a:gd name="connsiteY31" fmla="*/ 4758051 h 4781857"/>
              <a:gd name="connsiteX32" fmla="*/ 468923 w 3839308"/>
              <a:gd name="connsiteY32" fmla="*/ 4722882 h 4781857"/>
              <a:gd name="connsiteX33" fmla="*/ 269631 w 3839308"/>
              <a:gd name="connsiteY33" fmla="*/ 4758052 h 4781857"/>
              <a:gd name="connsiteX34" fmla="*/ 29308 w 3839308"/>
              <a:gd name="connsiteY34" fmla="*/ 4719951 h 4781857"/>
              <a:gd name="connsiteX35" fmla="*/ 0 w 3839308"/>
              <a:gd name="connsiteY35" fmla="*/ 291560 h 4781857"/>
              <a:gd name="connsiteX36" fmla="*/ 29308 w 3839308"/>
              <a:gd name="connsiteY36" fmla="*/ 71751 h 4781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39308" h="4781857">
                <a:moveTo>
                  <a:pt x="29308" y="71751"/>
                </a:moveTo>
                <a:lnTo>
                  <a:pt x="222739" y="68820"/>
                </a:lnTo>
                <a:lnTo>
                  <a:pt x="492370" y="115713"/>
                </a:lnTo>
                <a:cubicBezTo>
                  <a:pt x="570524" y="111805"/>
                  <a:pt x="672123" y="49283"/>
                  <a:pt x="750277" y="45375"/>
                </a:cubicBezTo>
                <a:cubicBezTo>
                  <a:pt x="773723" y="49283"/>
                  <a:pt x="844062" y="76636"/>
                  <a:pt x="867508" y="80544"/>
                </a:cubicBezTo>
                <a:cubicBezTo>
                  <a:pt x="894862" y="76636"/>
                  <a:pt x="992554" y="49283"/>
                  <a:pt x="1019908" y="45375"/>
                </a:cubicBezTo>
                <a:cubicBezTo>
                  <a:pt x="1051170" y="45375"/>
                  <a:pt x="1141046" y="92267"/>
                  <a:pt x="1172308" y="92267"/>
                </a:cubicBezTo>
                <a:cubicBezTo>
                  <a:pt x="1219200" y="92267"/>
                  <a:pt x="1301262" y="80544"/>
                  <a:pt x="1348154" y="80544"/>
                </a:cubicBezTo>
                <a:cubicBezTo>
                  <a:pt x="1391139" y="76636"/>
                  <a:pt x="1481015" y="61006"/>
                  <a:pt x="1524000" y="57098"/>
                </a:cubicBezTo>
                <a:cubicBezTo>
                  <a:pt x="1590431" y="61006"/>
                  <a:pt x="1680307" y="88359"/>
                  <a:pt x="1746738" y="92267"/>
                </a:cubicBezTo>
                <a:cubicBezTo>
                  <a:pt x="1801446" y="92267"/>
                  <a:pt x="1985107" y="68821"/>
                  <a:pt x="2039815" y="68821"/>
                </a:cubicBezTo>
                <a:cubicBezTo>
                  <a:pt x="2074984" y="68821"/>
                  <a:pt x="2168769" y="33651"/>
                  <a:pt x="2203938" y="33651"/>
                </a:cubicBezTo>
                <a:cubicBezTo>
                  <a:pt x="2266461" y="41467"/>
                  <a:pt x="2411046" y="72728"/>
                  <a:pt x="2473569" y="80544"/>
                </a:cubicBezTo>
                <a:cubicBezTo>
                  <a:pt x="2551723" y="76636"/>
                  <a:pt x="2653323" y="25836"/>
                  <a:pt x="2731477" y="21928"/>
                </a:cubicBezTo>
                <a:cubicBezTo>
                  <a:pt x="2766646" y="29744"/>
                  <a:pt x="2907323" y="37559"/>
                  <a:pt x="2942492" y="45375"/>
                </a:cubicBezTo>
                <a:cubicBezTo>
                  <a:pt x="3001107" y="45375"/>
                  <a:pt x="3176954" y="21929"/>
                  <a:pt x="3235569" y="21929"/>
                </a:cubicBezTo>
                <a:cubicBezTo>
                  <a:pt x="3350846" y="25837"/>
                  <a:pt x="3533531" y="13625"/>
                  <a:pt x="3634154" y="21929"/>
                </a:cubicBezTo>
                <a:cubicBezTo>
                  <a:pt x="3734777" y="30233"/>
                  <a:pt x="3769947" y="-58667"/>
                  <a:pt x="3839308" y="71751"/>
                </a:cubicBezTo>
                <a:lnTo>
                  <a:pt x="3839308" y="4719951"/>
                </a:lnTo>
                <a:cubicBezTo>
                  <a:pt x="3746500" y="4791754"/>
                  <a:pt x="3650761" y="4736070"/>
                  <a:pt x="3563815" y="4734604"/>
                </a:cubicBezTo>
                <a:cubicBezTo>
                  <a:pt x="3476869" y="4733138"/>
                  <a:pt x="3364522" y="4732649"/>
                  <a:pt x="3317630" y="4711157"/>
                </a:cubicBezTo>
                <a:cubicBezTo>
                  <a:pt x="3270738" y="4689665"/>
                  <a:pt x="3302000" y="4758051"/>
                  <a:pt x="3212123" y="4734605"/>
                </a:cubicBezTo>
                <a:cubicBezTo>
                  <a:pt x="3122246" y="4711159"/>
                  <a:pt x="2911230" y="4760005"/>
                  <a:pt x="2848707" y="4734605"/>
                </a:cubicBezTo>
                <a:cubicBezTo>
                  <a:pt x="2786184" y="4709205"/>
                  <a:pt x="2809630" y="4703343"/>
                  <a:pt x="2731476" y="4699435"/>
                </a:cubicBezTo>
                <a:cubicBezTo>
                  <a:pt x="2653322" y="4695527"/>
                  <a:pt x="2622061" y="4750236"/>
                  <a:pt x="2508738" y="4758051"/>
                </a:cubicBezTo>
                <a:cubicBezTo>
                  <a:pt x="2395415" y="4765866"/>
                  <a:pt x="2129692" y="4738513"/>
                  <a:pt x="2051538" y="4746328"/>
                </a:cubicBezTo>
                <a:cubicBezTo>
                  <a:pt x="1973384" y="4754143"/>
                  <a:pt x="1990969" y="4760004"/>
                  <a:pt x="1910861" y="4758050"/>
                </a:cubicBezTo>
                <a:cubicBezTo>
                  <a:pt x="1830753" y="4756096"/>
                  <a:pt x="1721339" y="4785406"/>
                  <a:pt x="1652954" y="4781498"/>
                </a:cubicBezTo>
                <a:cubicBezTo>
                  <a:pt x="1584570" y="4777590"/>
                  <a:pt x="1533769" y="4767819"/>
                  <a:pt x="1477108" y="4769773"/>
                </a:cubicBezTo>
                <a:cubicBezTo>
                  <a:pt x="1420447" y="4771727"/>
                  <a:pt x="1432169" y="4742420"/>
                  <a:pt x="1324708" y="4734605"/>
                </a:cubicBezTo>
                <a:cubicBezTo>
                  <a:pt x="1217247" y="4726790"/>
                  <a:pt x="1103923" y="4722882"/>
                  <a:pt x="1019908" y="4722882"/>
                </a:cubicBezTo>
                <a:cubicBezTo>
                  <a:pt x="935893" y="4722882"/>
                  <a:pt x="824523" y="4761959"/>
                  <a:pt x="750277" y="4758051"/>
                </a:cubicBezTo>
                <a:lnTo>
                  <a:pt x="468923" y="4722882"/>
                </a:lnTo>
                <a:lnTo>
                  <a:pt x="269631" y="4758052"/>
                </a:lnTo>
                <a:lnTo>
                  <a:pt x="29308" y="4719951"/>
                </a:lnTo>
                <a:cubicBezTo>
                  <a:pt x="27354" y="3228190"/>
                  <a:pt x="1954" y="1783321"/>
                  <a:pt x="0" y="291560"/>
                </a:cubicBezTo>
                <a:lnTo>
                  <a:pt x="29308" y="71751"/>
                </a:lnTo>
                <a:close/>
              </a:path>
            </a:pathLst>
          </a:custGeom>
          <a:blipFill>
            <a:blip r:embed="rId5" cstate="print">
              <a:extLst>
                <a:ext uri="{BEBA8EAE-BF5A-486C-A8C5-ECC9F3942E4B}">
                  <a14:imgProps xmlns:a14="http://schemas.microsoft.com/office/drawing/2010/main">
                    <a14:imgLayer r:embed="rId6">
                      <a14:imgEffect>
                        <a14:brightnessContrast contrast="40000"/>
                      </a14:imgEffect>
                    </a14:imgLayer>
                  </a14:imgProps>
                </a:ext>
              </a:extLst>
            </a:blip>
            <a:tile tx="0" ty="0" sx="100000" sy="100000" flip="none" algn="tl"/>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7" cstate="print">
            <a:extLst>
              <a:ext uri="{BEBA8EAE-BF5A-486C-A8C5-ECC9F3942E4B}">
                <a14:imgProps xmlns:a14="http://schemas.microsoft.com/office/drawing/2010/main">
                  <a14:imgLayer r:embed="rId8">
                    <a14:imgEffect>
                      <a14:colorTemperature colorTemp="5300"/>
                    </a14:imgEffect>
                  </a14:imgLayer>
                </a14:imgProps>
              </a:ext>
              <a:ext uri="{28A0092B-C50C-407E-A947-70E740481C1C}">
                <a14:useLocalDpi xmlns:a14="http://schemas.microsoft.com/office/drawing/2010/main" val="0"/>
              </a:ext>
            </a:extLst>
          </a:blip>
          <a:srcRect l="25768" t="5300" r="34851" b="12285"/>
          <a:stretch/>
        </p:blipFill>
        <p:spPr>
          <a:xfrm>
            <a:off x="6948264" y="4149080"/>
            <a:ext cx="1792240" cy="1994085"/>
          </a:xfrm>
          <a:prstGeom prst="rect">
            <a:avLst/>
          </a:prstGeom>
          <a:effectLst>
            <a:outerShdw blurRad="63500" sx="101000" sy="101000" algn="ctr" rotWithShape="0">
              <a:prstClr val="black">
                <a:alpha val="20000"/>
              </a:prstClr>
            </a:outerShdw>
          </a:effectLst>
        </p:spPr>
      </p:pic>
    </p:spTree>
    <p:extLst>
      <p:ext uri="{BB962C8B-B14F-4D97-AF65-F5344CB8AC3E}">
        <p14:creationId xmlns:p14="http://schemas.microsoft.com/office/powerpoint/2010/main" val="36496752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blipFill dpi="0" rotWithShape="1">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brightnessContrast bright="14000"/>
                      </a14:imgEffect>
                    </a14:imgLayer>
                  </a14:imgProps>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0"/>
            <a:ext cx="9144000" cy="6858000"/>
          </a:xfrm>
          <a:prstGeom prst="rect">
            <a:avLst/>
          </a:prstGeom>
          <a:gradFill>
            <a:gsLst>
              <a:gs pos="0">
                <a:srgbClr val="5E9EFF"/>
              </a:gs>
              <a:gs pos="39999">
                <a:srgbClr val="85C2FF"/>
              </a:gs>
              <a:gs pos="70000">
                <a:srgbClr val="C4D6EB"/>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3"/>
          <p:cNvSpPr/>
          <p:nvPr/>
        </p:nvSpPr>
        <p:spPr>
          <a:xfrm>
            <a:off x="539552" y="4005064"/>
            <a:ext cx="2138588" cy="2376265"/>
          </a:xfrm>
          <a:custGeom>
            <a:avLst/>
            <a:gdLst>
              <a:gd name="connsiteX0" fmla="*/ 0 w 3810000"/>
              <a:gd name="connsiteY0" fmla="*/ 0 h 4648200"/>
              <a:gd name="connsiteX1" fmla="*/ 3810000 w 3810000"/>
              <a:gd name="connsiteY1" fmla="*/ 0 h 4648200"/>
              <a:gd name="connsiteX2" fmla="*/ 3810000 w 3810000"/>
              <a:gd name="connsiteY2" fmla="*/ 4648200 h 4648200"/>
              <a:gd name="connsiteX3" fmla="*/ 0 w 3810000"/>
              <a:gd name="connsiteY3" fmla="*/ 4648200 h 4648200"/>
              <a:gd name="connsiteX4" fmla="*/ 0 w 3810000"/>
              <a:gd name="connsiteY4" fmla="*/ 0 h 4648200"/>
              <a:gd name="connsiteX0" fmla="*/ 0 w 3810000"/>
              <a:gd name="connsiteY0" fmla="*/ 2931 h 4651131"/>
              <a:gd name="connsiteX1" fmla="*/ 193431 w 3810000"/>
              <a:gd name="connsiteY1" fmla="*/ 0 h 4651131"/>
              <a:gd name="connsiteX2" fmla="*/ 3810000 w 3810000"/>
              <a:gd name="connsiteY2" fmla="*/ 2931 h 4651131"/>
              <a:gd name="connsiteX3" fmla="*/ 3810000 w 3810000"/>
              <a:gd name="connsiteY3" fmla="*/ 4651131 h 4651131"/>
              <a:gd name="connsiteX4" fmla="*/ 0 w 3810000"/>
              <a:gd name="connsiteY4" fmla="*/ 4651131 h 4651131"/>
              <a:gd name="connsiteX5" fmla="*/ 0 w 3810000"/>
              <a:gd name="connsiteY5" fmla="*/ 2931 h 4651131"/>
              <a:gd name="connsiteX0" fmla="*/ 0 w 3810000"/>
              <a:gd name="connsiteY0" fmla="*/ 2931 h 4651131"/>
              <a:gd name="connsiteX1" fmla="*/ 193431 w 3810000"/>
              <a:gd name="connsiteY1" fmla="*/ 0 h 4651131"/>
              <a:gd name="connsiteX2" fmla="*/ 392723 w 3810000"/>
              <a:gd name="connsiteY2" fmla="*/ 1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931 h 4651131"/>
              <a:gd name="connsiteX1" fmla="*/ 193431 w 3810000"/>
              <a:gd name="connsiteY1" fmla="*/ 0 h 4651131"/>
              <a:gd name="connsiteX2" fmla="*/ 463062 w 3810000"/>
              <a:gd name="connsiteY2" fmla="*/ 46893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3810000 w 3810000"/>
              <a:gd name="connsiteY4" fmla="*/ 26376 h 4674576"/>
              <a:gd name="connsiteX5" fmla="*/ 3810000 w 3810000"/>
              <a:gd name="connsiteY5" fmla="*/ 4674576 h 4674576"/>
              <a:gd name="connsiteX6" fmla="*/ 0 w 3810000"/>
              <a:gd name="connsiteY6" fmla="*/ 4674576 h 4674576"/>
              <a:gd name="connsiteX7" fmla="*/ 0 w 3810000"/>
              <a:gd name="connsiteY7"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3810000 w 3810000"/>
              <a:gd name="connsiteY5" fmla="*/ 26376 h 4674576"/>
              <a:gd name="connsiteX6" fmla="*/ 3810000 w 3810000"/>
              <a:gd name="connsiteY6" fmla="*/ 4674576 h 4674576"/>
              <a:gd name="connsiteX7" fmla="*/ 0 w 3810000"/>
              <a:gd name="connsiteY7" fmla="*/ 4674576 h 4674576"/>
              <a:gd name="connsiteX8" fmla="*/ 0 w 3810000"/>
              <a:gd name="connsiteY8"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3810000 w 3810000"/>
              <a:gd name="connsiteY6" fmla="*/ 26376 h 4674576"/>
              <a:gd name="connsiteX7" fmla="*/ 3810000 w 3810000"/>
              <a:gd name="connsiteY7" fmla="*/ 4674576 h 4674576"/>
              <a:gd name="connsiteX8" fmla="*/ 0 w 3810000"/>
              <a:gd name="connsiteY8" fmla="*/ 4674576 h 4674576"/>
              <a:gd name="connsiteX9" fmla="*/ 0 w 3810000"/>
              <a:gd name="connsiteY9"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3810000 w 3810000"/>
              <a:gd name="connsiteY7" fmla="*/ 26376 h 4674576"/>
              <a:gd name="connsiteX8" fmla="*/ 3810000 w 3810000"/>
              <a:gd name="connsiteY8" fmla="*/ 4674576 h 4674576"/>
              <a:gd name="connsiteX9" fmla="*/ 0 w 3810000"/>
              <a:gd name="connsiteY9" fmla="*/ 4674576 h 4674576"/>
              <a:gd name="connsiteX10" fmla="*/ 0 w 3810000"/>
              <a:gd name="connsiteY10"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3810000 w 3810000"/>
              <a:gd name="connsiteY8" fmla="*/ 26376 h 4674576"/>
              <a:gd name="connsiteX9" fmla="*/ 3810000 w 3810000"/>
              <a:gd name="connsiteY9" fmla="*/ 4674576 h 4674576"/>
              <a:gd name="connsiteX10" fmla="*/ 0 w 3810000"/>
              <a:gd name="connsiteY10" fmla="*/ 4674576 h 4674576"/>
              <a:gd name="connsiteX11" fmla="*/ 0 w 3810000"/>
              <a:gd name="connsiteY11"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3810000 w 3810000"/>
              <a:gd name="connsiteY9" fmla="*/ 26376 h 4674576"/>
              <a:gd name="connsiteX10" fmla="*/ 3810000 w 3810000"/>
              <a:gd name="connsiteY10" fmla="*/ 4674576 h 4674576"/>
              <a:gd name="connsiteX11" fmla="*/ 0 w 3810000"/>
              <a:gd name="connsiteY11" fmla="*/ 4674576 h 4674576"/>
              <a:gd name="connsiteX12" fmla="*/ 0 w 3810000"/>
              <a:gd name="connsiteY12"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3810000 w 3810000"/>
              <a:gd name="connsiteY10" fmla="*/ 26376 h 4674576"/>
              <a:gd name="connsiteX11" fmla="*/ 3810000 w 3810000"/>
              <a:gd name="connsiteY11" fmla="*/ 4674576 h 4674576"/>
              <a:gd name="connsiteX12" fmla="*/ 0 w 3810000"/>
              <a:gd name="connsiteY12" fmla="*/ 4674576 h 4674576"/>
              <a:gd name="connsiteX13" fmla="*/ 0 w 3810000"/>
              <a:gd name="connsiteY13"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2010507 w 3810000"/>
              <a:gd name="connsiteY10" fmla="*/ 23446 h 4674576"/>
              <a:gd name="connsiteX11" fmla="*/ 3810000 w 3810000"/>
              <a:gd name="connsiteY11" fmla="*/ 26376 h 4674576"/>
              <a:gd name="connsiteX12" fmla="*/ 3810000 w 3810000"/>
              <a:gd name="connsiteY12" fmla="*/ 4674576 h 4674576"/>
              <a:gd name="connsiteX13" fmla="*/ 0 w 3810000"/>
              <a:gd name="connsiteY13" fmla="*/ 4674576 h 4674576"/>
              <a:gd name="connsiteX14" fmla="*/ 0 w 3810000"/>
              <a:gd name="connsiteY14" fmla="*/ 26376 h 4674576"/>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3810000 w 3810000"/>
              <a:gd name="connsiteY12" fmla="*/ 38100 h 4686300"/>
              <a:gd name="connsiteX13" fmla="*/ 3810000 w 3810000"/>
              <a:gd name="connsiteY13" fmla="*/ 4686300 h 4686300"/>
              <a:gd name="connsiteX14" fmla="*/ 0 w 3810000"/>
              <a:gd name="connsiteY14" fmla="*/ 4686300 h 4686300"/>
              <a:gd name="connsiteX15" fmla="*/ 0 w 3810000"/>
              <a:gd name="connsiteY15" fmla="*/ 38100 h 4686300"/>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2444261 w 3810000"/>
              <a:gd name="connsiteY12" fmla="*/ 46893 h 4686300"/>
              <a:gd name="connsiteX13" fmla="*/ 3810000 w 3810000"/>
              <a:gd name="connsiteY13" fmla="*/ 38100 h 4686300"/>
              <a:gd name="connsiteX14" fmla="*/ 3810000 w 3810000"/>
              <a:gd name="connsiteY14" fmla="*/ 4686300 h 4686300"/>
              <a:gd name="connsiteX15" fmla="*/ 0 w 3810000"/>
              <a:gd name="connsiteY15" fmla="*/ 4686300 h 4686300"/>
              <a:gd name="connsiteX16" fmla="*/ 0 w 3810000"/>
              <a:gd name="connsiteY16" fmla="*/ 38100 h 4686300"/>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3810000 w 3810000"/>
              <a:gd name="connsiteY14" fmla="*/ 49823 h 4698023"/>
              <a:gd name="connsiteX15" fmla="*/ 3810000 w 3810000"/>
              <a:gd name="connsiteY15" fmla="*/ 4698023 h 4698023"/>
              <a:gd name="connsiteX16" fmla="*/ 0 w 3810000"/>
              <a:gd name="connsiteY16" fmla="*/ 4698023 h 4698023"/>
              <a:gd name="connsiteX17" fmla="*/ 0 w 3810000"/>
              <a:gd name="connsiteY17"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810000 w 3810000"/>
              <a:gd name="connsiteY15" fmla="*/ 49823 h 4698023"/>
              <a:gd name="connsiteX16" fmla="*/ 3810000 w 3810000"/>
              <a:gd name="connsiteY16" fmla="*/ 4698023 h 4698023"/>
              <a:gd name="connsiteX17" fmla="*/ 0 w 3810000"/>
              <a:gd name="connsiteY17" fmla="*/ 4698023 h 4698023"/>
              <a:gd name="connsiteX18" fmla="*/ 0 w 3810000"/>
              <a:gd name="connsiteY18"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355975 h 5004175"/>
              <a:gd name="connsiteX1" fmla="*/ 193431 w 3810000"/>
              <a:gd name="connsiteY1" fmla="*/ 353044 h 5004175"/>
              <a:gd name="connsiteX2" fmla="*/ 463062 w 3810000"/>
              <a:gd name="connsiteY2" fmla="*/ 399937 h 5004175"/>
              <a:gd name="connsiteX3" fmla="*/ 720969 w 3810000"/>
              <a:gd name="connsiteY3" fmla="*/ 329599 h 5004175"/>
              <a:gd name="connsiteX4" fmla="*/ 838200 w 3810000"/>
              <a:gd name="connsiteY4" fmla="*/ 364768 h 5004175"/>
              <a:gd name="connsiteX5" fmla="*/ 990600 w 3810000"/>
              <a:gd name="connsiteY5" fmla="*/ 329599 h 5004175"/>
              <a:gd name="connsiteX6" fmla="*/ 1143000 w 3810000"/>
              <a:gd name="connsiteY6" fmla="*/ 376491 h 5004175"/>
              <a:gd name="connsiteX7" fmla="*/ 1318846 w 3810000"/>
              <a:gd name="connsiteY7" fmla="*/ 364768 h 5004175"/>
              <a:gd name="connsiteX8" fmla="*/ 1494692 w 3810000"/>
              <a:gd name="connsiteY8" fmla="*/ 341322 h 5004175"/>
              <a:gd name="connsiteX9" fmla="*/ 1717430 w 3810000"/>
              <a:gd name="connsiteY9" fmla="*/ 376491 h 5004175"/>
              <a:gd name="connsiteX10" fmla="*/ 2010507 w 3810000"/>
              <a:gd name="connsiteY10" fmla="*/ 353045 h 5004175"/>
              <a:gd name="connsiteX11" fmla="*/ 2174630 w 3810000"/>
              <a:gd name="connsiteY11" fmla="*/ 317875 h 5004175"/>
              <a:gd name="connsiteX12" fmla="*/ 2444261 w 3810000"/>
              <a:gd name="connsiteY12" fmla="*/ 364768 h 5004175"/>
              <a:gd name="connsiteX13" fmla="*/ 2702169 w 3810000"/>
              <a:gd name="connsiteY13" fmla="*/ 306152 h 5004175"/>
              <a:gd name="connsiteX14" fmla="*/ 2913184 w 3810000"/>
              <a:gd name="connsiteY14" fmla="*/ 329599 h 5004175"/>
              <a:gd name="connsiteX15" fmla="*/ 3206261 w 3810000"/>
              <a:gd name="connsiteY15" fmla="*/ 306153 h 5004175"/>
              <a:gd name="connsiteX16" fmla="*/ 3604846 w 3810000"/>
              <a:gd name="connsiteY16" fmla="*/ 306153 h 5004175"/>
              <a:gd name="connsiteX17" fmla="*/ 3810000 w 3810000"/>
              <a:gd name="connsiteY17" fmla="*/ 355975 h 5004175"/>
              <a:gd name="connsiteX18" fmla="*/ 3810000 w 3810000"/>
              <a:gd name="connsiteY18" fmla="*/ 5004175 h 5004175"/>
              <a:gd name="connsiteX19" fmla="*/ 0 w 3810000"/>
              <a:gd name="connsiteY19" fmla="*/ 5004175 h 5004175"/>
              <a:gd name="connsiteX20" fmla="*/ 0 w 3810000"/>
              <a:gd name="connsiteY20" fmla="*/ 355975 h 5004175"/>
              <a:gd name="connsiteX0" fmla="*/ 0 w 3810000"/>
              <a:gd name="connsiteY0" fmla="*/ 71751 h 4719951"/>
              <a:gd name="connsiteX1" fmla="*/ 193431 w 3810000"/>
              <a:gd name="connsiteY1" fmla="*/ 68820 h 4719951"/>
              <a:gd name="connsiteX2" fmla="*/ 463062 w 3810000"/>
              <a:gd name="connsiteY2" fmla="*/ 115713 h 4719951"/>
              <a:gd name="connsiteX3" fmla="*/ 720969 w 3810000"/>
              <a:gd name="connsiteY3" fmla="*/ 45375 h 4719951"/>
              <a:gd name="connsiteX4" fmla="*/ 838200 w 3810000"/>
              <a:gd name="connsiteY4" fmla="*/ 80544 h 4719951"/>
              <a:gd name="connsiteX5" fmla="*/ 990600 w 3810000"/>
              <a:gd name="connsiteY5" fmla="*/ 45375 h 4719951"/>
              <a:gd name="connsiteX6" fmla="*/ 1143000 w 3810000"/>
              <a:gd name="connsiteY6" fmla="*/ 92267 h 4719951"/>
              <a:gd name="connsiteX7" fmla="*/ 1318846 w 3810000"/>
              <a:gd name="connsiteY7" fmla="*/ 80544 h 4719951"/>
              <a:gd name="connsiteX8" fmla="*/ 1494692 w 3810000"/>
              <a:gd name="connsiteY8" fmla="*/ 57098 h 4719951"/>
              <a:gd name="connsiteX9" fmla="*/ 1717430 w 3810000"/>
              <a:gd name="connsiteY9" fmla="*/ 92267 h 4719951"/>
              <a:gd name="connsiteX10" fmla="*/ 2010507 w 3810000"/>
              <a:gd name="connsiteY10" fmla="*/ 68821 h 4719951"/>
              <a:gd name="connsiteX11" fmla="*/ 2174630 w 3810000"/>
              <a:gd name="connsiteY11" fmla="*/ 33651 h 4719951"/>
              <a:gd name="connsiteX12" fmla="*/ 2444261 w 3810000"/>
              <a:gd name="connsiteY12" fmla="*/ 80544 h 4719951"/>
              <a:gd name="connsiteX13" fmla="*/ 2702169 w 3810000"/>
              <a:gd name="connsiteY13" fmla="*/ 21928 h 4719951"/>
              <a:gd name="connsiteX14" fmla="*/ 2913184 w 3810000"/>
              <a:gd name="connsiteY14" fmla="*/ 45375 h 4719951"/>
              <a:gd name="connsiteX15" fmla="*/ 3206261 w 3810000"/>
              <a:gd name="connsiteY15" fmla="*/ 21929 h 4719951"/>
              <a:gd name="connsiteX16" fmla="*/ 3604846 w 3810000"/>
              <a:gd name="connsiteY16" fmla="*/ 21929 h 4719951"/>
              <a:gd name="connsiteX17" fmla="*/ 3810000 w 3810000"/>
              <a:gd name="connsiteY17" fmla="*/ 71751 h 4719951"/>
              <a:gd name="connsiteX18" fmla="*/ 3810000 w 3810000"/>
              <a:gd name="connsiteY18" fmla="*/ 4719951 h 4719951"/>
              <a:gd name="connsiteX19" fmla="*/ 0 w 3810000"/>
              <a:gd name="connsiteY19" fmla="*/ 4719951 h 4719951"/>
              <a:gd name="connsiteX20" fmla="*/ 0 w 3810000"/>
              <a:gd name="connsiteY20" fmla="*/ 71751 h 4719951"/>
              <a:gd name="connsiteX0" fmla="*/ 29308 w 3839308"/>
              <a:gd name="connsiteY0" fmla="*/ 71751 h 4719951"/>
              <a:gd name="connsiteX1" fmla="*/ 222739 w 3839308"/>
              <a:gd name="connsiteY1" fmla="*/ 68820 h 4719951"/>
              <a:gd name="connsiteX2" fmla="*/ 492370 w 3839308"/>
              <a:gd name="connsiteY2" fmla="*/ 115713 h 4719951"/>
              <a:gd name="connsiteX3" fmla="*/ 750277 w 3839308"/>
              <a:gd name="connsiteY3" fmla="*/ 45375 h 4719951"/>
              <a:gd name="connsiteX4" fmla="*/ 867508 w 3839308"/>
              <a:gd name="connsiteY4" fmla="*/ 80544 h 4719951"/>
              <a:gd name="connsiteX5" fmla="*/ 1019908 w 3839308"/>
              <a:gd name="connsiteY5" fmla="*/ 45375 h 4719951"/>
              <a:gd name="connsiteX6" fmla="*/ 1172308 w 3839308"/>
              <a:gd name="connsiteY6" fmla="*/ 92267 h 4719951"/>
              <a:gd name="connsiteX7" fmla="*/ 1348154 w 3839308"/>
              <a:gd name="connsiteY7" fmla="*/ 80544 h 4719951"/>
              <a:gd name="connsiteX8" fmla="*/ 1524000 w 3839308"/>
              <a:gd name="connsiteY8" fmla="*/ 57098 h 4719951"/>
              <a:gd name="connsiteX9" fmla="*/ 1746738 w 3839308"/>
              <a:gd name="connsiteY9" fmla="*/ 92267 h 4719951"/>
              <a:gd name="connsiteX10" fmla="*/ 2039815 w 3839308"/>
              <a:gd name="connsiteY10" fmla="*/ 68821 h 4719951"/>
              <a:gd name="connsiteX11" fmla="*/ 2203938 w 3839308"/>
              <a:gd name="connsiteY11" fmla="*/ 33651 h 4719951"/>
              <a:gd name="connsiteX12" fmla="*/ 2473569 w 3839308"/>
              <a:gd name="connsiteY12" fmla="*/ 80544 h 4719951"/>
              <a:gd name="connsiteX13" fmla="*/ 2731477 w 3839308"/>
              <a:gd name="connsiteY13" fmla="*/ 21928 h 4719951"/>
              <a:gd name="connsiteX14" fmla="*/ 2942492 w 3839308"/>
              <a:gd name="connsiteY14" fmla="*/ 45375 h 4719951"/>
              <a:gd name="connsiteX15" fmla="*/ 3235569 w 3839308"/>
              <a:gd name="connsiteY15" fmla="*/ 21929 h 4719951"/>
              <a:gd name="connsiteX16" fmla="*/ 3634154 w 3839308"/>
              <a:gd name="connsiteY16" fmla="*/ 21929 h 4719951"/>
              <a:gd name="connsiteX17" fmla="*/ 3839308 w 3839308"/>
              <a:gd name="connsiteY17" fmla="*/ 71751 h 4719951"/>
              <a:gd name="connsiteX18" fmla="*/ 3839308 w 3839308"/>
              <a:gd name="connsiteY18" fmla="*/ 4719951 h 4719951"/>
              <a:gd name="connsiteX19" fmla="*/ 29308 w 3839308"/>
              <a:gd name="connsiteY19" fmla="*/ 4719951 h 4719951"/>
              <a:gd name="connsiteX20" fmla="*/ 0 w 3839308"/>
              <a:gd name="connsiteY20" fmla="*/ 291560 h 4719951"/>
              <a:gd name="connsiteX21" fmla="*/ 29308 w 3839308"/>
              <a:gd name="connsiteY21" fmla="*/ 71751 h 4719951"/>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269631 w 3839308"/>
              <a:gd name="connsiteY19" fmla="*/ 4758052 h 4758052"/>
              <a:gd name="connsiteX20" fmla="*/ 29308 w 3839308"/>
              <a:gd name="connsiteY20" fmla="*/ 4719951 h 4758052"/>
              <a:gd name="connsiteX21" fmla="*/ 0 w 3839308"/>
              <a:gd name="connsiteY21" fmla="*/ 291560 h 4758052"/>
              <a:gd name="connsiteX22" fmla="*/ 29308 w 3839308"/>
              <a:gd name="connsiteY22"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468923 w 3839308"/>
              <a:gd name="connsiteY19" fmla="*/ 4722882 h 4758052"/>
              <a:gd name="connsiteX20" fmla="*/ 269631 w 3839308"/>
              <a:gd name="connsiteY20" fmla="*/ 4758052 h 4758052"/>
              <a:gd name="connsiteX21" fmla="*/ 29308 w 3839308"/>
              <a:gd name="connsiteY21" fmla="*/ 4719951 h 4758052"/>
              <a:gd name="connsiteX22" fmla="*/ 0 w 3839308"/>
              <a:gd name="connsiteY22" fmla="*/ 291560 h 4758052"/>
              <a:gd name="connsiteX23" fmla="*/ 29308 w 3839308"/>
              <a:gd name="connsiteY23"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750277 w 3839308"/>
              <a:gd name="connsiteY19" fmla="*/ 4758051 h 4758052"/>
              <a:gd name="connsiteX20" fmla="*/ 468923 w 3839308"/>
              <a:gd name="connsiteY20" fmla="*/ 4722882 h 4758052"/>
              <a:gd name="connsiteX21" fmla="*/ 269631 w 3839308"/>
              <a:gd name="connsiteY21" fmla="*/ 4758052 h 4758052"/>
              <a:gd name="connsiteX22" fmla="*/ 29308 w 3839308"/>
              <a:gd name="connsiteY22" fmla="*/ 4719951 h 4758052"/>
              <a:gd name="connsiteX23" fmla="*/ 0 w 3839308"/>
              <a:gd name="connsiteY23" fmla="*/ 291560 h 4758052"/>
              <a:gd name="connsiteX24" fmla="*/ 29308 w 3839308"/>
              <a:gd name="connsiteY24" fmla="*/ 71751 h 4758052"/>
              <a:gd name="connsiteX0" fmla="*/ 29308 w 3839308"/>
              <a:gd name="connsiteY0" fmla="*/ 71751 h 5065565"/>
              <a:gd name="connsiteX1" fmla="*/ 222739 w 3839308"/>
              <a:gd name="connsiteY1" fmla="*/ 68820 h 5065565"/>
              <a:gd name="connsiteX2" fmla="*/ 492370 w 3839308"/>
              <a:gd name="connsiteY2" fmla="*/ 115713 h 5065565"/>
              <a:gd name="connsiteX3" fmla="*/ 750277 w 3839308"/>
              <a:gd name="connsiteY3" fmla="*/ 45375 h 5065565"/>
              <a:gd name="connsiteX4" fmla="*/ 867508 w 3839308"/>
              <a:gd name="connsiteY4" fmla="*/ 80544 h 5065565"/>
              <a:gd name="connsiteX5" fmla="*/ 1019908 w 3839308"/>
              <a:gd name="connsiteY5" fmla="*/ 45375 h 5065565"/>
              <a:gd name="connsiteX6" fmla="*/ 1172308 w 3839308"/>
              <a:gd name="connsiteY6" fmla="*/ 92267 h 5065565"/>
              <a:gd name="connsiteX7" fmla="*/ 1348154 w 3839308"/>
              <a:gd name="connsiteY7" fmla="*/ 80544 h 5065565"/>
              <a:gd name="connsiteX8" fmla="*/ 1524000 w 3839308"/>
              <a:gd name="connsiteY8" fmla="*/ 57098 h 5065565"/>
              <a:gd name="connsiteX9" fmla="*/ 1746738 w 3839308"/>
              <a:gd name="connsiteY9" fmla="*/ 92267 h 5065565"/>
              <a:gd name="connsiteX10" fmla="*/ 2039815 w 3839308"/>
              <a:gd name="connsiteY10" fmla="*/ 68821 h 5065565"/>
              <a:gd name="connsiteX11" fmla="*/ 2203938 w 3839308"/>
              <a:gd name="connsiteY11" fmla="*/ 33651 h 5065565"/>
              <a:gd name="connsiteX12" fmla="*/ 2473569 w 3839308"/>
              <a:gd name="connsiteY12" fmla="*/ 80544 h 5065565"/>
              <a:gd name="connsiteX13" fmla="*/ 2731477 w 3839308"/>
              <a:gd name="connsiteY13" fmla="*/ 21928 h 5065565"/>
              <a:gd name="connsiteX14" fmla="*/ 2942492 w 3839308"/>
              <a:gd name="connsiteY14" fmla="*/ 45375 h 5065565"/>
              <a:gd name="connsiteX15" fmla="*/ 3235569 w 3839308"/>
              <a:gd name="connsiteY15" fmla="*/ 21929 h 5065565"/>
              <a:gd name="connsiteX16" fmla="*/ 3634154 w 3839308"/>
              <a:gd name="connsiteY16" fmla="*/ 21929 h 5065565"/>
              <a:gd name="connsiteX17" fmla="*/ 3839308 w 3839308"/>
              <a:gd name="connsiteY17" fmla="*/ 71751 h 5065565"/>
              <a:gd name="connsiteX18" fmla="*/ 3839308 w 3839308"/>
              <a:gd name="connsiteY18" fmla="*/ 4719951 h 5065565"/>
              <a:gd name="connsiteX19" fmla="*/ 1019908 w 3839308"/>
              <a:gd name="connsiteY19" fmla="*/ 4722882 h 5065565"/>
              <a:gd name="connsiteX20" fmla="*/ 750277 w 3839308"/>
              <a:gd name="connsiteY20" fmla="*/ 4758051 h 5065565"/>
              <a:gd name="connsiteX21" fmla="*/ 468923 w 3839308"/>
              <a:gd name="connsiteY21" fmla="*/ 4722882 h 5065565"/>
              <a:gd name="connsiteX22" fmla="*/ 269631 w 3839308"/>
              <a:gd name="connsiteY22" fmla="*/ 4758052 h 5065565"/>
              <a:gd name="connsiteX23" fmla="*/ 29308 w 3839308"/>
              <a:gd name="connsiteY23" fmla="*/ 4719951 h 5065565"/>
              <a:gd name="connsiteX24" fmla="*/ 0 w 3839308"/>
              <a:gd name="connsiteY24" fmla="*/ 291560 h 5065565"/>
              <a:gd name="connsiteX25" fmla="*/ 29308 w 3839308"/>
              <a:gd name="connsiteY25" fmla="*/ 71751 h 5065565"/>
              <a:gd name="connsiteX0" fmla="*/ 29308 w 3839308"/>
              <a:gd name="connsiteY0" fmla="*/ 71751 h 5070814"/>
              <a:gd name="connsiteX1" fmla="*/ 222739 w 3839308"/>
              <a:gd name="connsiteY1" fmla="*/ 68820 h 5070814"/>
              <a:gd name="connsiteX2" fmla="*/ 492370 w 3839308"/>
              <a:gd name="connsiteY2" fmla="*/ 115713 h 5070814"/>
              <a:gd name="connsiteX3" fmla="*/ 750277 w 3839308"/>
              <a:gd name="connsiteY3" fmla="*/ 45375 h 5070814"/>
              <a:gd name="connsiteX4" fmla="*/ 867508 w 3839308"/>
              <a:gd name="connsiteY4" fmla="*/ 80544 h 5070814"/>
              <a:gd name="connsiteX5" fmla="*/ 1019908 w 3839308"/>
              <a:gd name="connsiteY5" fmla="*/ 45375 h 5070814"/>
              <a:gd name="connsiteX6" fmla="*/ 1172308 w 3839308"/>
              <a:gd name="connsiteY6" fmla="*/ 92267 h 5070814"/>
              <a:gd name="connsiteX7" fmla="*/ 1348154 w 3839308"/>
              <a:gd name="connsiteY7" fmla="*/ 80544 h 5070814"/>
              <a:gd name="connsiteX8" fmla="*/ 1524000 w 3839308"/>
              <a:gd name="connsiteY8" fmla="*/ 57098 h 5070814"/>
              <a:gd name="connsiteX9" fmla="*/ 1746738 w 3839308"/>
              <a:gd name="connsiteY9" fmla="*/ 92267 h 5070814"/>
              <a:gd name="connsiteX10" fmla="*/ 2039815 w 3839308"/>
              <a:gd name="connsiteY10" fmla="*/ 68821 h 5070814"/>
              <a:gd name="connsiteX11" fmla="*/ 2203938 w 3839308"/>
              <a:gd name="connsiteY11" fmla="*/ 33651 h 5070814"/>
              <a:gd name="connsiteX12" fmla="*/ 2473569 w 3839308"/>
              <a:gd name="connsiteY12" fmla="*/ 80544 h 5070814"/>
              <a:gd name="connsiteX13" fmla="*/ 2731477 w 3839308"/>
              <a:gd name="connsiteY13" fmla="*/ 21928 h 5070814"/>
              <a:gd name="connsiteX14" fmla="*/ 2942492 w 3839308"/>
              <a:gd name="connsiteY14" fmla="*/ 45375 h 5070814"/>
              <a:gd name="connsiteX15" fmla="*/ 3235569 w 3839308"/>
              <a:gd name="connsiteY15" fmla="*/ 21929 h 5070814"/>
              <a:gd name="connsiteX16" fmla="*/ 3634154 w 3839308"/>
              <a:gd name="connsiteY16" fmla="*/ 21929 h 5070814"/>
              <a:gd name="connsiteX17" fmla="*/ 3839308 w 3839308"/>
              <a:gd name="connsiteY17" fmla="*/ 71751 h 5070814"/>
              <a:gd name="connsiteX18" fmla="*/ 3839308 w 3839308"/>
              <a:gd name="connsiteY18" fmla="*/ 4719951 h 5070814"/>
              <a:gd name="connsiteX19" fmla="*/ 1324708 w 3839308"/>
              <a:gd name="connsiteY19" fmla="*/ 4734605 h 5070814"/>
              <a:gd name="connsiteX20" fmla="*/ 1019908 w 3839308"/>
              <a:gd name="connsiteY20" fmla="*/ 4722882 h 5070814"/>
              <a:gd name="connsiteX21" fmla="*/ 750277 w 3839308"/>
              <a:gd name="connsiteY21" fmla="*/ 4758051 h 5070814"/>
              <a:gd name="connsiteX22" fmla="*/ 468923 w 3839308"/>
              <a:gd name="connsiteY22" fmla="*/ 4722882 h 5070814"/>
              <a:gd name="connsiteX23" fmla="*/ 269631 w 3839308"/>
              <a:gd name="connsiteY23" fmla="*/ 4758052 h 5070814"/>
              <a:gd name="connsiteX24" fmla="*/ 29308 w 3839308"/>
              <a:gd name="connsiteY24" fmla="*/ 4719951 h 5070814"/>
              <a:gd name="connsiteX25" fmla="*/ 0 w 3839308"/>
              <a:gd name="connsiteY25" fmla="*/ 291560 h 5070814"/>
              <a:gd name="connsiteX26" fmla="*/ 29308 w 3839308"/>
              <a:gd name="connsiteY26" fmla="*/ 71751 h 5070814"/>
              <a:gd name="connsiteX0" fmla="*/ 29308 w 3839308"/>
              <a:gd name="connsiteY0" fmla="*/ 71751 h 5065151"/>
              <a:gd name="connsiteX1" fmla="*/ 222739 w 3839308"/>
              <a:gd name="connsiteY1" fmla="*/ 68820 h 5065151"/>
              <a:gd name="connsiteX2" fmla="*/ 492370 w 3839308"/>
              <a:gd name="connsiteY2" fmla="*/ 115713 h 5065151"/>
              <a:gd name="connsiteX3" fmla="*/ 750277 w 3839308"/>
              <a:gd name="connsiteY3" fmla="*/ 45375 h 5065151"/>
              <a:gd name="connsiteX4" fmla="*/ 867508 w 3839308"/>
              <a:gd name="connsiteY4" fmla="*/ 80544 h 5065151"/>
              <a:gd name="connsiteX5" fmla="*/ 1019908 w 3839308"/>
              <a:gd name="connsiteY5" fmla="*/ 45375 h 5065151"/>
              <a:gd name="connsiteX6" fmla="*/ 1172308 w 3839308"/>
              <a:gd name="connsiteY6" fmla="*/ 92267 h 5065151"/>
              <a:gd name="connsiteX7" fmla="*/ 1348154 w 3839308"/>
              <a:gd name="connsiteY7" fmla="*/ 80544 h 5065151"/>
              <a:gd name="connsiteX8" fmla="*/ 1524000 w 3839308"/>
              <a:gd name="connsiteY8" fmla="*/ 57098 h 5065151"/>
              <a:gd name="connsiteX9" fmla="*/ 1746738 w 3839308"/>
              <a:gd name="connsiteY9" fmla="*/ 92267 h 5065151"/>
              <a:gd name="connsiteX10" fmla="*/ 2039815 w 3839308"/>
              <a:gd name="connsiteY10" fmla="*/ 68821 h 5065151"/>
              <a:gd name="connsiteX11" fmla="*/ 2203938 w 3839308"/>
              <a:gd name="connsiteY11" fmla="*/ 33651 h 5065151"/>
              <a:gd name="connsiteX12" fmla="*/ 2473569 w 3839308"/>
              <a:gd name="connsiteY12" fmla="*/ 80544 h 5065151"/>
              <a:gd name="connsiteX13" fmla="*/ 2731477 w 3839308"/>
              <a:gd name="connsiteY13" fmla="*/ 21928 h 5065151"/>
              <a:gd name="connsiteX14" fmla="*/ 2942492 w 3839308"/>
              <a:gd name="connsiteY14" fmla="*/ 45375 h 5065151"/>
              <a:gd name="connsiteX15" fmla="*/ 3235569 w 3839308"/>
              <a:gd name="connsiteY15" fmla="*/ 21929 h 5065151"/>
              <a:gd name="connsiteX16" fmla="*/ 3634154 w 3839308"/>
              <a:gd name="connsiteY16" fmla="*/ 21929 h 5065151"/>
              <a:gd name="connsiteX17" fmla="*/ 3839308 w 3839308"/>
              <a:gd name="connsiteY17" fmla="*/ 71751 h 5065151"/>
              <a:gd name="connsiteX18" fmla="*/ 3839308 w 3839308"/>
              <a:gd name="connsiteY18" fmla="*/ 4719951 h 5065151"/>
              <a:gd name="connsiteX19" fmla="*/ 1547446 w 3839308"/>
              <a:gd name="connsiteY19" fmla="*/ 4711158 h 5065151"/>
              <a:gd name="connsiteX20" fmla="*/ 1324708 w 3839308"/>
              <a:gd name="connsiteY20" fmla="*/ 4734605 h 5065151"/>
              <a:gd name="connsiteX21" fmla="*/ 1019908 w 3839308"/>
              <a:gd name="connsiteY21" fmla="*/ 4722882 h 5065151"/>
              <a:gd name="connsiteX22" fmla="*/ 750277 w 3839308"/>
              <a:gd name="connsiteY22" fmla="*/ 4758051 h 5065151"/>
              <a:gd name="connsiteX23" fmla="*/ 468923 w 3839308"/>
              <a:gd name="connsiteY23" fmla="*/ 4722882 h 5065151"/>
              <a:gd name="connsiteX24" fmla="*/ 269631 w 3839308"/>
              <a:gd name="connsiteY24" fmla="*/ 4758052 h 5065151"/>
              <a:gd name="connsiteX25" fmla="*/ 29308 w 3839308"/>
              <a:gd name="connsiteY25" fmla="*/ 4719951 h 5065151"/>
              <a:gd name="connsiteX26" fmla="*/ 0 w 3839308"/>
              <a:gd name="connsiteY26" fmla="*/ 291560 h 5065151"/>
              <a:gd name="connsiteX27" fmla="*/ 29308 w 3839308"/>
              <a:gd name="connsiteY27" fmla="*/ 71751 h 5065151"/>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547446 w 3839308"/>
              <a:gd name="connsiteY20" fmla="*/ 4711158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477108 w 3839308"/>
              <a:gd name="connsiteY20" fmla="*/ 4769773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77465"/>
              <a:gd name="connsiteX1" fmla="*/ 222739 w 3839308"/>
              <a:gd name="connsiteY1" fmla="*/ 68820 h 5077465"/>
              <a:gd name="connsiteX2" fmla="*/ 492370 w 3839308"/>
              <a:gd name="connsiteY2" fmla="*/ 115713 h 5077465"/>
              <a:gd name="connsiteX3" fmla="*/ 750277 w 3839308"/>
              <a:gd name="connsiteY3" fmla="*/ 45375 h 5077465"/>
              <a:gd name="connsiteX4" fmla="*/ 867508 w 3839308"/>
              <a:gd name="connsiteY4" fmla="*/ 80544 h 5077465"/>
              <a:gd name="connsiteX5" fmla="*/ 1019908 w 3839308"/>
              <a:gd name="connsiteY5" fmla="*/ 45375 h 5077465"/>
              <a:gd name="connsiteX6" fmla="*/ 1172308 w 3839308"/>
              <a:gd name="connsiteY6" fmla="*/ 92267 h 5077465"/>
              <a:gd name="connsiteX7" fmla="*/ 1348154 w 3839308"/>
              <a:gd name="connsiteY7" fmla="*/ 80544 h 5077465"/>
              <a:gd name="connsiteX8" fmla="*/ 1524000 w 3839308"/>
              <a:gd name="connsiteY8" fmla="*/ 57098 h 5077465"/>
              <a:gd name="connsiteX9" fmla="*/ 1746738 w 3839308"/>
              <a:gd name="connsiteY9" fmla="*/ 92267 h 5077465"/>
              <a:gd name="connsiteX10" fmla="*/ 2039815 w 3839308"/>
              <a:gd name="connsiteY10" fmla="*/ 68821 h 5077465"/>
              <a:gd name="connsiteX11" fmla="*/ 2203938 w 3839308"/>
              <a:gd name="connsiteY11" fmla="*/ 33651 h 5077465"/>
              <a:gd name="connsiteX12" fmla="*/ 2473569 w 3839308"/>
              <a:gd name="connsiteY12" fmla="*/ 80544 h 5077465"/>
              <a:gd name="connsiteX13" fmla="*/ 2731477 w 3839308"/>
              <a:gd name="connsiteY13" fmla="*/ 21928 h 5077465"/>
              <a:gd name="connsiteX14" fmla="*/ 2942492 w 3839308"/>
              <a:gd name="connsiteY14" fmla="*/ 45375 h 5077465"/>
              <a:gd name="connsiteX15" fmla="*/ 3235569 w 3839308"/>
              <a:gd name="connsiteY15" fmla="*/ 21929 h 5077465"/>
              <a:gd name="connsiteX16" fmla="*/ 3634154 w 3839308"/>
              <a:gd name="connsiteY16" fmla="*/ 21929 h 5077465"/>
              <a:gd name="connsiteX17" fmla="*/ 3839308 w 3839308"/>
              <a:gd name="connsiteY17" fmla="*/ 71751 h 5077465"/>
              <a:gd name="connsiteX18" fmla="*/ 3839308 w 3839308"/>
              <a:gd name="connsiteY18" fmla="*/ 4719951 h 5077465"/>
              <a:gd name="connsiteX19" fmla="*/ 1910861 w 3839308"/>
              <a:gd name="connsiteY19" fmla="*/ 4758050 h 5077465"/>
              <a:gd name="connsiteX20" fmla="*/ 1652954 w 3839308"/>
              <a:gd name="connsiteY20" fmla="*/ 4781498 h 5077465"/>
              <a:gd name="connsiteX21" fmla="*/ 1477108 w 3839308"/>
              <a:gd name="connsiteY21" fmla="*/ 4769773 h 5077465"/>
              <a:gd name="connsiteX22" fmla="*/ 1324708 w 3839308"/>
              <a:gd name="connsiteY22" fmla="*/ 4734605 h 5077465"/>
              <a:gd name="connsiteX23" fmla="*/ 1019908 w 3839308"/>
              <a:gd name="connsiteY23" fmla="*/ 4722882 h 5077465"/>
              <a:gd name="connsiteX24" fmla="*/ 750277 w 3839308"/>
              <a:gd name="connsiteY24" fmla="*/ 4758051 h 5077465"/>
              <a:gd name="connsiteX25" fmla="*/ 468923 w 3839308"/>
              <a:gd name="connsiteY25" fmla="*/ 4722882 h 5077465"/>
              <a:gd name="connsiteX26" fmla="*/ 269631 w 3839308"/>
              <a:gd name="connsiteY26" fmla="*/ 4758052 h 5077465"/>
              <a:gd name="connsiteX27" fmla="*/ 29308 w 3839308"/>
              <a:gd name="connsiteY27" fmla="*/ 4719951 h 5077465"/>
              <a:gd name="connsiteX28" fmla="*/ 0 w 3839308"/>
              <a:gd name="connsiteY28" fmla="*/ 291560 h 5077465"/>
              <a:gd name="connsiteX29" fmla="*/ 29308 w 3839308"/>
              <a:gd name="connsiteY29" fmla="*/ 71751 h 5077465"/>
              <a:gd name="connsiteX0" fmla="*/ 29308 w 3839308"/>
              <a:gd name="connsiteY0" fmla="*/ 71751 h 5075206"/>
              <a:gd name="connsiteX1" fmla="*/ 222739 w 3839308"/>
              <a:gd name="connsiteY1" fmla="*/ 68820 h 5075206"/>
              <a:gd name="connsiteX2" fmla="*/ 492370 w 3839308"/>
              <a:gd name="connsiteY2" fmla="*/ 115713 h 5075206"/>
              <a:gd name="connsiteX3" fmla="*/ 750277 w 3839308"/>
              <a:gd name="connsiteY3" fmla="*/ 45375 h 5075206"/>
              <a:gd name="connsiteX4" fmla="*/ 867508 w 3839308"/>
              <a:gd name="connsiteY4" fmla="*/ 80544 h 5075206"/>
              <a:gd name="connsiteX5" fmla="*/ 1019908 w 3839308"/>
              <a:gd name="connsiteY5" fmla="*/ 45375 h 5075206"/>
              <a:gd name="connsiteX6" fmla="*/ 1172308 w 3839308"/>
              <a:gd name="connsiteY6" fmla="*/ 92267 h 5075206"/>
              <a:gd name="connsiteX7" fmla="*/ 1348154 w 3839308"/>
              <a:gd name="connsiteY7" fmla="*/ 80544 h 5075206"/>
              <a:gd name="connsiteX8" fmla="*/ 1524000 w 3839308"/>
              <a:gd name="connsiteY8" fmla="*/ 57098 h 5075206"/>
              <a:gd name="connsiteX9" fmla="*/ 1746738 w 3839308"/>
              <a:gd name="connsiteY9" fmla="*/ 92267 h 5075206"/>
              <a:gd name="connsiteX10" fmla="*/ 2039815 w 3839308"/>
              <a:gd name="connsiteY10" fmla="*/ 68821 h 5075206"/>
              <a:gd name="connsiteX11" fmla="*/ 2203938 w 3839308"/>
              <a:gd name="connsiteY11" fmla="*/ 33651 h 5075206"/>
              <a:gd name="connsiteX12" fmla="*/ 2473569 w 3839308"/>
              <a:gd name="connsiteY12" fmla="*/ 80544 h 5075206"/>
              <a:gd name="connsiteX13" fmla="*/ 2731477 w 3839308"/>
              <a:gd name="connsiteY13" fmla="*/ 21928 h 5075206"/>
              <a:gd name="connsiteX14" fmla="*/ 2942492 w 3839308"/>
              <a:gd name="connsiteY14" fmla="*/ 45375 h 5075206"/>
              <a:gd name="connsiteX15" fmla="*/ 3235569 w 3839308"/>
              <a:gd name="connsiteY15" fmla="*/ 21929 h 5075206"/>
              <a:gd name="connsiteX16" fmla="*/ 3634154 w 3839308"/>
              <a:gd name="connsiteY16" fmla="*/ 21929 h 5075206"/>
              <a:gd name="connsiteX17" fmla="*/ 3839308 w 3839308"/>
              <a:gd name="connsiteY17" fmla="*/ 71751 h 5075206"/>
              <a:gd name="connsiteX18" fmla="*/ 3839308 w 3839308"/>
              <a:gd name="connsiteY18" fmla="*/ 4719951 h 5075206"/>
              <a:gd name="connsiteX19" fmla="*/ 2051538 w 3839308"/>
              <a:gd name="connsiteY19" fmla="*/ 4746328 h 5075206"/>
              <a:gd name="connsiteX20" fmla="*/ 1910861 w 3839308"/>
              <a:gd name="connsiteY20" fmla="*/ 4758050 h 5075206"/>
              <a:gd name="connsiteX21" fmla="*/ 1652954 w 3839308"/>
              <a:gd name="connsiteY21" fmla="*/ 4781498 h 5075206"/>
              <a:gd name="connsiteX22" fmla="*/ 1477108 w 3839308"/>
              <a:gd name="connsiteY22" fmla="*/ 4769773 h 5075206"/>
              <a:gd name="connsiteX23" fmla="*/ 1324708 w 3839308"/>
              <a:gd name="connsiteY23" fmla="*/ 4734605 h 5075206"/>
              <a:gd name="connsiteX24" fmla="*/ 1019908 w 3839308"/>
              <a:gd name="connsiteY24" fmla="*/ 4722882 h 5075206"/>
              <a:gd name="connsiteX25" fmla="*/ 750277 w 3839308"/>
              <a:gd name="connsiteY25" fmla="*/ 4758051 h 5075206"/>
              <a:gd name="connsiteX26" fmla="*/ 468923 w 3839308"/>
              <a:gd name="connsiteY26" fmla="*/ 4722882 h 5075206"/>
              <a:gd name="connsiteX27" fmla="*/ 269631 w 3839308"/>
              <a:gd name="connsiteY27" fmla="*/ 4758052 h 5075206"/>
              <a:gd name="connsiteX28" fmla="*/ 29308 w 3839308"/>
              <a:gd name="connsiteY28" fmla="*/ 4719951 h 5075206"/>
              <a:gd name="connsiteX29" fmla="*/ 0 w 3839308"/>
              <a:gd name="connsiteY29" fmla="*/ 291560 h 5075206"/>
              <a:gd name="connsiteX30" fmla="*/ 29308 w 3839308"/>
              <a:gd name="connsiteY30" fmla="*/ 71751 h 5075206"/>
              <a:gd name="connsiteX0" fmla="*/ 29308 w 3839308"/>
              <a:gd name="connsiteY0" fmla="*/ 71751 h 5073916"/>
              <a:gd name="connsiteX1" fmla="*/ 222739 w 3839308"/>
              <a:gd name="connsiteY1" fmla="*/ 68820 h 5073916"/>
              <a:gd name="connsiteX2" fmla="*/ 492370 w 3839308"/>
              <a:gd name="connsiteY2" fmla="*/ 115713 h 5073916"/>
              <a:gd name="connsiteX3" fmla="*/ 750277 w 3839308"/>
              <a:gd name="connsiteY3" fmla="*/ 45375 h 5073916"/>
              <a:gd name="connsiteX4" fmla="*/ 867508 w 3839308"/>
              <a:gd name="connsiteY4" fmla="*/ 80544 h 5073916"/>
              <a:gd name="connsiteX5" fmla="*/ 1019908 w 3839308"/>
              <a:gd name="connsiteY5" fmla="*/ 45375 h 5073916"/>
              <a:gd name="connsiteX6" fmla="*/ 1172308 w 3839308"/>
              <a:gd name="connsiteY6" fmla="*/ 92267 h 5073916"/>
              <a:gd name="connsiteX7" fmla="*/ 1348154 w 3839308"/>
              <a:gd name="connsiteY7" fmla="*/ 80544 h 5073916"/>
              <a:gd name="connsiteX8" fmla="*/ 1524000 w 3839308"/>
              <a:gd name="connsiteY8" fmla="*/ 57098 h 5073916"/>
              <a:gd name="connsiteX9" fmla="*/ 1746738 w 3839308"/>
              <a:gd name="connsiteY9" fmla="*/ 92267 h 5073916"/>
              <a:gd name="connsiteX10" fmla="*/ 2039815 w 3839308"/>
              <a:gd name="connsiteY10" fmla="*/ 68821 h 5073916"/>
              <a:gd name="connsiteX11" fmla="*/ 2203938 w 3839308"/>
              <a:gd name="connsiteY11" fmla="*/ 33651 h 5073916"/>
              <a:gd name="connsiteX12" fmla="*/ 2473569 w 3839308"/>
              <a:gd name="connsiteY12" fmla="*/ 80544 h 5073916"/>
              <a:gd name="connsiteX13" fmla="*/ 2731477 w 3839308"/>
              <a:gd name="connsiteY13" fmla="*/ 21928 h 5073916"/>
              <a:gd name="connsiteX14" fmla="*/ 2942492 w 3839308"/>
              <a:gd name="connsiteY14" fmla="*/ 45375 h 5073916"/>
              <a:gd name="connsiteX15" fmla="*/ 3235569 w 3839308"/>
              <a:gd name="connsiteY15" fmla="*/ 21929 h 5073916"/>
              <a:gd name="connsiteX16" fmla="*/ 3634154 w 3839308"/>
              <a:gd name="connsiteY16" fmla="*/ 21929 h 5073916"/>
              <a:gd name="connsiteX17" fmla="*/ 3839308 w 3839308"/>
              <a:gd name="connsiteY17" fmla="*/ 71751 h 5073916"/>
              <a:gd name="connsiteX18" fmla="*/ 3839308 w 3839308"/>
              <a:gd name="connsiteY18" fmla="*/ 4719951 h 5073916"/>
              <a:gd name="connsiteX19" fmla="*/ 2731476 w 3839308"/>
              <a:gd name="connsiteY19" fmla="*/ 4699435 h 5073916"/>
              <a:gd name="connsiteX20" fmla="*/ 2051538 w 3839308"/>
              <a:gd name="connsiteY20" fmla="*/ 4746328 h 5073916"/>
              <a:gd name="connsiteX21" fmla="*/ 1910861 w 3839308"/>
              <a:gd name="connsiteY21" fmla="*/ 4758050 h 5073916"/>
              <a:gd name="connsiteX22" fmla="*/ 1652954 w 3839308"/>
              <a:gd name="connsiteY22" fmla="*/ 4781498 h 5073916"/>
              <a:gd name="connsiteX23" fmla="*/ 1477108 w 3839308"/>
              <a:gd name="connsiteY23" fmla="*/ 4769773 h 5073916"/>
              <a:gd name="connsiteX24" fmla="*/ 1324708 w 3839308"/>
              <a:gd name="connsiteY24" fmla="*/ 4734605 h 5073916"/>
              <a:gd name="connsiteX25" fmla="*/ 1019908 w 3839308"/>
              <a:gd name="connsiteY25" fmla="*/ 4722882 h 5073916"/>
              <a:gd name="connsiteX26" fmla="*/ 750277 w 3839308"/>
              <a:gd name="connsiteY26" fmla="*/ 4758051 h 5073916"/>
              <a:gd name="connsiteX27" fmla="*/ 468923 w 3839308"/>
              <a:gd name="connsiteY27" fmla="*/ 4722882 h 5073916"/>
              <a:gd name="connsiteX28" fmla="*/ 269631 w 3839308"/>
              <a:gd name="connsiteY28" fmla="*/ 4758052 h 5073916"/>
              <a:gd name="connsiteX29" fmla="*/ 29308 w 3839308"/>
              <a:gd name="connsiteY29" fmla="*/ 4719951 h 5073916"/>
              <a:gd name="connsiteX30" fmla="*/ 0 w 3839308"/>
              <a:gd name="connsiteY30" fmla="*/ 291560 h 5073916"/>
              <a:gd name="connsiteX31" fmla="*/ 29308 w 3839308"/>
              <a:gd name="connsiteY31" fmla="*/ 71751 h 5073916"/>
              <a:gd name="connsiteX0" fmla="*/ 29308 w 3839308"/>
              <a:gd name="connsiteY0" fmla="*/ 71751 h 5076041"/>
              <a:gd name="connsiteX1" fmla="*/ 222739 w 3839308"/>
              <a:gd name="connsiteY1" fmla="*/ 68820 h 5076041"/>
              <a:gd name="connsiteX2" fmla="*/ 492370 w 3839308"/>
              <a:gd name="connsiteY2" fmla="*/ 115713 h 5076041"/>
              <a:gd name="connsiteX3" fmla="*/ 750277 w 3839308"/>
              <a:gd name="connsiteY3" fmla="*/ 45375 h 5076041"/>
              <a:gd name="connsiteX4" fmla="*/ 867508 w 3839308"/>
              <a:gd name="connsiteY4" fmla="*/ 80544 h 5076041"/>
              <a:gd name="connsiteX5" fmla="*/ 1019908 w 3839308"/>
              <a:gd name="connsiteY5" fmla="*/ 45375 h 5076041"/>
              <a:gd name="connsiteX6" fmla="*/ 1172308 w 3839308"/>
              <a:gd name="connsiteY6" fmla="*/ 92267 h 5076041"/>
              <a:gd name="connsiteX7" fmla="*/ 1348154 w 3839308"/>
              <a:gd name="connsiteY7" fmla="*/ 80544 h 5076041"/>
              <a:gd name="connsiteX8" fmla="*/ 1524000 w 3839308"/>
              <a:gd name="connsiteY8" fmla="*/ 57098 h 5076041"/>
              <a:gd name="connsiteX9" fmla="*/ 1746738 w 3839308"/>
              <a:gd name="connsiteY9" fmla="*/ 92267 h 5076041"/>
              <a:gd name="connsiteX10" fmla="*/ 2039815 w 3839308"/>
              <a:gd name="connsiteY10" fmla="*/ 68821 h 5076041"/>
              <a:gd name="connsiteX11" fmla="*/ 2203938 w 3839308"/>
              <a:gd name="connsiteY11" fmla="*/ 33651 h 5076041"/>
              <a:gd name="connsiteX12" fmla="*/ 2473569 w 3839308"/>
              <a:gd name="connsiteY12" fmla="*/ 80544 h 5076041"/>
              <a:gd name="connsiteX13" fmla="*/ 2731477 w 3839308"/>
              <a:gd name="connsiteY13" fmla="*/ 21928 h 5076041"/>
              <a:gd name="connsiteX14" fmla="*/ 2942492 w 3839308"/>
              <a:gd name="connsiteY14" fmla="*/ 45375 h 5076041"/>
              <a:gd name="connsiteX15" fmla="*/ 3235569 w 3839308"/>
              <a:gd name="connsiteY15" fmla="*/ 21929 h 5076041"/>
              <a:gd name="connsiteX16" fmla="*/ 3634154 w 3839308"/>
              <a:gd name="connsiteY16" fmla="*/ 21929 h 5076041"/>
              <a:gd name="connsiteX17" fmla="*/ 3839308 w 3839308"/>
              <a:gd name="connsiteY17" fmla="*/ 71751 h 5076041"/>
              <a:gd name="connsiteX18" fmla="*/ 3839308 w 3839308"/>
              <a:gd name="connsiteY18" fmla="*/ 4719951 h 5076041"/>
              <a:gd name="connsiteX19" fmla="*/ 2848707 w 3839308"/>
              <a:gd name="connsiteY19" fmla="*/ 4734605 h 5076041"/>
              <a:gd name="connsiteX20" fmla="*/ 2731476 w 3839308"/>
              <a:gd name="connsiteY20" fmla="*/ 4699435 h 5076041"/>
              <a:gd name="connsiteX21" fmla="*/ 2051538 w 3839308"/>
              <a:gd name="connsiteY21" fmla="*/ 4746328 h 5076041"/>
              <a:gd name="connsiteX22" fmla="*/ 1910861 w 3839308"/>
              <a:gd name="connsiteY22" fmla="*/ 4758050 h 5076041"/>
              <a:gd name="connsiteX23" fmla="*/ 1652954 w 3839308"/>
              <a:gd name="connsiteY23" fmla="*/ 4781498 h 5076041"/>
              <a:gd name="connsiteX24" fmla="*/ 1477108 w 3839308"/>
              <a:gd name="connsiteY24" fmla="*/ 4769773 h 5076041"/>
              <a:gd name="connsiteX25" fmla="*/ 1324708 w 3839308"/>
              <a:gd name="connsiteY25" fmla="*/ 4734605 h 5076041"/>
              <a:gd name="connsiteX26" fmla="*/ 1019908 w 3839308"/>
              <a:gd name="connsiteY26" fmla="*/ 4722882 h 5076041"/>
              <a:gd name="connsiteX27" fmla="*/ 750277 w 3839308"/>
              <a:gd name="connsiteY27" fmla="*/ 4758051 h 5076041"/>
              <a:gd name="connsiteX28" fmla="*/ 468923 w 3839308"/>
              <a:gd name="connsiteY28" fmla="*/ 4722882 h 5076041"/>
              <a:gd name="connsiteX29" fmla="*/ 269631 w 3839308"/>
              <a:gd name="connsiteY29" fmla="*/ 4758052 h 5076041"/>
              <a:gd name="connsiteX30" fmla="*/ 29308 w 3839308"/>
              <a:gd name="connsiteY30" fmla="*/ 4719951 h 5076041"/>
              <a:gd name="connsiteX31" fmla="*/ 0 w 3839308"/>
              <a:gd name="connsiteY31" fmla="*/ 291560 h 5076041"/>
              <a:gd name="connsiteX32" fmla="*/ 29308 w 3839308"/>
              <a:gd name="connsiteY32" fmla="*/ 71751 h 5076041"/>
              <a:gd name="connsiteX0" fmla="*/ 29308 w 3839308"/>
              <a:gd name="connsiteY0" fmla="*/ 71751 h 5077318"/>
              <a:gd name="connsiteX1" fmla="*/ 222739 w 3839308"/>
              <a:gd name="connsiteY1" fmla="*/ 68820 h 5077318"/>
              <a:gd name="connsiteX2" fmla="*/ 492370 w 3839308"/>
              <a:gd name="connsiteY2" fmla="*/ 115713 h 5077318"/>
              <a:gd name="connsiteX3" fmla="*/ 750277 w 3839308"/>
              <a:gd name="connsiteY3" fmla="*/ 45375 h 5077318"/>
              <a:gd name="connsiteX4" fmla="*/ 867508 w 3839308"/>
              <a:gd name="connsiteY4" fmla="*/ 80544 h 5077318"/>
              <a:gd name="connsiteX5" fmla="*/ 1019908 w 3839308"/>
              <a:gd name="connsiteY5" fmla="*/ 45375 h 5077318"/>
              <a:gd name="connsiteX6" fmla="*/ 1172308 w 3839308"/>
              <a:gd name="connsiteY6" fmla="*/ 92267 h 5077318"/>
              <a:gd name="connsiteX7" fmla="*/ 1348154 w 3839308"/>
              <a:gd name="connsiteY7" fmla="*/ 80544 h 5077318"/>
              <a:gd name="connsiteX8" fmla="*/ 1524000 w 3839308"/>
              <a:gd name="connsiteY8" fmla="*/ 57098 h 5077318"/>
              <a:gd name="connsiteX9" fmla="*/ 1746738 w 3839308"/>
              <a:gd name="connsiteY9" fmla="*/ 92267 h 5077318"/>
              <a:gd name="connsiteX10" fmla="*/ 2039815 w 3839308"/>
              <a:gd name="connsiteY10" fmla="*/ 68821 h 5077318"/>
              <a:gd name="connsiteX11" fmla="*/ 2203938 w 3839308"/>
              <a:gd name="connsiteY11" fmla="*/ 33651 h 5077318"/>
              <a:gd name="connsiteX12" fmla="*/ 2473569 w 3839308"/>
              <a:gd name="connsiteY12" fmla="*/ 80544 h 5077318"/>
              <a:gd name="connsiteX13" fmla="*/ 2731477 w 3839308"/>
              <a:gd name="connsiteY13" fmla="*/ 21928 h 5077318"/>
              <a:gd name="connsiteX14" fmla="*/ 2942492 w 3839308"/>
              <a:gd name="connsiteY14" fmla="*/ 45375 h 5077318"/>
              <a:gd name="connsiteX15" fmla="*/ 3235569 w 3839308"/>
              <a:gd name="connsiteY15" fmla="*/ 21929 h 5077318"/>
              <a:gd name="connsiteX16" fmla="*/ 3634154 w 3839308"/>
              <a:gd name="connsiteY16" fmla="*/ 21929 h 5077318"/>
              <a:gd name="connsiteX17" fmla="*/ 3839308 w 3839308"/>
              <a:gd name="connsiteY17" fmla="*/ 71751 h 5077318"/>
              <a:gd name="connsiteX18" fmla="*/ 3839308 w 3839308"/>
              <a:gd name="connsiteY18" fmla="*/ 4719951 h 5077318"/>
              <a:gd name="connsiteX19" fmla="*/ 3212123 w 3839308"/>
              <a:gd name="connsiteY19" fmla="*/ 4734605 h 5077318"/>
              <a:gd name="connsiteX20" fmla="*/ 2848707 w 3839308"/>
              <a:gd name="connsiteY20" fmla="*/ 4734605 h 5077318"/>
              <a:gd name="connsiteX21" fmla="*/ 2731476 w 3839308"/>
              <a:gd name="connsiteY21" fmla="*/ 4699435 h 5077318"/>
              <a:gd name="connsiteX22" fmla="*/ 2051538 w 3839308"/>
              <a:gd name="connsiteY22" fmla="*/ 4746328 h 5077318"/>
              <a:gd name="connsiteX23" fmla="*/ 1910861 w 3839308"/>
              <a:gd name="connsiteY23" fmla="*/ 4758050 h 5077318"/>
              <a:gd name="connsiteX24" fmla="*/ 1652954 w 3839308"/>
              <a:gd name="connsiteY24" fmla="*/ 4781498 h 5077318"/>
              <a:gd name="connsiteX25" fmla="*/ 1477108 w 3839308"/>
              <a:gd name="connsiteY25" fmla="*/ 4769773 h 5077318"/>
              <a:gd name="connsiteX26" fmla="*/ 1324708 w 3839308"/>
              <a:gd name="connsiteY26" fmla="*/ 4734605 h 5077318"/>
              <a:gd name="connsiteX27" fmla="*/ 1019908 w 3839308"/>
              <a:gd name="connsiteY27" fmla="*/ 4722882 h 5077318"/>
              <a:gd name="connsiteX28" fmla="*/ 750277 w 3839308"/>
              <a:gd name="connsiteY28" fmla="*/ 4758051 h 5077318"/>
              <a:gd name="connsiteX29" fmla="*/ 468923 w 3839308"/>
              <a:gd name="connsiteY29" fmla="*/ 4722882 h 5077318"/>
              <a:gd name="connsiteX30" fmla="*/ 269631 w 3839308"/>
              <a:gd name="connsiteY30" fmla="*/ 4758052 h 5077318"/>
              <a:gd name="connsiteX31" fmla="*/ 29308 w 3839308"/>
              <a:gd name="connsiteY31" fmla="*/ 4719951 h 5077318"/>
              <a:gd name="connsiteX32" fmla="*/ 0 w 3839308"/>
              <a:gd name="connsiteY32" fmla="*/ 291560 h 5077318"/>
              <a:gd name="connsiteX33" fmla="*/ 29308 w 3839308"/>
              <a:gd name="connsiteY33" fmla="*/ 71751 h 5077318"/>
              <a:gd name="connsiteX0" fmla="*/ 29308 w 3839308"/>
              <a:gd name="connsiteY0" fmla="*/ 71751 h 5072966"/>
              <a:gd name="connsiteX1" fmla="*/ 222739 w 3839308"/>
              <a:gd name="connsiteY1" fmla="*/ 68820 h 5072966"/>
              <a:gd name="connsiteX2" fmla="*/ 492370 w 3839308"/>
              <a:gd name="connsiteY2" fmla="*/ 115713 h 5072966"/>
              <a:gd name="connsiteX3" fmla="*/ 750277 w 3839308"/>
              <a:gd name="connsiteY3" fmla="*/ 45375 h 5072966"/>
              <a:gd name="connsiteX4" fmla="*/ 867508 w 3839308"/>
              <a:gd name="connsiteY4" fmla="*/ 80544 h 5072966"/>
              <a:gd name="connsiteX5" fmla="*/ 1019908 w 3839308"/>
              <a:gd name="connsiteY5" fmla="*/ 45375 h 5072966"/>
              <a:gd name="connsiteX6" fmla="*/ 1172308 w 3839308"/>
              <a:gd name="connsiteY6" fmla="*/ 92267 h 5072966"/>
              <a:gd name="connsiteX7" fmla="*/ 1348154 w 3839308"/>
              <a:gd name="connsiteY7" fmla="*/ 80544 h 5072966"/>
              <a:gd name="connsiteX8" fmla="*/ 1524000 w 3839308"/>
              <a:gd name="connsiteY8" fmla="*/ 57098 h 5072966"/>
              <a:gd name="connsiteX9" fmla="*/ 1746738 w 3839308"/>
              <a:gd name="connsiteY9" fmla="*/ 92267 h 5072966"/>
              <a:gd name="connsiteX10" fmla="*/ 2039815 w 3839308"/>
              <a:gd name="connsiteY10" fmla="*/ 68821 h 5072966"/>
              <a:gd name="connsiteX11" fmla="*/ 2203938 w 3839308"/>
              <a:gd name="connsiteY11" fmla="*/ 33651 h 5072966"/>
              <a:gd name="connsiteX12" fmla="*/ 2473569 w 3839308"/>
              <a:gd name="connsiteY12" fmla="*/ 80544 h 5072966"/>
              <a:gd name="connsiteX13" fmla="*/ 2731477 w 3839308"/>
              <a:gd name="connsiteY13" fmla="*/ 21928 h 5072966"/>
              <a:gd name="connsiteX14" fmla="*/ 2942492 w 3839308"/>
              <a:gd name="connsiteY14" fmla="*/ 45375 h 5072966"/>
              <a:gd name="connsiteX15" fmla="*/ 3235569 w 3839308"/>
              <a:gd name="connsiteY15" fmla="*/ 21929 h 5072966"/>
              <a:gd name="connsiteX16" fmla="*/ 3634154 w 3839308"/>
              <a:gd name="connsiteY16" fmla="*/ 21929 h 5072966"/>
              <a:gd name="connsiteX17" fmla="*/ 3839308 w 3839308"/>
              <a:gd name="connsiteY17" fmla="*/ 71751 h 5072966"/>
              <a:gd name="connsiteX18" fmla="*/ 3839308 w 3839308"/>
              <a:gd name="connsiteY18" fmla="*/ 4719951 h 5072966"/>
              <a:gd name="connsiteX19" fmla="*/ 3317630 w 3839308"/>
              <a:gd name="connsiteY19" fmla="*/ 4711157 h 5072966"/>
              <a:gd name="connsiteX20" fmla="*/ 3212123 w 3839308"/>
              <a:gd name="connsiteY20" fmla="*/ 4734605 h 5072966"/>
              <a:gd name="connsiteX21" fmla="*/ 2848707 w 3839308"/>
              <a:gd name="connsiteY21" fmla="*/ 4734605 h 5072966"/>
              <a:gd name="connsiteX22" fmla="*/ 2731476 w 3839308"/>
              <a:gd name="connsiteY22" fmla="*/ 4699435 h 5072966"/>
              <a:gd name="connsiteX23" fmla="*/ 2051538 w 3839308"/>
              <a:gd name="connsiteY23" fmla="*/ 4746328 h 5072966"/>
              <a:gd name="connsiteX24" fmla="*/ 1910861 w 3839308"/>
              <a:gd name="connsiteY24" fmla="*/ 4758050 h 5072966"/>
              <a:gd name="connsiteX25" fmla="*/ 1652954 w 3839308"/>
              <a:gd name="connsiteY25" fmla="*/ 4781498 h 5072966"/>
              <a:gd name="connsiteX26" fmla="*/ 1477108 w 3839308"/>
              <a:gd name="connsiteY26" fmla="*/ 4769773 h 5072966"/>
              <a:gd name="connsiteX27" fmla="*/ 1324708 w 3839308"/>
              <a:gd name="connsiteY27" fmla="*/ 4734605 h 5072966"/>
              <a:gd name="connsiteX28" fmla="*/ 1019908 w 3839308"/>
              <a:gd name="connsiteY28" fmla="*/ 4722882 h 5072966"/>
              <a:gd name="connsiteX29" fmla="*/ 750277 w 3839308"/>
              <a:gd name="connsiteY29" fmla="*/ 4758051 h 5072966"/>
              <a:gd name="connsiteX30" fmla="*/ 468923 w 3839308"/>
              <a:gd name="connsiteY30" fmla="*/ 4722882 h 5072966"/>
              <a:gd name="connsiteX31" fmla="*/ 269631 w 3839308"/>
              <a:gd name="connsiteY31" fmla="*/ 4758052 h 5072966"/>
              <a:gd name="connsiteX32" fmla="*/ 29308 w 3839308"/>
              <a:gd name="connsiteY32" fmla="*/ 4719951 h 5072966"/>
              <a:gd name="connsiteX33" fmla="*/ 0 w 3839308"/>
              <a:gd name="connsiteY33" fmla="*/ 291560 h 5072966"/>
              <a:gd name="connsiteX34" fmla="*/ 29308 w 3839308"/>
              <a:gd name="connsiteY34" fmla="*/ 71751 h 5072966"/>
              <a:gd name="connsiteX0" fmla="*/ 29308 w 3839308"/>
              <a:gd name="connsiteY0" fmla="*/ 71751 h 5079070"/>
              <a:gd name="connsiteX1" fmla="*/ 222739 w 3839308"/>
              <a:gd name="connsiteY1" fmla="*/ 68820 h 5079070"/>
              <a:gd name="connsiteX2" fmla="*/ 492370 w 3839308"/>
              <a:gd name="connsiteY2" fmla="*/ 115713 h 5079070"/>
              <a:gd name="connsiteX3" fmla="*/ 750277 w 3839308"/>
              <a:gd name="connsiteY3" fmla="*/ 45375 h 5079070"/>
              <a:gd name="connsiteX4" fmla="*/ 867508 w 3839308"/>
              <a:gd name="connsiteY4" fmla="*/ 80544 h 5079070"/>
              <a:gd name="connsiteX5" fmla="*/ 1019908 w 3839308"/>
              <a:gd name="connsiteY5" fmla="*/ 45375 h 5079070"/>
              <a:gd name="connsiteX6" fmla="*/ 1172308 w 3839308"/>
              <a:gd name="connsiteY6" fmla="*/ 92267 h 5079070"/>
              <a:gd name="connsiteX7" fmla="*/ 1348154 w 3839308"/>
              <a:gd name="connsiteY7" fmla="*/ 80544 h 5079070"/>
              <a:gd name="connsiteX8" fmla="*/ 1524000 w 3839308"/>
              <a:gd name="connsiteY8" fmla="*/ 57098 h 5079070"/>
              <a:gd name="connsiteX9" fmla="*/ 1746738 w 3839308"/>
              <a:gd name="connsiteY9" fmla="*/ 92267 h 5079070"/>
              <a:gd name="connsiteX10" fmla="*/ 2039815 w 3839308"/>
              <a:gd name="connsiteY10" fmla="*/ 68821 h 5079070"/>
              <a:gd name="connsiteX11" fmla="*/ 2203938 w 3839308"/>
              <a:gd name="connsiteY11" fmla="*/ 33651 h 5079070"/>
              <a:gd name="connsiteX12" fmla="*/ 2473569 w 3839308"/>
              <a:gd name="connsiteY12" fmla="*/ 80544 h 5079070"/>
              <a:gd name="connsiteX13" fmla="*/ 2731477 w 3839308"/>
              <a:gd name="connsiteY13" fmla="*/ 21928 h 5079070"/>
              <a:gd name="connsiteX14" fmla="*/ 2942492 w 3839308"/>
              <a:gd name="connsiteY14" fmla="*/ 45375 h 5079070"/>
              <a:gd name="connsiteX15" fmla="*/ 3235569 w 3839308"/>
              <a:gd name="connsiteY15" fmla="*/ 21929 h 5079070"/>
              <a:gd name="connsiteX16" fmla="*/ 3634154 w 3839308"/>
              <a:gd name="connsiteY16" fmla="*/ 21929 h 5079070"/>
              <a:gd name="connsiteX17" fmla="*/ 3839308 w 3839308"/>
              <a:gd name="connsiteY17" fmla="*/ 71751 h 5079070"/>
              <a:gd name="connsiteX18" fmla="*/ 3839308 w 3839308"/>
              <a:gd name="connsiteY18" fmla="*/ 4719951 h 5079070"/>
              <a:gd name="connsiteX19" fmla="*/ 3563815 w 3839308"/>
              <a:gd name="connsiteY19" fmla="*/ 4734604 h 5079070"/>
              <a:gd name="connsiteX20" fmla="*/ 3317630 w 3839308"/>
              <a:gd name="connsiteY20" fmla="*/ 4711157 h 5079070"/>
              <a:gd name="connsiteX21" fmla="*/ 3212123 w 3839308"/>
              <a:gd name="connsiteY21" fmla="*/ 4734605 h 5079070"/>
              <a:gd name="connsiteX22" fmla="*/ 2848707 w 3839308"/>
              <a:gd name="connsiteY22" fmla="*/ 4734605 h 5079070"/>
              <a:gd name="connsiteX23" fmla="*/ 2731476 w 3839308"/>
              <a:gd name="connsiteY23" fmla="*/ 4699435 h 5079070"/>
              <a:gd name="connsiteX24" fmla="*/ 2051538 w 3839308"/>
              <a:gd name="connsiteY24" fmla="*/ 4746328 h 5079070"/>
              <a:gd name="connsiteX25" fmla="*/ 1910861 w 3839308"/>
              <a:gd name="connsiteY25" fmla="*/ 4758050 h 5079070"/>
              <a:gd name="connsiteX26" fmla="*/ 1652954 w 3839308"/>
              <a:gd name="connsiteY26" fmla="*/ 4781498 h 5079070"/>
              <a:gd name="connsiteX27" fmla="*/ 1477108 w 3839308"/>
              <a:gd name="connsiteY27" fmla="*/ 4769773 h 5079070"/>
              <a:gd name="connsiteX28" fmla="*/ 1324708 w 3839308"/>
              <a:gd name="connsiteY28" fmla="*/ 4734605 h 5079070"/>
              <a:gd name="connsiteX29" fmla="*/ 1019908 w 3839308"/>
              <a:gd name="connsiteY29" fmla="*/ 4722882 h 5079070"/>
              <a:gd name="connsiteX30" fmla="*/ 750277 w 3839308"/>
              <a:gd name="connsiteY30" fmla="*/ 4758051 h 5079070"/>
              <a:gd name="connsiteX31" fmla="*/ 468923 w 3839308"/>
              <a:gd name="connsiteY31" fmla="*/ 4722882 h 5079070"/>
              <a:gd name="connsiteX32" fmla="*/ 269631 w 3839308"/>
              <a:gd name="connsiteY32" fmla="*/ 4758052 h 5079070"/>
              <a:gd name="connsiteX33" fmla="*/ 29308 w 3839308"/>
              <a:gd name="connsiteY33" fmla="*/ 4719951 h 5079070"/>
              <a:gd name="connsiteX34" fmla="*/ 0 w 3839308"/>
              <a:gd name="connsiteY34" fmla="*/ 291560 h 5079070"/>
              <a:gd name="connsiteX35" fmla="*/ 29308 w 3839308"/>
              <a:gd name="connsiteY35" fmla="*/ 71751 h 5079070"/>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051538 w 3839308"/>
              <a:gd name="connsiteY24" fmla="*/ 4746328 h 4781857"/>
              <a:gd name="connsiteX25" fmla="*/ 1910861 w 3839308"/>
              <a:gd name="connsiteY25" fmla="*/ 4758050 h 4781857"/>
              <a:gd name="connsiteX26" fmla="*/ 1652954 w 3839308"/>
              <a:gd name="connsiteY26" fmla="*/ 4781498 h 4781857"/>
              <a:gd name="connsiteX27" fmla="*/ 1477108 w 3839308"/>
              <a:gd name="connsiteY27" fmla="*/ 4769773 h 4781857"/>
              <a:gd name="connsiteX28" fmla="*/ 1324708 w 3839308"/>
              <a:gd name="connsiteY28" fmla="*/ 4734605 h 4781857"/>
              <a:gd name="connsiteX29" fmla="*/ 1019908 w 3839308"/>
              <a:gd name="connsiteY29" fmla="*/ 4722882 h 4781857"/>
              <a:gd name="connsiteX30" fmla="*/ 750277 w 3839308"/>
              <a:gd name="connsiteY30" fmla="*/ 4758051 h 4781857"/>
              <a:gd name="connsiteX31" fmla="*/ 468923 w 3839308"/>
              <a:gd name="connsiteY31" fmla="*/ 4722882 h 4781857"/>
              <a:gd name="connsiteX32" fmla="*/ 269631 w 3839308"/>
              <a:gd name="connsiteY32" fmla="*/ 4758052 h 4781857"/>
              <a:gd name="connsiteX33" fmla="*/ 29308 w 3839308"/>
              <a:gd name="connsiteY33" fmla="*/ 4719951 h 4781857"/>
              <a:gd name="connsiteX34" fmla="*/ 0 w 3839308"/>
              <a:gd name="connsiteY34" fmla="*/ 291560 h 4781857"/>
              <a:gd name="connsiteX35" fmla="*/ 29308 w 3839308"/>
              <a:gd name="connsiteY35" fmla="*/ 71751 h 4781857"/>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508738 w 3839308"/>
              <a:gd name="connsiteY24" fmla="*/ 4758051 h 4781857"/>
              <a:gd name="connsiteX25" fmla="*/ 2051538 w 3839308"/>
              <a:gd name="connsiteY25" fmla="*/ 4746328 h 4781857"/>
              <a:gd name="connsiteX26" fmla="*/ 1910861 w 3839308"/>
              <a:gd name="connsiteY26" fmla="*/ 4758050 h 4781857"/>
              <a:gd name="connsiteX27" fmla="*/ 1652954 w 3839308"/>
              <a:gd name="connsiteY27" fmla="*/ 4781498 h 4781857"/>
              <a:gd name="connsiteX28" fmla="*/ 1477108 w 3839308"/>
              <a:gd name="connsiteY28" fmla="*/ 4769773 h 4781857"/>
              <a:gd name="connsiteX29" fmla="*/ 1324708 w 3839308"/>
              <a:gd name="connsiteY29" fmla="*/ 4734605 h 4781857"/>
              <a:gd name="connsiteX30" fmla="*/ 1019908 w 3839308"/>
              <a:gd name="connsiteY30" fmla="*/ 4722882 h 4781857"/>
              <a:gd name="connsiteX31" fmla="*/ 750277 w 3839308"/>
              <a:gd name="connsiteY31" fmla="*/ 4758051 h 4781857"/>
              <a:gd name="connsiteX32" fmla="*/ 468923 w 3839308"/>
              <a:gd name="connsiteY32" fmla="*/ 4722882 h 4781857"/>
              <a:gd name="connsiteX33" fmla="*/ 269631 w 3839308"/>
              <a:gd name="connsiteY33" fmla="*/ 4758052 h 4781857"/>
              <a:gd name="connsiteX34" fmla="*/ 29308 w 3839308"/>
              <a:gd name="connsiteY34" fmla="*/ 4719951 h 4781857"/>
              <a:gd name="connsiteX35" fmla="*/ 0 w 3839308"/>
              <a:gd name="connsiteY35" fmla="*/ 291560 h 4781857"/>
              <a:gd name="connsiteX36" fmla="*/ 29308 w 3839308"/>
              <a:gd name="connsiteY36" fmla="*/ 71751 h 4781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39308" h="4781857">
                <a:moveTo>
                  <a:pt x="29308" y="71751"/>
                </a:moveTo>
                <a:lnTo>
                  <a:pt x="222739" y="68820"/>
                </a:lnTo>
                <a:lnTo>
                  <a:pt x="492370" y="115713"/>
                </a:lnTo>
                <a:cubicBezTo>
                  <a:pt x="570524" y="111805"/>
                  <a:pt x="672123" y="49283"/>
                  <a:pt x="750277" y="45375"/>
                </a:cubicBezTo>
                <a:cubicBezTo>
                  <a:pt x="773723" y="49283"/>
                  <a:pt x="844062" y="76636"/>
                  <a:pt x="867508" y="80544"/>
                </a:cubicBezTo>
                <a:cubicBezTo>
                  <a:pt x="894862" y="76636"/>
                  <a:pt x="992554" y="49283"/>
                  <a:pt x="1019908" y="45375"/>
                </a:cubicBezTo>
                <a:cubicBezTo>
                  <a:pt x="1051170" y="45375"/>
                  <a:pt x="1141046" y="92267"/>
                  <a:pt x="1172308" y="92267"/>
                </a:cubicBezTo>
                <a:cubicBezTo>
                  <a:pt x="1219200" y="92267"/>
                  <a:pt x="1301262" y="80544"/>
                  <a:pt x="1348154" y="80544"/>
                </a:cubicBezTo>
                <a:cubicBezTo>
                  <a:pt x="1391139" y="76636"/>
                  <a:pt x="1481015" y="61006"/>
                  <a:pt x="1524000" y="57098"/>
                </a:cubicBezTo>
                <a:cubicBezTo>
                  <a:pt x="1590431" y="61006"/>
                  <a:pt x="1680307" y="88359"/>
                  <a:pt x="1746738" y="92267"/>
                </a:cubicBezTo>
                <a:cubicBezTo>
                  <a:pt x="1801446" y="92267"/>
                  <a:pt x="1985107" y="68821"/>
                  <a:pt x="2039815" y="68821"/>
                </a:cubicBezTo>
                <a:cubicBezTo>
                  <a:pt x="2074984" y="68821"/>
                  <a:pt x="2168769" y="33651"/>
                  <a:pt x="2203938" y="33651"/>
                </a:cubicBezTo>
                <a:cubicBezTo>
                  <a:pt x="2266461" y="41467"/>
                  <a:pt x="2411046" y="72728"/>
                  <a:pt x="2473569" y="80544"/>
                </a:cubicBezTo>
                <a:cubicBezTo>
                  <a:pt x="2551723" y="76636"/>
                  <a:pt x="2653323" y="25836"/>
                  <a:pt x="2731477" y="21928"/>
                </a:cubicBezTo>
                <a:cubicBezTo>
                  <a:pt x="2766646" y="29744"/>
                  <a:pt x="2907323" y="37559"/>
                  <a:pt x="2942492" y="45375"/>
                </a:cubicBezTo>
                <a:cubicBezTo>
                  <a:pt x="3001107" y="45375"/>
                  <a:pt x="3176954" y="21929"/>
                  <a:pt x="3235569" y="21929"/>
                </a:cubicBezTo>
                <a:cubicBezTo>
                  <a:pt x="3350846" y="25837"/>
                  <a:pt x="3533531" y="13625"/>
                  <a:pt x="3634154" y="21929"/>
                </a:cubicBezTo>
                <a:cubicBezTo>
                  <a:pt x="3734777" y="30233"/>
                  <a:pt x="3769947" y="-58667"/>
                  <a:pt x="3839308" y="71751"/>
                </a:cubicBezTo>
                <a:lnTo>
                  <a:pt x="3839308" y="4719951"/>
                </a:lnTo>
                <a:cubicBezTo>
                  <a:pt x="3746500" y="4791754"/>
                  <a:pt x="3650761" y="4736070"/>
                  <a:pt x="3563815" y="4734604"/>
                </a:cubicBezTo>
                <a:cubicBezTo>
                  <a:pt x="3476869" y="4733138"/>
                  <a:pt x="3364522" y="4732649"/>
                  <a:pt x="3317630" y="4711157"/>
                </a:cubicBezTo>
                <a:cubicBezTo>
                  <a:pt x="3270738" y="4689665"/>
                  <a:pt x="3302000" y="4758051"/>
                  <a:pt x="3212123" y="4734605"/>
                </a:cubicBezTo>
                <a:cubicBezTo>
                  <a:pt x="3122246" y="4711159"/>
                  <a:pt x="2911230" y="4760005"/>
                  <a:pt x="2848707" y="4734605"/>
                </a:cubicBezTo>
                <a:cubicBezTo>
                  <a:pt x="2786184" y="4709205"/>
                  <a:pt x="2809630" y="4703343"/>
                  <a:pt x="2731476" y="4699435"/>
                </a:cubicBezTo>
                <a:cubicBezTo>
                  <a:pt x="2653322" y="4695527"/>
                  <a:pt x="2622061" y="4750236"/>
                  <a:pt x="2508738" y="4758051"/>
                </a:cubicBezTo>
                <a:cubicBezTo>
                  <a:pt x="2395415" y="4765866"/>
                  <a:pt x="2129692" y="4738513"/>
                  <a:pt x="2051538" y="4746328"/>
                </a:cubicBezTo>
                <a:cubicBezTo>
                  <a:pt x="1973384" y="4754143"/>
                  <a:pt x="1990969" y="4760004"/>
                  <a:pt x="1910861" y="4758050"/>
                </a:cubicBezTo>
                <a:cubicBezTo>
                  <a:pt x="1830753" y="4756096"/>
                  <a:pt x="1721339" y="4785406"/>
                  <a:pt x="1652954" y="4781498"/>
                </a:cubicBezTo>
                <a:cubicBezTo>
                  <a:pt x="1584570" y="4777590"/>
                  <a:pt x="1533769" y="4767819"/>
                  <a:pt x="1477108" y="4769773"/>
                </a:cubicBezTo>
                <a:cubicBezTo>
                  <a:pt x="1420447" y="4771727"/>
                  <a:pt x="1432169" y="4742420"/>
                  <a:pt x="1324708" y="4734605"/>
                </a:cubicBezTo>
                <a:cubicBezTo>
                  <a:pt x="1217247" y="4726790"/>
                  <a:pt x="1103923" y="4722882"/>
                  <a:pt x="1019908" y="4722882"/>
                </a:cubicBezTo>
                <a:cubicBezTo>
                  <a:pt x="935893" y="4722882"/>
                  <a:pt x="824523" y="4761959"/>
                  <a:pt x="750277" y="4758051"/>
                </a:cubicBezTo>
                <a:lnTo>
                  <a:pt x="468923" y="4722882"/>
                </a:lnTo>
                <a:lnTo>
                  <a:pt x="269631" y="4758052"/>
                </a:lnTo>
                <a:lnTo>
                  <a:pt x="29308" y="4719951"/>
                </a:lnTo>
                <a:cubicBezTo>
                  <a:pt x="27354" y="3228190"/>
                  <a:pt x="1954" y="1783321"/>
                  <a:pt x="0" y="291560"/>
                </a:cubicBezTo>
                <a:lnTo>
                  <a:pt x="29308" y="71751"/>
                </a:lnTo>
                <a:close/>
              </a:path>
            </a:pathLst>
          </a:custGeom>
          <a:blipFill>
            <a:blip r:embed="rId5" cstate="print">
              <a:extLst>
                <a:ext uri="{BEBA8EAE-BF5A-486C-A8C5-ECC9F3942E4B}">
                  <a14:imgProps xmlns:a14="http://schemas.microsoft.com/office/drawing/2010/main">
                    <a14:imgLayer r:embed="rId6">
                      <a14:imgEffect>
                        <a14:brightnessContrast contrast="40000"/>
                      </a14:imgEffect>
                    </a14:imgLayer>
                  </a14:imgProps>
                </a:ext>
              </a:extLst>
            </a:blip>
            <a:tile tx="0" ty="0" sx="100000" sy="100000" flip="none" algn="tl"/>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7" cstate="print">
            <a:extLst>
              <a:ext uri="{BEBA8EAE-BF5A-486C-A8C5-ECC9F3942E4B}">
                <a14:imgProps xmlns:a14="http://schemas.microsoft.com/office/drawing/2010/main">
                  <a14:imgLayer r:embed="rId8">
                    <a14:imgEffect>
                      <a14:colorTemperature colorTemp="5300"/>
                    </a14:imgEffect>
                  </a14:imgLayer>
                </a14:imgProps>
              </a:ext>
              <a:ext uri="{28A0092B-C50C-407E-A947-70E740481C1C}">
                <a14:useLocalDpi xmlns:a14="http://schemas.microsoft.com/office/drawing/2010/main" val="0"/>
              </a:ext>
            </a:extLst>
          </a:blip>
          <a:srcRect l="25768" t="5300" r="34851" b="12285"/>
          <a:stretch/>
        </p:blipFill>
        <p:spPr>
          <a:xfrm>
            <a:off x="755576" y="4221088"/>
            <a:ext cx="1792240" cy="1994085"/>
          </a:xfrm>
          <a:prstGeom prst="rect">
            <a:avLst/>
          </a:prstGeom>
          <a:effectLst>
            <a:outerShdw blurRad="63500" sx="101000" sy="101000" algn="ctr" rotWithShape="0">
              <a:prstClr val="black">
                <a:alpha val="20000"/>
              </a:prstClr>
            </a:outerShdw>
          </a:effectLst>
        </p:spPr>
      </p:pic>
      <p:sp>
        <p:nvSpPr>
          <p:cNvPr id="12" name="TextBox 11"/>
          <p:cNvSpPr txBox="1"/>
          <p:nvPr/>
        </p:nvSpPr>
        <p:spPr>
          <a:xfrm>
            <a:off x="6012160" y="1052736"/>
            <a:ext cx="2376264" cy="369332"/>
          </a:xfrm>
          <a:prstGeom prst="rect">
            <a:avLst/>
          </a:prstGeom>
          <a:noFill/>
        </p:spPr>
        <p:txBody>
          <a:bodyPr wrap="square" rtlCol="0">
            <a:spAutoFit/>
          </a:bodyPr>
          <a:lstStyle/>
          <a:p>
            <a:endParaRPr lang="en-GB" dirty="0"/>
          </a:p>
        </p:txBody>
      </p:sp>
      <p:sp>
        <p:nvSpPr>
          <p:cNvPr id="13" name="TextBox 12"/>
          <p:cNvSpPr txBox="1"/>
          <p:nvPr/>
        </p:nvSpPr>
        <p:spPr>
          <a:xfrm>
            <a:off x="3923928" y="404664"/>
            <a:ext cx="4608512" cy="6001643"/>
          </a:xfrm>
          <a:prstGeom prst="rect">
            <a:avLst/>
          </a:prstGeom>
          <a:noFill/>
        </p:spPr>
        <p:txBody>
          <a:bodyPr wrap="square" rtlCol="0">
            <a:spAutoFit/>
          </a:bodyPr>
          <a:lstStyle/>
          <a:p>
            <a:r>
              <a:rPr lang="en-GB" sz="2400" dirty="0" smtClean="0"/>
              <a:t>The River's a baby,</a:t>
            </a:r>
          </a:p>
          <a:p>
            <a:r>
              <a:rPr lang="en-GB" sz="2400" dirty="0" smtClean="0"/>
              <a:t>He gurgles and hums,</a:t>
            </a:r>
          </a:p>
          <a:p>
            <a:r>
              <a:rPr lang="en-GB" sz="2400" dirty="0" smtClean="0"/>
              <a:t>And sounds like he's happily</a:t>
            </a:r>
          </a:p>
          <a:p>
            <a:r>
              <a:rPr lang="en-GB" sz="2400" dirty="0" smtClean="0"/>
              <a:t>Sucking his thumbs.</a:t>
            </a:r>
          </a:p>
          <a:p>
            <a:r>
              <a:rPr lang="en-GB" sz="2400" dirty="0" smtClean="0"/>
              <a:t> </a:t>
            </a:r>
          </a:p>
          <a:p>
            <a:r>
              <a:rPr lang="en-GB" sz="2400" dirty="0" smtClean="0"/>
              <a:t>The River's a singer.</a:t>
            </a:r>
          </a:p>
          <a:p>
            <a:r>
              <a:rPr lang="en-GB" sz="2400" dirty="0" smtClean="0"/>
              <a:t>As he dances along,</a:t>
            </a:r>
          </a:p>
          <a:p>
            <a:r>
              <a:rPr lang="en-GB" sz="2400" dirty="0" smtClean="0"/>
              <a:t>The countryside echoes</a:t>
            </a:r>
          </a:p>
          <a:p>
            <a:r>
              <a:rPr lang="en-GB" sz="2400" dirty="0" smtClean="0"/>
              <a:t>The notes of his song.</a:t>
            </a:r>
          </a:p>
          <a:p>
            <a:r>
              <a:rPr lang="en-GB" sz="2400" dirty="0" smtClean="0"/>
              <a:t> </a:t>
            </a:r>
          </a:p>
          <a:p>
            <a:r>
              <a:rPr lang="en-GB" sz="2400" dirty="0" smtClean="0"/>
              <a:t>The River's a monster</a:t>
            </a:r>
          </a:p>
          <a:p>
            <a:r>
              <a:rPr lang="en-GB" sz="2400" dirty="0" smtClean="0"/>
              <a:t>Hungry and vexed,</a:t>
            </a:r>
          </a:p>
          <a:p>
            <a:r>
              <a:rPr lang="en-GB" sz="2400" dirty="0" smtClean="0"/>
              <a:t>He's gobbled up trees</a:t>
            </a:r>
          </a:p>
          <a:p>
            <a:r>
              <a:rPr lang="en-GB" sz="2400" dirty="0" smtClean="0"/>
              <a:t>And he'll swallow you next</a:t>
            </a:r>
          </a:p>
          <a:p>
            <a:endParaRPr lang="en-GB" sz="2400" dirty="0" smtClean="0"/>
          </a:p>
          <a:p>
            <a:r>
              <a:rPr lang="en-GB" sz="1600" dirty="0" smtClean="0"/>
              <a:t>Valerie Bloom</a:t>
            </a:r>
            <a:endParaRPr lang="en-GB" sz="1600" dirty="0"/>
          </a:p>
        </p:txBody>
      </p:sp>
    </p:spTree>
    <p:extLst>
      <p:ext uri="{BB962C8B-B14F-4D97-AF65-F5344CB8AC3E}">
        <p14:creationId xmlns:p14="http://schemas.microsoft.com/office/powerpoint/2010/main" val="36496752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179512" y="1124745"/>
            <a:ext cx="8964488" cy="6124754"/>
          </a:xfrm>
          <a:prstGeom prst="rect">
            <a:avLst/>
          </a:prstGeom>
          <a:noFill/>
        </p:spPr>
        <p:txBody>
          <a:bodyPr wrap="square" rtlCol="0">
            <a:spAutoFit/>
          </a:bodyPr>
          <a:lstStyle/>
          <a:p>
            <a:endParaRPr lang="en-GB" sz="3200" b="1" dirty="0" smtClean="0"/>
          </a:p>
          <a:p>
            <a:r>
              <a:rPr lang="en-GB" sz="2400" b="1" dirty="0" smtClean="0"/>
              <a:t>You can  do this as a discussion and then write your responses in your books. Use the writing frame below to help you.</a:t>
            </a:r>
          </a:p>
          <a:p>
            <a:endParaRPr lang="en-GB" sz="2400" b="1" dirty="0"/>
          </a:p>
          <a:p>
            <a:r>
              <a:rPr lang="en-GB" sz="2400" b="1" dirty="0" smtClean="0"/>
              <a:t>Why does the poet use this image? </a:t>
            </a:r>
          </a:p>
          <a:p>
            <a:r>
              <a:rPr lang="en-GB" sz="2400" b="1" dirty="0" smtClean="0"/>
              <a:t>(Pick several images you find interesting)</a:t>
            </a:r>
          </a:p>
          <a:p>
            <a:endParaRPr lang="en-GB" sz="2400" b="1" dirty="0" smtClean="0"/>
          </a:p>
          <a:p>
            <a:endParaRPr lang="en-GB" sz="2400" b="1" dirty="0" smtClean="0"/>
          </a:p>
          <a:p>
            <a:r>
              <a:rPr lang="en-GB" sz="2400" b="1" dirty="0" smtClean="0">
                <a:solidFill>
                  <a:srgbClr val="FF0000"/>
                </a:solidFill>
              </a:rPr>
              <a:t>The poet describes the river as .....</a:t>
            </a:r>
          </a:p>
          <a:p>
            <a:endParaRPr lang="en-GB" sz="2400" dirty="0" smtClean="0">
              <a:solidFill>
                <a:srgbClr val="7030A0"/>
              </a:solidFill>
            </a:endParaRPr>
          </a:p>
          <a:p>
            <a:r>
              <a:rPr lang="en-GB" sz="2400" b="1" dirty="0" smtClean="0">
                <a:solidFill>
                  <a:srgbClr val="7030A0"/>
                </a:solidFill>
              </a:rPr>
              <a:t>because he wants to show ....</a:t>
            </a:r>
          </a:p>
          <a:p>
            <a:r>
              <a:rPr lang="en-GB" sz="2400" b="1" dirty="0" smtClean="0">
                <a:solidFill>
                  <a:srgbClr val="7030A0"/>
                </a:solidFill>
              </a:rPr>
              <a:t>or</a:t>
            </a:r>
          </a:p>
          <a:p>
            <a:r>
              <a:rPr lang="en-GB" sz="2400" b="1" dirty="0" smtClean="0">
                <a:solidFill>
                  <a:srgbClr val="7030A0"/>
                </a:solidFill>
              </a:rPr>
              <a:t>because he wants to make us think ....</a:t>
            </a:r>
          </a:p>
          <a:p>
            <a:endParaRPr lang="en-GB" b="1" dirty="0" smtClean="0"/>
          </a:p>
          <a:p>
            <a:endParaRPr lang="en-GB" b="1" dirty="0" smtClean="0"/>
          </a:p>
          <a:p>
            <a:endParaRPr lang="en-GB" dirty="0" smtClean="0"/>
          </a:p>
          <a:p>
            <a:endParaRPr lang="en-GB" dirty="0"/>
          </a:p>
        </p:txBody>
      </p:sp>
      <p:sp>
        <p:nvSpPr>
          <p:cNvPr id="3" name="TextBox 2"/>
          <p:cNvSpPr txBox="1"/>
          <p:nvPr/>
        </p:nvSpPr>
        <p:spPr>
          <a:xfrm>
            <a:off x="2123728" y="404664"/>
            <a:ext cx="6696744" cy="584775"/>
          </a:xfrm>
          <a:prstGeom prst="rect">
            <a:avLst/>
          </a:prstGeom>
          <a:noFill/>
          <a:effectLst>
            <a:outerShdw blurRad="50800" dist="50800" dir="5400000" algn="ctr" rotWithShape="0">
              <a:schemeClr val="accent3">
                <a:lumMod val="75000"/>
              </a:schemeClr>
            </a:outerShdw>
          </a:effectLst>
        </p:spPr>
        <p:txBody>
          <a:bodyPr wrap="square" rtlCol="0">
            <a:spAutoFit/>
          </a:bodyPr>
          <a:lstStyle/>
          <a:p>
            <a:r>
              <a:rPr lang="en-GB" sz="3200" b="1" dirty="0" smtClean="0"/>
              <a:t>DISCUSSION AND WRITING</a:t>
            </a:r>
            <a:endParaRPr lang="en-GB" sz="32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blipFill dpi="0" rotWithShape="1">
            <a:blip r:embed="rId3" cstate="print">
              <a:duotone>
                <a:schemeClr val="accent5">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brightnessContrast bright="14000"/>
                      </a14:imgEffect>
                    </a14:imgLayer>
                  </a14:imgProps>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0"/>
            <a:ext cx="9144000" cy="6858000"/>
          </a:xfrm>
          <a:prstGeom prst="rect">
            <a:avLst/>
          </a:prstGeom>
          <a:gradFill flip="none" rotWithShape="1">
            <a:gsLst>
              <a:gs pos="0">
                <a:srgbClr val="5E9EFF"/>
              </a:gs>
              <a:gs pos="39999">
                <a:srgbClr val="85C2FF"/>
              </a:gs>
              <a:gs pos="70000">
                <a:srgbClr val="C4D6EB"/>
              </a:gs>
              <a:gs pos="100000">
                <a:srgbClr val="FFEBFA"/>
              </a:gs>
            </a:gsLst>
            <a:lin ang="189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en-GB" dirty="0" smtClean="0">
                <a:solidFill>
                  <a:schemeClr val="tx1"/>
                </a:solidFill>
                <a:latin typeface="Arial" pitchFamily="34" charset="0"/>
                <a:ea typeface="Times New Roman" pitchFamily="18" charset="0"/>
                <a:cs typeface="Arial" pitchFamily="34" charset="0"/>
              </a:rPr>
              <a:t>.</a:t>
            </a:r>
            <a:r>
              <a:rPr lang="en-GB" sz="900" dirty="0" smtClean="0">
                <a:solidFill>
                  <a:schemeClr val="tx1"/>
                </a:solidFill>
                <a:latin typeface="Arial" pitchFamily="34" charset="0"/>
                <a:cs typeface="Arial" pitchFamily="34" charset="0"/>
              </a:rPr>
              <a:t> </a:t>
            </a:r>
            <a:endParaRPr lang="en-GB" sz="2000" dirty="0" smtClean="0">
              <a:solidFill>
                <a:schemeClr val="tx1"/>
              </a:solidFill>
              <a:latin typeface="Arial" pitchFamily="34" charset="0"/>
              <a:cs typeface="Arial" pitchFamily="34" charset="0"/>
            </a:endParaRPr>
          </a:p>
        </p:txBody>
      </p:sp>
      <p:sp>
        <p:nvSpPr>
          <p:cNvPr id="6" name="Rectangle 3"/>
          <p:cNvSpPr/>
          <p:nvPr/>
        </p:nvSpPr>
        <p:spPr>
          <a:xfrm>
            <a:off x="6372200" y="750857"/>
            <a:ext cx="1922564" cy="2678144"/>
          </a:xfrm>
          <a:custGeom>
            <a:avLst/>
            <a:gdLst>
              <a:gd name="connsiteX0" fmla="*/ 0 w 3810000"/>
              <a:gd name="connsiteY0" fmla="*/ 0 h 4648200"/>
              <a:gd name="connsiteX1" fmla="*/ 3810000 w 3810000"/>
              <a:gd name="connsiteY1" fmla="*/ 0 h 4648200"/>
              <a:gd name="connsiteX2" fmla="*/ 3810000 w 3810000"/>
              <a:gd name="connsiteY2" fmla="*/ 4648200 h 4648200"/>
              <a:gd name="connsiteX3" fmla="*/ 0 w 3810000"/>
              <a:gd name="connsiteY3" fmla="*/ 4648200 h 4648200"/>
              <a:gd name="connsiteX4" fmla="*/ 0 w 3810000"/>
              <a:gd name="connsiteY4" fmla="*/ 0 h 4648200"/>
              <a:gd name="connsiteX0" fmla="*/ 0 w 3810000"/>
              <a:gd name="connsiteY0" fmla="*/ 2931 h 4651131"/>
              <a:gd name="connsiteX1" fmla="*/ 193431 w 3810000"/>
              <a:gd name="connsiteY1" fmla="*/ 0 h 4651131"/>
              <a:gd name="connsiteX2" fmla="*/ 3810000 w 3810000"/>
              <a:gd name="connsiteY2" fmla="*/ 2931 h 4651131"/>
              <a:gd name="connsiteX3" fmla="*/ 3810000 w 3810000"/>
              <a:gd name="connsiteY3" fmla="*/ 4651131 h 4651131"/>
              <a:gd name="connsiteX4" fmla="*/ 0 w 3810000"/>
              <a:gd name="connsiteY4" fmla="*/ 4651131 h 4651131"/>
              <a:gd name="connsiteX5" fmla="*/ 0 w 3810000"/>
              <a:gd name="connsiteY5" fmla="*/ 2931 h 4651131"/>
              <a:gd name="connsiteX0" fmla="*/ 0 w 3810000"/>
              <a:gd name="connsiteY0" fmla="*/ 2931 h 4651131"/>
              <a:gd name="connsiteX1" fmla="*/ 193431 w 3810000"/>
              <a:gd name="connsiteY1" fmla="*/ 0 h 4651131"/>
              <a:gd name="connsiteX2" fmla="*/ 392723 w 3810000"/>
              <a:gd name="connsiteY2" fmla="*/ 1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931 h 4651131"/>
              <a:gd name="connsiteX1" fmla="*/ 193431 w 3810000"/>
              <a:gd name="connsiteY1" fmla="*/ 0 h 4651131"/>
              <a:gd name="connsiteX2" fmla="*/ 463062 w 3810000"/>
              <a:gd name="connsiteY2" fmla="*/ 46893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3810000 w 3810000"/>
              <a:gd name="connsiteY4" fmla="*/ 26376 h 4674576"/>
              <a:gd name="connsiteX5" fmla="*/ 3810000 w 3810000"/>
              <a:gd name="connsiteY5" fmla="*/ 4674576 h 4674576"/>
              <a:gd name="connsiteX6" fmla="*/ 0 w 3810000"/>
              <a:gd name="connsiteY6" fmla="*/ 4674576 h 4674576"/>
              <a:gd name="connsiteX7" fmla="*/ 0 w 3810000"/>
              <a:gd name="connsiteY7"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3810000 w 3810000"/>
              <a:gd name="connsiteY5" fmla="*/ 26376 h 4674576"/>
              <a:gd name="connsiteX6" fmla="*/ 3810000 w 3810000"/>
              <a:gd name="connsiteY6" fmla="*/ 4674576 h 4674576"/>
              <a:gd name="connsiteX7" fmla="*/ 0 w 3810000"/>
              <a:gd name="connsiteY7" fmla="*/ 4674576 h 4674576"/>
              <a:gd name="connsiteX8" fmla="*/ 0 w 3810000"/>
              <a:gd name="connsiteY8"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3810000 w 3810000"/>
              <a:gd name="connsiteY6" fmla="*/ 26376 h 4674576"/>
              <a:gd name="connsiteX7" fmla="*/ 3810000 w 3810000"/>
              <a:gd name="connsiteY7" fmla="*/ 4674576 h 4674576"/>
              <a:gd name="connsiteX8" fmla="*/ 0 w 3810000"/>
              <a:gd name="connsiteY8" fmla="*/ 4674576 h 4674576"/>
              <a:gd name="connsiteX9" fmla="*/ 0 w 3810000"/>
              <a:gd name="connsiteY9"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3810000 w 3810000"/>
              <a:gd name="connsiteY7" fmla="*/ 26376 h 4674576"/>
              <a:gd name="connsiteX8" fmla="*/ 3810000 w 3810000"/>
              <a:gd name="connsiteY8" fmla="*/ 4674576 h 4674576"/>
              <a:gd name="connsiteX9" fmla="*/ 0 w 3810000"/>
              <a:gd name="connsiteY9" fmla="*/ 4674576 h 4674576"/>
              <a:gd name="connsiteX10" fmla="*/ 0 w 3810000"/>
              <a:gd name="connsiteY10"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3810000 w 3810000"/>
              <a:gd name="connsiteY8" fmla="*/ 26376 h 4674576"/>
              <a:gd name="connsiteX9" fmla="*/ 3810000 w 3810000"/>
              <a:gd name="connsiteY9" fmla="*/ 4674576 h 4674576"/>
              <a:gd name="connsiteX10" fmla="*/ 0 w 3810000"/>
              <a:gd name="connsiteY10" fmla="*/ 4674576 h 4674576"/>
              <a:gd name="connsiteX11" fmla="*/ 0 w 3810000"/>
              <a:gd name="connsiteY11"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3810000 w 3810000"/>
              <a:gd name="connsiteY9" fmla="*/ 26376 h 4674576"/>
              <a:gd name="connsiteX10" fmla="*/ 3810000 w 3810000"/>
              <a:gd name="connsiteY10" fmla="*/ 4674576 h 4674576"/>
              <a:gd name="connsiteX11" fmla="*/ 0 w 3810000"/>
              <a:gd name="connsiteY11" fmla="*/ 4674576 h 4674576"/>
              <a:gd name="connsiteX12" fmla="*/ 0 w 3810000"/>
              <a:gd name="connsiteY12"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3810000 w 3810000"/>
              <a:gd name="connsiteY10" fmla="*/ 26376 h 4674576"/>
              <a:gd name="connsiteX11" fmla="*/ 3810000 w 3810000"/>
              <a:gd name="connsiteY11" fmla="*/ 4674576 h 4674576"/>
              <a:gd name="connsiteX12" fmla="*/ 0 w 3810000"/>
              <a:gd name="connsiteY12" fmla="*/ 4674576 h 4674576"/>
              <a:gd name="connsiteX13" fmla="*/ 0 w 3810000"/>
              <a:gd name="connsiteY13"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2010507 w 3810000"/>
              <a:gd name="connsiteY10" fmla="*/ 23446 h 4674576"/>
              <a:gd name="connsiteX11" fmla="*/ 3810000 w 3810000"/>
              <a:gd name="connsiteY11" fmla="*/ 26376 h 4674576"/>
              <a:gd name="connsiteX12" fmla="*/ 3810000 w 3810000"/>
              <a:gd name="connsiteY12" fmla="*/ 4674576 h 4674576"/>
              <a:gd name="connsiteX13" fmla="*/ 0 w 3810000"/>
              <a:gd name="connsiteY13" fmla="*/ 4674576 h 4674576"/>
              <a:gd name="connsiteX14" fmla="*/ 0 w 3810000"/>
              <a:gd name="connsiteY14" fmla="*/ 26376 h 4674576"/>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3810000 w 3810000"/>
              <a:gd name="connsiteY12" fmla="*/ 38100 h 4686300"/>
              <a:gd name="connsiteX13" fmla="*/ 3810000 w 3810000"/>
              <a:gd name="connsiteY13" fmla="*/ 4686300 h 4686300"/>
              <a:gd name="connsiteX14" fmla="*/ 0 w 3810000"/>
              <a:gd name="connsiteY14" fmla="*/ 4686300 h 4686300"/>
              <a:gd name="connsiteX15" fmla="*/ 0 w 3810000"/>
              <a:gd name="connsiteY15" fmla="*/ 38100 h 4686300"/>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2444261 w 3810000"/>
              <a:gd name="connsiteY12" fmla="*/ 46893 h 4686300"/>
              <a:gd name="connsiteX13" fmla="*/ 3810000 w 3810000"/>
              <a:gd name="connsiteY13" fmla="*/ 38100 h 4686300"/>
              <a:gd name="connsiteX14" fmla="*/ 3810000 w 3810000"/>
              <a:gd name="connsiteY14" fmla="*/ 4686300 h 4686300"/>
              <a:gd name="connsiteX15" fmla="*/ 0 w 3810000"/>
              <a:gd name="connsiteY15" fmla="*/ 4686300 h 4686300"/>
              <a:gd name="connsiteX16" fmla="*/ 0 w 3810000"/>
              <a:gd name="connsiteY16" fmla="*/ 38100 h 4686300"/>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3810000 w 3810000"/>
              <a:gd name="connsiteY14" fmla="*/ 49823 h 4698023"/>
              <a:gd name="connsiteX15" fmla="*/ 3810000 w 3810000"/>
              <a:gd name="connsiteY15" fmla="*/ 4698023 h 4698023"/>
              <a:gd name="connsiteX16" fmla="*/ 0 w 3810000"/>
              <a:gd name="connsiteY16" fmla="*/ 4698023 h 4698023"/>
              <a:gd name="connsiteX17" fmla="*/ 0 w 3810000"/>
              <a:gd name="connsiteY17"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810000 w 3810000"/>
              <a:gd name="connsiteY15" fmla="*/ 49823 h 4698023"/>
              <a:gd name="connsiteX16" fmla="*/ 3810000 w 3810000"/>
              <a:gd name="connsiteY16" fmla="*/ 4698023 h 4698023"/>
              <a:gd name="connsiteX17" fmla="*/ 0 w 3810000"/>
              <a:gd name="connsiteY17" fmla="*/ 4698023 h 4698023"/>
              <a:gd name="connsiteX18" fmla="*/ 0 w 3810000"/>
              <a:gd name="connsiteY18"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355975 h 5004175"/>
              <a:gd name="connsiteX1" fmla="*/ 193431 w 3810000"/>
              <a:gd name="connsiteY1" fmla="*/ 353044 h 5004175"/>
              <a:gd name="connsiteX2" fmla="*/ 463062 w 3810000"/>
              <a:gd name="connsiteY2" fmla="*/ 399937 h 5004175"/>
              <a:gd name="connsiteX3" fmla="*/ 720969 w 3810000"/>
              <a:gd name="connsiteY3" fmla="*/ 329599 h 5004175"/>
              <a:gd name="connsiteX4" fmla="*/ 838200 w 3810000"/>
              <a:gd name="connsiteY4" fmla="*/ 364768 h 5004175"/>
              <a:gd name="connsiteX5" fmla="*/ 990600 w 3810000"/>
              <a:gd name="connsiteY5" fmla="*/ 329599 h 5004175"/>
              <a:gd name="connsiteX6" fmla="*/ 1143000 w 3810000"/>
              <a:gd name="connsiteY6" fmla="*/ 376491 h 5004175"/>
              <a:gd name="connsiteX7" fmla="*/ 1318846 w 3810000"/>
              <a:gd name="connsiteY7" fmla="*/ 364768 h 5004175"/>
              <a:gd name="connsiteX8" fmla="*/ 1494692 w 3810000"/>
              <a:gd name="connsiteY8" fmla="*/ 341322 h 5004175"/>
              <a:gd name="connsiteX9" fmla="*/ 1717430 w 3810000"/>
              <a:gd name="connsiteY9" fmla="*/ 376491 h 5004175"/>
              <a:gd name="connsiteX10" fmla="*/ 2010507 w 3810000"/>
              <a:gd name="connsiteY10" fmla="*/ 353045 h 5004175"/>
              <a:gd name="connsiteX11" fmla="*/ 2174630 w 3810000"/>
              <a:gd name="connsiteY11" fmla="*/ 317875 h 5004175"/>
              <a:gd name="connsiteX12" fmla="*/ 2444261 w 3810000"/>
              <a:gd name="connsiteY12" fmla="*/ 364768 h 5004175"/>
              <a:gd name="connsiteX13" fmla="*/ 2702169 w 3810000"/>
              <a:gd name="connsiteY13" fmla="*/ 306152 h 5004175"/>
              <a:gd name="connsiteX14" fmla="*/ 2913184 w 3810000"/>
              <a:gd name="connsiteY14" fmla="*/ 329599 h 5004175"/>
              <a:gd name="connsiteX15" fmla="*/ 3206261 w 3810000"/>
              <a:gd name="connsiteY15" fmla="*/ 306153 h 5004175"/>
              <a:gd name="connsiteX16" fmla="*/ 3604846 w 3810000"/>
              <a:gd name="connsiteY16" fmla="*/ 306153 h 5004175"/>
              <a:gd name="connsiteX17" fmla="*/ 3810000 w 3810000"/>
              <a:gd name="connsiteY17" fmla="*/ 355975 h 5004175"/>
              <a:gd name="connsiteX18" fmla="*/ 3810000 w 3810000"/>
              <a:gd name="connsiteY18" fmla="*/ 5004175 h 5004175"/>
              <a:gd name="connsiteX19" fmla="*/ 0 w 3810000"/>
              <a:gd name="connsiteY19" fmla="*/ 5004175 h 5004175"/>
              <a:gd name="connsiteX20" fmla="*/ 0 w 3810000"/>
              <a:gd name="connsiteY20" fmla="*/ 355975 h 5004175"/>
              <a:gd name="connsiteX0" fmla="*/ 0 w 3810000"/>
              <a:gd name="connsiteY0" fmla="*/ 71751 h 4719951"/>
              <a:gd name="connsiteX1" fmla="*/ 193431 w 3810000"/>
              <a:gd name="connsiteY1" fmla="*/ 68820 h 4719951"/>
              <a:gd name="connsiteX2" fmla="*/ 463062 w 3810000"/>
              <a:gd name="connsiteY2" fmla="*/ 115713 h 4719951"/>
              <a:gd name="connsiteX3" fmla="*/ 720969 w 3810000"/>
              <a:gd name="connsiteY3" fmla="*/ 45375 h 4719951"/>
              <a:gd name="connsiteX4" fmla="*/ 838200 w 3810000"/>
              <a:gd name="connsiteY4" fmla="*/ 80544 h 4719951"/>
              <a:gd name="connsiteX5" fmla="*/ 990600 w 3810000"/>
              <a:gd name="connsiteY5" fmla="*/ 45375 h 4719951"/>
              <a:gd name="connsiteX6" fmla="*/ 1143000 w 3810000"/>
              <a:gd name="connsiteY6" fmla="*/ 92267 h 4719951"/>
              <a:gd name="connsiteX7" fmla="*/ 1318846 w 3810000"/>
              <a:gd name="connsiteY7" fmla="*/ 80544 h 4719951"/>
              <a:gd name="connsiteX8" fmla="*/ 1494692 w 3810000"/>
              <a:gd name="connsiteY8" fmla="*/ 57098 h 4719951"/>
              <a:gd name="connsiteX9" fmla="*/ 1717430 w 3810000"/>
              <a:gd name="connsiteY9" fmla="*/ 92267 h 4719951"/>
              <a:gd name="connsiteX10" fmla="*/ 2010507 w 3810000"/>
              <a:gd name="connsiteY10" fmla="*/ 68821 h 4719951"/>
              <a:gd name="connsiteX11" fmla="*/ 2174630 w 3810000"/>
              <a:gd name="connsiteY11" fmla="*/ 33651 h 4719951"/>
              <a:gd name="connsiteX12" fmla="*/ 2444261 w 3810000"/>
              <a:gd name="connsiteY12" fmla="*/ 80544 h 4719951"/>
              <a:gd name="connsiteX13" fmla="*/ 2702169 w 3810000"/>
              <a:gd name="connsiteY13" fmla="*/ 21928 h 4719951"/>
              <a:gd name="connsiteX14" fmla="*/ 2913184 w 3810000"/>
              <a:gd name="connsiteY14" fmla="*/ 45375 h 4719951"/>
              <a:gd name="connsiteX15" fmla="*/ 3206261 w 3810000"/>
              <a:gd name="connsiteY15" fmla="*/ 21929 h 4719951"/>
              <a:gd name="connsiteX16" fmla="*/ 3604846 w 3810000"/>
              <a:gd name="connsiteY16" fmla="*/ 21929 h 4719951"/>
              <a:gd name="connsiteX17" fmla="*/ 3810000 w 3810000"/>
              <a:gd name="connsiteY17" fmla="*/ 71751 h 4719951"/>
              <a:gd name="connsiteX18" fmla="*/ 3810000 w 3810000"/>
              <a:gd name="connsiteY18" fmla="*/ 4719951 h 4719951"/>
              <a:gd name="connsiteX19" fmla="*/ 0 w 3810000"/>
              <a:gd name="connsiteY19" fmla="*/ 4719951 h 4719951"/>
              <a:gd name="connsiteX20" fmla="*/ 0 w 3810000"/>
              <a:gd name="connsiteY20" fmla="*/ 71751 h 4719951"/>
              <a:gd name="connsiteX0" fmla="*/ 29308 w 3839308"/>
              <a:gd name="connsiteY0" fmla="*/ 71751 h 4719951"/>
              <a:gd name="connsiteX1" fmla="*/ 222739 w 3839308"/>
              <a:gd name="connsiteY1" fmla="*/ 68820 h 4719951"/>
              <a:gd name="connsiteX2" fmla="*/ 492370 w 3839308"/>
              <a:gd name="connsiteY2" fmla="*/ 115713 h 4719951"/>
              <a:gd name="connsiteX3" fmla="*/ 750277 w 3839308"/>
              <a:gd name="connsiteY3" fmla="*/ 45375 h 4719951"/>
              <a:gd name="connsiteX4" fmla="*/ 867508 w 3839308"/>
              <a:gd name="connsiteY4" fmla="*/ 80544 h 4719951"/>
              <a:gd name="connsiteX5" fmla="*/ 1019908 w 3839308"/>
              <a:gd name="connsiteY5" fmla="*/ 45375 h 4719951"/>
              <a:gd name="connsiteX6" fmla="*/ 1172308 w 3839308"/>
              <a:gd name="connsiteY6" fmla="*/ 92267 h 4719951"/>
              <a:gd name="connsiteX7" fmla="*/ 1348154 w 3839308"/>
              <a:gd name="connsiteY7" fmla="*/ 80544 h 4719951"/>
              <a:gd name="connsiteX8" fmla="*/ 1524000 w 3839308"/>
              <a:gd name="connsiteY8" fmla="*/ 57098 h 4719951"/>
              <a:gd name="connsiteX9" fmla="*/ 1746738 w 3839308"/>
              <a:gd name="connsiteY9" fmla="*/ 92267 h 4719951"/>
              <a:gd name="connsiteX10" fmla="*/ 2039815 w 3839308"/>
              <a:gd name="connsiteY10" fmla="*/ 68821 h 4719951"/>
              <a:gd name="connsiteX11" fmla="*/ 2203938 w 3839308"/>
              <a:gd name="connsiteY11" fmla="*/ 33651 h 4719951"/>
              <a:gd name="connsiteX12" fmla="*/ 2473569 w 3839308"/>
              <a:gd name="connsiteY12" fmla="*/ 80544 h 4719951"/>
              <a:gd name="connsiteX13" fmla="*/ 2731477 w 3839308"/>
              <a:gd name="connsiteY13" fmla="*/ 21928 h 4719951"/>
              <a:gd name="connsiteX14" fmla="*/ 2942492 w 3839308"/>
              <a:gd name="connsiteY14" fmla="*/ 45375 h 4719951"/>
              <a:gd name="connsiteX15" fmla="*/ 3235569 w 3839308"/>
              <a:gd name="connsiteY15" fmla="*/ 21929 h 4719951"/>
              <a:gd name="connsiteX16" fmla="*/ 3634154 w 3839308"/>
              <a:gd name="connsiteY16" fmla="*/ 21929 h 4719951"/>
              <a:gd name="connsiteX17" fmla="*/ 3839308 w 3839308"/>
              <a:gd name="connsiteY17" fmla="*/ 71751 h 4719951"/>
              <a:gd name="connsiteX18" fmla="*/ 3839308 w 3839308"/>
              <a:gd name="connsiteY18" fmla="*/ 4719951 h 4719951"/>
              <a:gd name="connsiteX19" fmla="*/ 29308 w 3839308"/>
              <a:gd name="connsiteY19" fmla="*/ 4719951 h 4719951"/>
              <a:gd name="connsiteX20" fmla="*/ 0 w 3839308"/>
              <a:gd name="connsiteY20" fmla="*/ 291560 h 4719951"/>
              <a:gd name="connsiteX21" fmla="*/ 29308 w 3839308"/>
              <a:gd name="connsiteY21" fmla="*/ 71751 h 4719951"/>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269631 w 3839308"/>
              <a:gd name="connsiteY19" fmla="*/ 4758052 h 4758052"/>
              <a:gd name="connsiteX20" fmla="*/ 29308 w 3839308"/>
              <a:gd name="connsiteY20" fmla="*/ 4719951 h 4758052"/>
              <a:gd name="connsiteX21" fmla="*/ 0 w 3839308"/>
              <a:gd name="connsiteY21" fmla="*/ 291560 h 4758052"/>
              <a:gd name="connsiteX22" fmla="*/ 29308 w 3839308"/>
              <a:gd name="connsiteY22"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468923 w 3839308"/>
              <a:gd name="connsiteY19" fmla="*/ 4722882 h 4758052"/>
              <a:gd name="connsiteX20" fmla="*/ 269631 w 3839308"/>
              <a:gd name="connsiteY20" fmla="*/ 4758052 h 4758052"/>
              <a:gd name="connsiteX21" fmla="*/ 29308 w 3839308"/>
              <a:gd name="connsiteY21" fmla="*/ 4719951 h 4758052"/>
              <a:gd name="connsiteX22" fmla="*/ 0 w 3839308"/>
              <a:gd name="connsiteY22" fmla="*/ 291560 h 4758052"/>
              <a:gd name="connsiteX23" fmla="*/ 29308 w 3839308"/>
              <a:gd name="connsiteY23"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750277 w 3839308"/>
              <a:gd name="connsiteY19" fmla="*/ 4758051 h 4758052"/>
              <a:gd name="connsiteX20" fmla="*/ 468923 w 3839308"/>
              <a:gd name="connsiteY20" fmla="*/ 4722882 h 4758052"/>
              <a:gd name="connsiteX21" fmla="*/ 269631 w 3839308"/>
              <a:gd name="connsiteY21" fmla="*/ 4758052 h 4758052"/>
              <a:gd name="connsiteX22" fmla="*/ 29308 w 3839308"/>
              <a:gd name="connsiteY22" fmla="*/ 4719951 h 4758052"/>
              <a:gd name="connsiteX23" fmla="*/ 0 w 3839308"/>
              <a:gd name="connsiteY23" fmla="*/ 291560 h 4758052"/>
              <a:gd name="connsiteX24" fmla="*/ 29308 w 3839308"/>
              <a:gd name="connsiteY24" fmla="*/ 71751 h 4758052"/>
              <a:gd name="connsiteX0" fmla="*/ 29308 w 3839308"/>
              <a:gd name="connsiteY0" fmla="*/ 71751 h 5065565"/>
              <a:gd name="connsiteX1" fmla="*/ 222739 w 3839308"/>
              <a:gd name="connsiteY1" fmla="*/ 68820 h 5065565"/>
              <a:gd name="connsiteX2" fmla="*/ 492370 w 3839308"/>
              <a:gd name="connsiteY2" fmla="*/ 115713 h 5065565"/>
              <a:gd name="connsiteX3" fmla="*/ 750277 w 3839308"/>
              <a:gd name="connsiteY3" fmla="*/ 45375 h 5065565"/>
              <a:gd name="connsiteX4" fmla="*/ 867508 w 3839308"/>
              <a:gd name="connsiteY4" fmla="*/ 80544 h 5065565"/>
              <a:gd name="connsiteX5" fmla="*/ 1019908 w 3839308"/>
              <a:gd name="connsiteY5" fmla="*/ 45375 h 5065565"/>
              <a:gd name="connsiteX6" fmla="*/ 1172308 w 3839308"/>
              <a:gd name="connsiteY6" fmla="*/ 92267 h 5065565"/>
              <a:gd name="connsiteX7" fmla="*/ 1348154 w 3839308"/>
              <a:gd name="connsiteY7" fmla="*/ 80544 h 5065565"/>
              <a:gd name="connsiteX8" fmla="*/ 1524000 w 3839308"/>
              <a:gd name="connsiteY8" fmla="*/ 57098 h 5065565"/>
              <a:gd name="connsiteX9" fmla="*/ 1746738 w 3839308"/>
              <a:gd name="connsiteY9" fmla="*/ 92267 h 5065565"/>
              <a:gd name="connsiteX10" fmla="*/ 2039815 w 3839308"/>
              <a:gd name="connsiteY10" fmla="*/ 68821 h 5065565"/>
              <a:gd name="connsiteX11" fmla="*/ 2203938 w 3839308"/>
              <a:gd name="connsiteY11" fmla="*/ 33651 h 5065565"/>
              <a:gd name="connsiteX12" fmla="*/ 2473569 w 3839308"/>
              <a:gd name="connsiteY12" fmla="*/ 80544 h 5065565"/>
              <a:gd name="connsiteX13" fmla="*/ 2731477 w 3839308"/>
              <a:gd name="connsiteY13" fmla="*/ 21928 h 5065565"/>
              <a:gd name="connsiteX14" fmla="*/ 2942492 w 3839308"/>
              <a:gd name="connsiteY14" fmla="*/ 45375 h 5065565"/>
              <a:gd name="connsiteX15" fmla="*/ 3235569 w 3839308"/>
              <a:gd name="connsiteY15" fmla="*/ 21929 h 5065565"/>
              <a:gd name="connsiteX16" fmla="*/ 3634154 w 3839308"/>
              <a:gd name="connsiteY16" fmla="*/ 21929 h 5065565"/>
              <a:gd name="connsiteX17" fmla="*/ 3839308 w 3839308"/>
              <a:gd name="connsiteY17" fmla="*/ 71751 h 5065565"/>
              <a:gd name="connsiteX18" fmla="*/ 3839308 w 3839308"/>
              <a:gd name="connsiteY18" fmla="*/ 4719951 h 5065565"/>
              <a:gd name="connsiteX19" fmla="*/ 1019908 w 3839308"/>
              <a:gd name="connsiteY19" fmla="*/ 4722882 h 5065565"/>
              <a:gd name="connsiteX20" fmla="*/ 750277 w 3839308"/>
              <a:gd name="connsiteY20" fmla="*/ 4758051 h 5065565"/>
              <a:gd name="connsiteX21" fmla="*/ 468923 w 3839308"/>
              <a:gd name="connsiteY21" fmla="*/ 4722882 h 5065565"/>
              <a:gd name="connsiteX22" fmla="*/ 269631 w 3839308"/>
              <a:gd name="connsiteY22" fmla="*/ 4758052 h 5065565"/>
              <a:gd name="connsiteX23" fmla="*/ 29308 w 3839308"/>
              <a:gd name="connsiteY23" fmla="*/ 4719951 h 5065565"/>
              <a:gd name="connsiteX24" fmla="*/ 0 w 3839308"/>
              <a:gd name="connsiteY24" fmla="*/ 291560 h 5065565"/>
              <a:gd name="connsiteX25" fmla="*/ 29308 w 3839308"/>
              <a:gd name="connsiteY25" fmla="*/ 71751 h 5065565"/>
              <a:gd name="connsiteX0" fmla="*/ 29308 w 3839308"/>
              <a:gd name="connsiteY0" fmla="*/ 71751 h 5070814"/>
              <a:gd name="connsiteX1" fmla="*/ 222739 w 3839308"/>
              <a:gd name="connsiteY1" fmla="*/ 68820 h 5070814"/>
              <a:gd name="connsiteX2" fmla="*/ 492370 w 3839308"/>
              <a:gd name="connsiteY2" fmla="*/ 115713 h 5070814"/>
              <a:gd name="connsiteX3" fmla="*/ 750277 w 3839308"/>
              <a:gd name="connsiteY3" fmla="*/ 45375 h 5070814"/>
              <a:gd name="connsiteX4" fmla="*/ 867508 w 3839308"/>
              <a:gd name="connsiteY4" fmla="*/ 80544 h 5070814"/>
              <a:gd name="connsiteX5" fmla="*/ 1019908 w 3839308"/>
              <a:gd name="connsiteY5" fmla="*/ 45375 h 5070814"/>
              <a:gd name="connsiteX6" fmla="*/ 1172308 w 3839308"/>
              <a:gd name="connsiteY6" fmla="*/ 92267 h 5070814"/>
              <a:gd name="connsiteX7" fmla="*/ 1348154 w 3839308"/>
              <a:gd name="connsiteY7" fmla="*/ 80544 h 5070814"/>
              <a:gd name="connsiteX8" fmla="*/ 1524000 w 3839308"/>
              <a:gd name="connsiteY8" fmla="*/ 57098 h 5070814"/>
              <a:gd name="connsiteX9" fmla="*/ 1746738 w 3839308"/>
              <a:gd name="connsiteY9" fmla="*/ 92267 h 5070814"/>
              <a:gd name="connsiteX10" fmla="*/ 2039815 w 3839308"/>
              <a:gd name="connsiteY10" fmla="*/ 68821 h 5070814"/>
              <a:gd name="connsiteX11" fmla="*/ 2203938 w 3839308"/>
              <a:gd name="connsiteY11" fmla="*/ 33651 h 5070814"/>
              <a:gd name="connsiteX12" fmla="*/ 2473569 w 3839308"/>
              <a:gd name="connsiteY12" fmla="*/ 80544 h 5070814"/>
              <a:gd name="connsiteX13" fmla="*/ 2731477 w 3839308"/>
              <a:gd name="connsiteY13" fmla="*/ 21928 h 5070814"/>
              <a:gd name="connsiteX14" fmla="*/ 2942492 w 3839308"/>
              <a:gd name="connsiteY14" fmla="*/ 45375 h 5070814"/>
              <a:gd name="connsiteX15" fmla="*/ 3235569 w 3839308"/>
              <a:gd name="connsiteY15" fmla="*/ 21929 h 5070814"/>
              <a:gd name="connsiteX16" fmla="*/ 3634154 w 3839308"/>
              <a:gd name="connsiteY16" fmla="*/ 21929 h 5070814"/>
              <a:gd name="connsiteX17" fmla="*/ 3839308 w 3839308"/>
              <a:gd name="connsiteY17" fmla="*/ 71751 h 5070814"/>
              <a:gd name="connsiteX18" fmla="*/ 3839308 w 3839308"/>
              <a:gd name="connsiteY18" fmla="*/ 4719951 h 5070814"/>
              <a:gd name="connsiteX19" fmla="*/ 1324708 w 3839308"/>
              <a:gd name="connsiteY19" fmla="*/ 4734605 h 5070814"/>
              <a:gd name="connsiteX20" fmla="*/ 1019908 w 3839308"/>
              <a:gd name="connsiteY20" fmla="*/ 4722882 h 5070814"/>
              <a:gd name="connsiteX21" fmla="*/ 750277 w 3839308"/>
              <a:gd name="connsiteY21" fmla="*/ 4758051 h 5070814"/>
              <a:gd name="connsiteX22" fmla="*/ 468923 w 3839308"/>
              <a:gd name="connsiteY22" fmla="*/ 4722882 h 5070814"/>
              <a:gd name="connsiteX23" fmla="*/ 269631 w 3839308"/>
              <a:gd name="connsiteY23" fmla="*/ 4758052 h 5070814"/>
              <a:gd name="connsiteX24" fmla="*/ 29308 w 3839308"/>
              <a:gd name="connsiteY24" fmla="*/ 4719951 h 5070814"/>
              <a:gd name="connsiteX25" fmla="*/ 0 w 3839308"/>
              <a:gd name="connsiteY25" fmla="*/ 291560 h 5070814"/>
              <a:gd name="connsiteX26" fmla="*/ 29308 w 3839308"/>
              <a:gd name="connsiteY26" fmla="*/ 71751 h 5070814"/>
              <a:gd name="connsiteX0" fmla="*/ 29308 w 3839308"/>
              <a:gd name="connsiteY0" fmla="*/ 71751 h 5065151"/>
              <a:gd name="connsiteX1" fmla="*/ 222739 w 3839308"/>
              <a:gd name="connsiteY1" fmla="*/ 68820 h 5065151"/>
              <a:gd name="connsiteX2" fmla="*/ 492370 w 3839308"/>
              <a:gd name="connsiteY2" fmla="*/ 115713 h 5065151"/>
              <a:gd name="connsiteX3" fmla="*/ 750277 w 3839308"/>
              <a:gd name="connsiteY3" fmla="*/ 45375 h 5065151"/>
              <a:gd name="connsiteX4" fmla="*/ 867508 w 3839308"/>
              <a:gd name="connsiteY4" fmla="*/ 80544 h 5065151"/>
              <a:gd name="connsiteX5" fmla="*/ 1019908 w 3839308"/>
              <a:gd name="connsiteY5" fmla="*/ 45375 h 5065151"/>
              <a:gd name="connsiteX6" fmla="*/ 1172308 w 3839308"/>
              <a:gd name="connsiteY6" fmla="*/ 92267 h 5065151"/>
              <a:gd name="connsiteX7" fmla="*/ 1348154 w 3839308"/>
              <a:gd name="connsiteY7" fmla="*/ 80544 h 5065151"/>
              <a:gd name="connsiteX8" fmla="*/ 1524000 w 3839308"/>
              <a:gd name="connsiteY8" fmla="*/ 57098 h 5065151"/>
              <a:gd name="connsiteX9" fmla="*/ 1746738 w 3839308"/>
              <a:gd name="connsiteY9" fmla="*/ 92267 h 5065151"/>
              <a:gd name="connsiteX10" fmla="*/ 2039815 w 3839308"/>
              <a:gd name="connsiteY10" fmla="*/ 68821 h 5065151"/>
              <a:gd name="connsiteX11" fmla="*/ 2203938 w 3839308"/>
              <a:gd name="connsiteY11" fmla="*/ 33651 h 5065151"/>
              <a:gd name="connsiteX12" fmla="*/ 2473569 w 3839308"/>
              <a:gd name="connsiteY12" fmla="*/ 80544 h 5065151"/>
              <a:gd name="connsiteX13" fmla="*/ 2731477 w 3839308"/>
              <a:gd name="connsiteY13" fmla="*/ 21928 h 5065151"/>
              <a:gd name="connsiteX14" fmla="*/ 2942492 w 3839308"/>
              <a:gd name="connsiteY14" fmla="*/ 45375 h 5065151"/>
              <a:gd name="connsiteX15" fmla="*/ 3235569 w 3839308"/>
              <a:gd name="connsiteY15" fmla="*/ 21929 h 5065151"/>
              <a:gd name="connsiteX16" fmla="*/ 3634154 w 3839308"/>
              <a:gd name="connsiteY16" fmla="*/ 21929 h 5065151"/>
              <a:gd name="connsiteX17" fmla="*/ 3839308 w 3839308"/>
              <a:gd name="connsiteY17" fmla="*/ 71751 h 5065151"/>
              <a:gd name="connsiteX18" fmla="*/ 3839308 w 3839308"/>
              <a:gd name="connsiteY18" fmla="*/ 4719951 h 5065151"/>
              <a:gd name="connsiteX19" fmla="*/ 1547446 w 3839308"/>
              <a:gd name="connsiteY19" fmla="*/ 4711158 h 5065151"/>
              <a:gd name="connsiteX20" fmla="*/ 1324708 w 3839308"/>
              <a:gd name="connsiteY20" fmla="*/ 4734605 h 5065151"/>
              <a:gd name="connsiteX21" fmla="*/ 1019908 w 3839308"/>
              <a:gd name="connsiteY21" fmla="*/ 4722882 h 5065151"/>
              <a:gd name="connsiteX22" fmla="*/ 750277 w 3839308"/>
              <a:gd name="connsiteY22" fmla="*/ 4758051 h 5065151"/>
              <a:gd name="connsiteX23" fmla="*/ 468923 w 3839308"/>
              <a:gd name="connsiteY23" fmla="*/ 4722882 h 5065151"/>
              <a:gd name="connsiteX24" fmla="*/ 269631 w 3839308"/>
              <a:gd name="connsiteY24" fmla="*/ 4758052 h 5065151"/>
              <a:gd name="connsiteX25" fmla="*/ 29308 w 3839308"/>
              <a:gd name="connsiteY25" fmla="*/ 4719951 h 5065151"/>
              <a:gd name="connsiteX26" fmla="*/ 0 w 3839308"/>
              <a:gd name="connsiteY26" fmla="*/ 291560 h 5065151"/>
              <a:gd name="connsiteX27" fmla="*/ 29308 w 3839308"/>
              <a:gd name="connsiteY27" fmla="*/ 71751 h 5065151"/>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547446 w 3839308"/>
              <a:gd name="connsiteY20" fmla="*/ 4711158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477108 w 3839308"/>
              <a:gd name="connsiteY20" fmla="*/ 4769773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77465"/>
              <a:gd name="connsiteX1" fmla="*/ 222739 w 3839308"/>
              <a:gd name="connsiteY1" fmla="*/ 68820 h 5077465"/>
              <a:gd name="connsiteX2" fmla="*/ 492370 w 3839308"/>
              <a:gd name="connsiteY2" fmla="*/ 115713 h 5077465"/>
              <a:gd name="connsiteX3" fmla="*/ 750277 w 3839308"/>
              <a:gd name="connsiteY3" fmla="*/ 45375 h 5077465"/>
              <a:gd name="connsiteX4" fmla="*/ 867508 w 3839308"/>
              <a:gd name="connsiteY4" fmla="*/ 80544 h 5077465"/>
              <a:gd name="connsiteX5" fmla="*/ 1019908 w 3839308"/>
              <a:gd name="connsiteY5" fmla="*/ 45375 h 5077465"/>
              <a:gd name="connsiteX6" fmla="*/ 1172308 w 3839308"/>
              <a:gd name="connsiteY6" fmla="*/ 92267 h 5077465"/>
              <a:gd name="connsiteX7" fmla="*/ 1348154 w 3839308"/>
              <a:gd name="connsiteY7" fmla="*/ 80544 h 5077465"/>
              <a:gd name="connsiteX8" fmla="*/ 1524000 w 3839308"/>
              <a:gd name="connsiteY8" fmla="*/ 57098 h 5077465"/>
              <a:gd name="connsiteX9" fmla="*/ 1746738 w 3839308"/>
              <a:gd name="connsiteY9" fmla="*/ 92267 h 5077465"/>
              <a:gd name="connsiteX10" fmla="*/ 2039815 w 3839308"/>
              <a:gd name="connsiteY10" fmla="*/ 68821 h 5077465"/>
              <a:gd name="connsiteX11" fmla="*/ 2203938 w 3839308"/>
              <a:gd name="connsiteY11" fmla="*/ 33651 h 5077465"/>
              <a:gd name="connsiteX12" fmla="*/ 2473569 w 3839308"/>
              <a:gd name="connsiteY12" fmla="*/ 80544 h 5077465"/>
              <a:gd name="connsiteX13" fmla="*/ 2731477 w 3839308"/>
              <a:gd name="connsiteY13" fmla="*/ 21928 h 5077465"/>
              <a:gd name="connsiteX14" fmla="*/ 2942492 w 3839308"/>
              <a:gd name="connsiteY14" fmla="*/ 45375 h 5077465"/>
              <a:gd name="connsiteX15" fmla="*/ 3235569 w 3839308"/>
              <a:gd name="connsiteY15" fmla="*/ 21929 h 5077465"/>
              <a:gd name="connsiteX16" fmla="*/ 3634154 w 3839308"/>
              <a:gd name="connsiteY16" fmla="*/ 21929 h 5077465"/>
              <a:gd name="connsiteX17" fmla="*/ 3839308 w 3839308"/>
              <a:gd name="connsiteY17" fmla="*/ 71751 h 5077465"/>
              <a:gd name="connsiteX18" fmla="*/ 3839308 w 3839308"/>
              <a:gd name="connsiteY18" fmla="*/ 4719951 h 5077465"/>
              <a:gd name="connsiteX19" fmla="*/ 1910861 w 3839308"/>
              <a:gd name="connsiteY19" fmla="*/ 4758050 h 5077465"/>
              <a:gd name="connsiteX20" fmla="*/ 1652954 w 3839308"/>
              <a:gd name="connsiteY20" fmla="*/ 4781498 h 5077465"/>
              <a:gd name="connsiteX21" fmla="*/ 1477108 w 3839308"/>
              <a:gd name="connsiteY21" fmla="*/ 4769773 h 5077465"/>
              <a:gd name="connsiteX22" fmla="*/ 1324708 w 3839308"/>
              <a:gd name="connsiteY22" fmla="*/ 4734605 h 5077465"/>
              <a:gd name="connsiteX23" fmla="*/ 1019908 w 3839308"/>
              <a:gd name="connsiteY23" fmla="*/ 4722882 h 5077465"/>
              <a:gd name="connsiteX24" fmla="*/ 750277 w 3839308"/>
              <a:gd name="connsiteY24" fmla="*/ 4758051 h 5077465"/>
              <a:gd name="connsiteX25" fmla="*/ 468923 w 3839308"/>
              <a:gd name="connsiteY25" fmla="*/ 4722882 h 5077465"/>
              <a:gd name="connsiteX26" fmla="*/ 269631 w 3839308"/>
              <a:gd name="connsiteY26" fmla="*/ 4758052 h 5077465"/>
              <a:gd name="connsiteX27" fmla="*/ 29308 w 3839308"/>
              <a:gd name="connsiteY27" fmla="*/ 4719951 h 5077465"/>
              <a:gd name="connsiteX28" fmla="*/ 0 w 3839308"/>
              <a:gd name="connsiteY28" fmla="*/ 291560 h 5077465"/>
              <a:gd name="connsiteX29" fmla="*/ 29308 w 3839308"/>
              <a:gd name="connsiteY29" fmla="*/ 71751 h 5077465"/>
              <a:gd name="connsiteX0" fmla="*/ 29308 w 3839308"/>
              <a:gd name="connsiteY0" fmla="*/ 71751 h 5075206"/>
              <a:gd name="connsiteX1" fmla="*/ 222739 w 3839308"/>
              <a:gd name="connsiteY1" fmla="*/ 68820 h 5075206"/>
              <a:gd name="connsiteX2" fmla="*/ 492370 w 3839308"/>
              <a:gd name="connsiteY2" fmla="*/ 115713 h 5075206"/>
              <a:gd name="connsiteX3" fmla="*/ 750277 w 3839308"/>
              <a:gd name="connsiteY3" fmla="*/ 45375 h 5075206"/>
              <a:gd name="connsiteX4" fmla="*/ 867508 w 3839308"/>
              <a:gd name="connsiteY4" fmla="*/ 80544 h 5075206"/>
              <a:gd name="connsiteX5" fmla="*/ 1019908 w 3839308"/>
              <a:gd name="connsiteY5" fmla="*/ 45375 h 5075206"/>
              <a:gd name="connsiteX6" fmla="*/ 1172308 w 3839308"/>
              <a:gd name="connsiteY6" fmla="*/ 92267 h 5075206"/>
              <a:gd name="connsiteX7" fmla="*/ 1348154 w 3839308"/>
              <a:gd name="connsiteY7" fmla="*/ 80544 h 5075206"/>
              <a:gd name="connsiteX8" fmla="*/ 1524000 w 3839308"/>
              <a:gd name="connsiteY8" fmla="*/ 57098 h 5075206"/>
              <a:gd name="connsiteX9" fmla="*/ 1746738 w 3839308"/>
              <a:gd name="connsiteY9" fmla="*/ 92267 h 5075206"/>
              <a:gd name="connsiteX10" fmla="*/ 2039815 w 3839308"/>
              <a:gd name="connsiteY10" fmla="*/ 68821 h 5075206"/>
              <a:gd name="connsiteX11" fmla="*/ 2203938 w 3839308"/>
              <a:gd name="connsiteY11" fmla="*/ 33651 h 5075206"/>
              <a:gd name="connsiteX12" fmla="*/ 2473569 w 3839308"/>
              <a:gd name="connsiteY12" fmla="*/ 80544 h 5075206"/>
              <a:gd name="connsiteX13" fmla="*/ 2731477 w 3839308"/>
              <a:gd name="connsiteY13" fmla="*/ 21928 h 5075206"/>
              <a:gd name="connsiteX14" fmla="*/ 2942492 w 3839308"/>
              <a:gd name="connsiteY14" fmla="*/ 45375 h 5075206"/>
              <a:gd name="connsiteX15" fmla="*/ 3235569 w 3839308"/>
              <a:gd name="connsiteY15" fmla="*/ 21929 h 5075206"/>
              <a:gd name="connsiteX16" fmla="*/ 3634154 w 3839308"/>
              <a:gd name="connsiteY16" fmla="*/ 21929 h 5075206"/>
              <a:gd name="connsiteX17" fmla="*/ 3839308 w 3839308"/>
              <a:gd name="connsiteY17" fmla="*/ 71751 h 5075206"/>
              <a:gd name="connsiteX18" fmla="*/ 3839308 w 3839308"/>
              <a:gd name="connsiteY18" fmla="*/ 4719951 h 5075206"/>
              <a:gd name="connsiteX19" fmla="*/ 2051538 w 3839308"/>
              <a:gd name="connsiteY19" fmla="*/ 4746328 h 5075206"/>
              <a:gd name="connsiteX20" fmla="*/ 1910861 w 3839308"/>
              <a:gd name="connsiteY20" fmla="*/ 4758050 h 5075206"/>
              <a:gd name="connsiteX21" fmla="*/ 1652954 w 3839308"/>
              <a:gd name="connsiteY21" fmla="*/ 4781498 h 5075206"/>
              <a:gd name="connsiteX22" fmla="*/ 1477108 w 3839308"/>
              <a:gd name="connsiteY22" fmla="*/ 4769773 h 5075206"/>
              <a:gd name="connsiteX23" fmla="*/ 1324708 w 3839308"/>
              <a:gd name="connsiteY23" fmla="*/ 4734605 h 5075206"/>
              <a:gd name="connsiteX24" fmla="*/ 1019908 w 3839308"/>
              <a:gd name="connsiteY24" fmla="*/ 4722882 h 5075206"/>
              <a:gd name="connsiteX25" fmla="*/ 750277 w 3839308"/>
              <a:gd name="connsiteY25" fmla="*/ 4758051 h 5075206"/>
              <a:gd name="connsiteX26" fmla="*/ 468923 w 3839308"/>
              <a:gd name="connsiteY26" fmla="*/ 4722882 h 5075206"/>
              <a:gd name="connsiteX27" fmla="*/ 269631 w 3839308"/>
              <a:gd name="connsiteY27" fmla="*/ 4758052 h 5075206"/>
              <a:gd name="connsiteX28" fmla="*/ 29308 w 3839308"/>
              <a:gd name="connsiteY28" fmla="*/ 4719951 h 5075206"/>
              <a:gd name="connsiteX29" fmla="*/ 0 w 3839308"/>
              <a:gd name="connsiteY29" fmla="*/ 291560 h 5075206"/>
              <a:gd name="connsiteX30" fmla="*/ 29308 w 3839308"/>
              <a:gd name="connsiteY30" fmla="*/ 71751 h 5075206"/>
              <a:gd name="connsiteX0" fmla="*/ 29308 w 3839308"/>
              <a:gd name="connsiteY0" fmla="*/ 71751 h 5073916"/>
              <a:gd name="connsiteX1" fmla="*/ 222739 w 3839308"/>
              <a:gd name="connsiteY1" fmla="*/ 68820 h 5073916"/>
              <a:gd name="connsiteX2" fmla="*/ 492370 w 3839308"/>
              <a:gd name="connsiteY2" fmla="*/ 115713 h 5073916"/>
              <a:gd name="connsiteX3" fmla="*/ 750277 w 3839308"/>
              <a:gd name="connsiteY3" fmla="*/ 45375 h 5073916"/>
              <a:gd name="connsiteX4" fmla="*/ 867508 w 3839308"/>
              <a:gd name="connsiteY4" fmla="*/ 80544 h 5073916"/>
              <a:gd name="connsiteX5" fmla="*/ 1019908 w 3839308"/>
              <a:gd name="connsiteY5" fmla="*/ 45375 h 5073916"/>
              <a:gd name="connsiteX6" fmla="*/ 1172308 w 3839308"/>
              <a:gd name="connsiteY6" fmla="*/ 92267 h 5073916"/>
              <a:gd name="connsiteX7" fmla="*/ 1348154 w 3839308"/>
              <a:gd name="connsiteY7" fmla="*/ 80544 h 5073916"/>
              <a:gd name="connsiteX8" fmla="*/ 1524000 w 3839308"/>
              <a:gd name="connsiteY8" fmla="*/ 57098 h 5073916"/>
              <a:gd name="connsiteX9" fmla="*/ 1746738 w 3839308"/>
              <a:gd name="connsiteY9" fmla="*/ 92267 h 5073916"/>
              <a:gd name="connsiteX10" fmla="*/ 2039815 w 3839308"/>
              <a:gd name="connsiteY10" fmla="*/ 68821 h 5073916"/>
              <a:gd name="connsiteX11" fmla="*/ 2203938 w 3839308"/>
              <a:gd name="connsiteY11" fmla="*/ 33651 h 5073916"/>
              <a:gd name="connsiteX12" fmla="*/ 2473569 w 3839308"/>
              <a:gd name="connsiteY12" fmla="*/ 80544 h 5073916"/>
              <a:gd name="connsiteX13" fmla="*/ 2731477 w 3839308"/>
              <a:gd name="connsiteY13" fmla="*/ 21928 h 5073916"/>
              <a:gd name="connsiteX14" fmla="*/ 2942492 w 3839308"/>
              <a:gd name="connsiteY14" fmla="*/ 45375 h 5073916"/>
              <a:gd name="connsiteX15" fmla="*/ 3235569 w 3839308"/>
              <a:gd name="connsiteY15" fmla="*/ 21929 h 5073916"/>
              <a:gd name="connsiteX16" fmla="*/ 3634154 w 3839308"/>
              <a:gd name="connsiteY16" fmla="*/ 21929 h 5073916"/>
              <a:gd name="connsiteX17" fmla="*/ 3839308 w 3839308"/>
              <a:gd name="connsiteY17" fmla="*/ 71751 h 5073916"/>
              <a:gd name="connsiteX18" fmla="*/ 3839308 w 3839308"/>
              <a:gd name="connsiteY18" fmla="*/ 4719951 h 5073916"/>
              <a:gd name="connsiteX19" fmla="*/ 2731476 w 3839308"/>
              <a:gd name="connsiteY19" fmla="*/ 4699435 h 5073916"/>
              <a:gd name="connsiteX20" fmla="*/ 2051538 w 3839308"/>
              <a:gd name="connsiteY20" fmla="*/ 4746328 h 5073916"/>
              <a:gd name="connsiteX21" fmla="*/ 1910861 w 3839308"/>
              <a:gd name="connsiteY21" fmla="*/ 4758050 h 5073916"/>
              <a:gd name="connsiteX22" fmla="*/ 1652954 w 3839308"/>
              <a:gd name="connsiteY22" fmla="*/ 4781498 h 5073916"/>
              <a:gd name="connsiteX23" fmla="*/ 1477108 w 3839308"/>
              <a:gd name="connsiteY23" fmla="*/ 4769773 h 5073916"/>
              <a:gd name="connsiteX24" fmla="*/ 1324708 w 3839308"/>
              <a:gd name="connsiteY24" fmla="*/ 4734605 h 5073916"/>
              <a:gd name="connsiteX25" fmla="*/ 1019908 w 3839308"/>
              <a:gd name="connsiteY25" fmla="*/ 4722882 h 5073916"/>
              <a:gd name="connsiteX26" fmla="*/ 750277 w 3839308"/>
              <a:gd name="connsiteY26" fmla="*/ 4758051 h 5073916"/>
              <a:gd name="connsiteX27" fmla="*/ 468923 w 3839308"/>
              <a:gd name="connsiteY27" fmla="*/ 4722882 h 5073916"/>
              <a:gd name="connsiteX28" fmla="*/ 269631 w 3839308"/>
              <a:gd name="connsiteY28" fmla="*/ 4758052 h 5073916"/>
              <a:gd name="connsiteX29" fmla="*/ 29308 w 3839308"/>
              <a:gd name="connsiteY29" fmla="*/ 4719951 h 5073916"/>
              <a:gd name="connsiteX30" fmla="*/ 0 w 3839308"/>
              <a:gd name="connsiteY30" fmla="*/ 291560 h 5073916"/>
              <a:gd name="connsiteX31" fmla="*/ 29308 w 3839308"/>
              <a:gd name="connsiteY31" fmla="*/ 71751 h 5073916"/>
              <a:gd name="connsiteX0" fmla="*/ 29308 w 3839308"/>
              <a:gd name="connsiteY0" fmla="*/ 71751 h 5076041"/>
              <a:gd name="connsiteX1" fmla="*/ 222739 w 3839308"/>
              <a:gd name="connsiteY1" fmla="*/ 68820 h 5076041"/>
              <a:gd name="connsiteX2" fmla="*/ 492370 w 3839308"/>
              <a:gd name="connsiteY2" fmla="*/ 115713 h 5076041"/>
              <a:gd name="connsiteX3" fmla="*/ 750277 w 3839308"/>
              <a:gd name="connsiteY3" fmla="*/ 45375 h 5076041"/>
              <a:gd name="connsiteX4" fmla="*/ 867508 w 3839308"/>
              <a:gd name="connsiteY4" fmla="*/ 80544 h 5076041"/>
              <a:gd name="connsiteX5" fmla="*/ 1019908 w 3839308"/>
              <a:gd name="connsiteY5" fmla="*/ 45375 h 5076041"/>
              <a:gd name="connsiteX6" fmla="*/ 1172308 w 3839308"/>
              <a:gd name="connsiteY6" fmla="*/ 92267 h 5076041"/>
              <a:gd name="connsiteX7" fmla="*/ 1348154 w 3839308"/>
              <a:gd name="connsiteY7" fmla="*/ 80544 h 5076041"/>
              <a:gd name="connsiteX8" fmla="*/ 1524000 w 3839308"/>
              <a:gd name="connsiteY8" fmla="*/ 57098 h 5076041"/>
              <a:gd name="connsiteX9" fmla="*/ 1746738 w 3839308"/>
              <a:gd name="connsiteY9" fmla="*/ 92267 h 5076041"/>
              <a:gd name="connsiteX10" fmla="*/ 2039815 w 3839308"/>
              <a:gd name="connsiteY10" fmla="*/ 68821 h 5076041"/>
              <a:gd name="connsiteX11" fmla="*/ 2203938 w 3839308"/>
              <a:gd name="connsiteY11" fmla="*/ 33651 h 5076041"/>
              <a:gd name="connsiteX12" fmla="*/ 2473569 w 3839308"/>
              <a:gd name="connsiteY12" fmla="*/ 80544 h 5076041"/>
              <a:gd name="connsiteX13" fmla="*/ 2731477 w 3839308"/>
              <a:gd name="connsiteY13" fmla="*/ 21928 h 5076041"/>
              <a:gd name="connsiteX14" fmla="*/ 2942492 w 3839308"/>
              <a:gd name="connsiteY14" fmla="*/ 45375 h 5076041"/>
              <a:gd name="connsiteX15" fmla="*/ 3235569 w 3839308"/>
              <a:gd name="connsiteY15" fmla="*/ 21929 h 5076041"/>
              <a:gd name="connsiteX16" fmla="*/ 3634154 w 3839308"/>
              <a:gd name="connsiteY16" fmla="*/ 21929 h 5076041"/>
              <a:gd name="connsiteX17" fmla="*/ 3839308 w 3839308"/>
              <a:gd name="connsiteY17" fmla="*/ 71751 h 5076041"/>
              <a:gd name="connsiteX18" fmla="*/ 3839308 w 3839308"/>
              <a:gd name="connsiteY18" fmla="*/ 4719951 h 5076041"/>
              <a:gd name="connsiteX19" fmla="*/ 2848707 w 3839308"/>
              <a:gd name="connsiteY19" fmla="*/ 4734605 h 5076041"/>
              <a:gd name="connsiteX20" fmla="*/ 2731476 w 3839308"/>
              <a:gd name="connsiteY20" fmla="*/ 4699435 h 5076041"/>
              <a:gd name="connsiteX21" fmla="*/ 2051538 w 3839308"/>
              <a:gd name="connsiteY21" fmla="*/ 4746328 h 5076041"/>
              <a:gd name="connsiteX22" fmla="*/ 1910861 w 3839308"/>
              <a:gd name="connsiteY22" fmla="*/ 4758050 h 5076041"/>
              <a:gd name="connsiteX23" fmla="*/ 1652954 w 3839308"/>
              <a:gd name="connsiteY23" fmla="*/ 4781498 h 5076041"/>
              <a:gd name="connsiteX24" fmla="*/ 1477108 w 3839308"/>
              <a:gd name="connsiteY24" fmla="*/ 4769773 h 5076041"/>
              <a:gd name="connsiteX25" fmla="*/ 1324708 w 3839308"/>
              <a:gd name="connsiteY25" fmla="*/ 4734605 h 5076041"/>
              <a:gd name="connsiteX26" fmla="*/ 1019908 w 3839308"/>
              <a:gd name="connsiteY26" fmla="*/ 4722882 h 5076041"/>
              <a:gd name="connsiteX27" fmla="*/ 750277 w 3839308"/>
              <a:gd name="connsiteY27" fmla="*/ 4758051 h 5076041"/>
              <a:gd name="connsiteX28" fmla="*/ 468923 w 3839308"/>
              <a:gd name="connsiteY28" fmla="*/ 4722882 h 5076041"/>
              <a:gd name="connsiteX29" fmla="*/ 269631 w 3839308"/>
              <a:gd name="connsiteY29" fmla="*/ 4758052 h 5076041"/>
              <a:gd name="connsiteX30" fmla="*/ 29308 w 3839308"/>
              <a:gd name="connsiteY30" fmla="*/ 4719951 h 5076041"/>
              <a:gd name="connsiteX31" fmla="*/ 0 w 3839308"/>
              <a:gd name="connsiteY31" fmla="*/ 291560 h 5076041"/>
              <a:gd name="connsiteX32" fmla="*/ 29308 w 3839308"/>
              <a:gd name="connsiteY32" fmla="*/ 71751 h 5076041"/>
              <a:gd name="connsiteX0" fmla="*/ 29308 w 3839308"/>
              <a:gd name="connsiteY0" fmla="*/ 71751 h 5077318"/>
              <a:gd name="connsiteX1" fmla="*/ 222739 w 3839308"/>
              <a:gd name="connsiteY1" fmla="*/ 68820 h 5077318"/>
              <a:gd name="connsiteX2" fmla="*/ 492370 w 3839308"/>
              <a:gd name="connsiteY2" fmla="*/ 115713 h 5077318"/>
              <a:gd name="connsiteX3" fmla="*/ 750277 w 3839308"/>
              <a:gd name="connsiteY3" fmla="*/ 45375 h 5077318"/>
              <a:gd name="connsiteX4" fmla="*/ 867508 w 3839308"/>
              <a:gd name="connsiteY4" fmla="*/ 80544 h 5077318"/>
              <a:gd name="connsiteX5" fmla="*/ 1019908 w 3839308"/>
              <a:gd name="connsiteY5" fmla="*/ 45375 h 5077318"/>
              <a:gd name="connsiteX6" fmla="*/ 1172308 w 3839308"/>
              <a:gd name="connsiteY6" fmla="*/ 92267 h 5077318"/>
              <a:gd name="connsiteX7" fmla="*/ 1348154 w 3839308"/>
              <a:gd name="connsiteY7" fmla="*/ 80544 h 5077318"/>
              <a:gd name="connsiteX8" fmla="*/ 1524000 w 3839308"/>
              <a:gd name="connsiteY8" fmla="*/ 57098 h 5077318"/>
              <a:gd name="connsiteX9" fmla="*/ 1746738 w 3839308"/>
              <a:gd name="connsiteY9" fmla="*/ 92267 h 5077318"/>
              <a:gd name="connsiteX10" fmla="*/ 2039815 w 3839308"/>
              <a:gd name="connsiteY10" fmla="*/ 68821 h 5077318"/>
              <a:gd name="connsiteX11" fmla="*/ 2203938 w 3839308"/>
              <a:gd name="connsiteY11" fmla="*/ 33651 h 5077318"/>
              <a:gd name="connsiteX12" fmla="*/ 2473569 w 3839308"/>
              <a:gd name="connsiteY12" fmla="*/ 80544 h 5077318"/>
              <a:gd name="connsiteX13" fmla="*/ 2731477 w 3839308"/>
              <a:gd name="connsiteY13" fmla="*/ 21928 h 5077318"/>
              <a:gd name="connsiteX14" fmla="*/ 2942492 w 3839308"/>
              <a:gd name="connsiteY14" fmla="*/ 45375 h 5077318"/>
              <a:gd name="connsiteX15" fmla="*/ 3235569 w 3839308"/>
              <a:gd name="connsiteY15" fmla="*/ 21929 h 5077318"/>
              <a:gd name="connsiteX16" fmla="*/ 3634154 w 3839308"/>
              <a:gd name="connsiteY16" fmla="*/ 21929 h 5077318"/>
              <a:gd name="connsiteX17" fmla="*/ 3839308 w 3839308"/>
              <a:gd name="connsiteY17" fmla="*/ 71751 h 5077318"/>
              <a:gd name="connsiteX18" fmla="*/ 3839308 w 3839308"/>
              <a:gd name="connsiteY18" fmla="*/ 4719951 h 5077318"/>
              <a:gd name="connsiteX19" fmla="*/ 3212123 w 3839308"/>
              <a:gd name="connsiteY19" fmla="*/ 4734605 h 5077318"/>
              <a:gd name="connsiteX20" fmla="*/ 2848707 w 3839308"/>
              <a:gd name="connsiteY20" fmla="*/ 4734605 h 5077318"/>
              <a:gd name="connsiteX21" fmla="*/ 2731476 w 3839308"/>
              <a:gd name="connsiteY21" fmla="*/ 4699435 h 5077318"/>
              <a:gd name="connsiteX22" fmla="*/ 2051538 w 3839308"/>
              <a:gd name="connsiteY22" fmla="*/ 4746328 h 5077318"/>
              <a:gd name="connsiteX23" fmla="*/ 1910861 w 3839308"/>
              <a:gd name="connsiteY23" fmla="*/ 4758050 h 5077318"/>
              <a:gd name="connsiteX24" fmla="*/ 1652954 w 3839308"/>
              <a:gd name="connsiteY24" fmla="*/ 4781498 h 5077318"/>
              <a:gd name="connsiteX25" fmla="*/ 1477108 w 3839308"/>
              <a:gd name="connsiteY25" fmla="*/ 4769773 h 5077318"/>
              <a:gd name="connsiteX26" fmla="*/ 1324708 w 3839308"/>
              <a:gd name="connsiteY26" fmla="*/ 4734605 h 5077318"/>
              <a:gd name="connsiteX27" fmla="*/ 1019908 w 3839308"/>
              <a:gd name="connsiteY27" fmla="*/ 4722882 h 5077318"/>
              <a:gd name="connsiteX28" fmla="*/ 750277 w 3839308"/>
              <a:gd name="connsiteY28" fmla="*/ 4758051 h 5077318"/>
              <a:gd name="connsiteX29" fmla="*/ 468923 w 3839308"/>
              <a:gd name="connsiteY29" fmla="*/ 4722882 h 5077318"/>
              <a:gd name="connsiteX30" fmla="*/ 269631 w 3839308"/>
              <a:gd name="connsiteY30" fmla="*/ 4758052 h 5077318"/>
              <a:gd name="connsiteX31" fmla="*/ 29308 w 3839308"/>
              <a:gd name="connsiteY31" fmla="*/ 4719951 h 5077318"/>
              <a:gd name="connsiteX32" fmla="*/ 0 w 3839308"/>
              <a:gd name="connsiteY32" fmla="*/ 291560 h 5077318"/>
              <a:gd name="connsiteX33" fmla="*/ 29308 w 3839308"/>
              <a:gd name="connsiteY33" fmla="*/ 71751 h 5077318"/>
              <a:gd name="connsiteX0" fmla="*/ 29308 w 3839308"/>
              <a:gd name="connsiteY0" fmla="*/ 71751 h 5072966"/>
              <a:gd name="connsiteX1" fmla="*/ 222739 w 3839308"/>
              <a:gd name="connsiteY1" fmla="*/ 68820 h 5072966"/>
              <a:gd name="connsiteX2" fmla="*/ 492370 w 3839308"/>
              <a:gd name="connsiteY2" fmla="*/ 115713 h 5072966"/>
              <a:gd name="connsiteX3" fmla="*/ 750277 w 3839308"/>
              <a:gd name="connsiteY3" fmla="*/ 45375 h 5072966"/>
              <a:gd name="connsiteX4" fmla="*/ 867508 w 3839308"/>
              <a:gd name="connsiteY4" fmla="*/ 80544 h 5072966"/>
              <a:gd name="connsiteX5" fmla="*/ 1019908 w 3839308"/>
              <a:gd name="connsiteY5" fmla="*/ 45375 h 5072966"/>
              <a:gd name="connsiteX6" fmla="*/ 1172308 w 3839308"/>
              <a:gd name="connsiteY6" fmla="*/ 92267 h 5072966"/>
              <a:gd name="connsiteX7" fmla="*/ 1348154 w 3839308"/>
              <a:gd name="connsiteY7" fmla="*/ 80544 h 5072966"/>
              <a:gd name="connsiteX8" fmla="*/ 1524000 w 3839308"/>
              <a:gd name="connsiteY8" fmla="*/ 57098 h 5072966"/>
              <a:gd name="connsiteX9" fmla="*/ 1746738 w 3839308"/>
              <a:gd name="connsiteY9" fmla="*/ 92267 h 5072966"/>
              <a:gd name="connsiteX10" fmla="*/ 2039815 w 3839308"/>
              <a:gd name="connsiteY10" fmla="*/ 68821 h 5072966"/>
              <a:gd name="connsiteX11" fmla="*/ 2203938 w 3839308"/>
              <a:gd name="connsiteY11" fmla="*/ 33651 h 5072966"/>
              <a:gd name="connsiteX12" fmla="*/ 2473569 w 3839308"/>
              <a:gd name="connsiteY12" fmla="*/ 80544 h 5072966"/>
              <a:gd name="connsiteX13" fmla="*/ 2731477 w 3839308"/>
              <a:gd name="connsiteY13" fmla="*/ 21928 h 5072966"/>
              <a:gd name="connsiteX14" fmla="*/ 2942492 w 3839308"/>
              <a:gd name="connsiteY14" fmla="*/ 45375 h 5072966"/>
              <a:gd name="connsiteX15" fmla="*/ 3235569 w 3839308"/>
              <a:gd name="connsiteY15" fmla="*/ 21929 h 5072966"/>
              <a:gd name="connsiteX16" fmla="*/ 3634154 w 3839308"/>
              <a:gd name="connsiteY16" fmla="*/ 21929 h 5072966"/>
              <a:gd name="connsiteX17" fmla="*/ 3839308 w 3839308"/>
              <a:gd name="connsiteY17" fmla="*/ 71751 h 5072966"/>
              <a:gd name="connsiteX18" fmla="*/ 3839308 w 3839308"/>
              <a:gd name="connsiteY18" fmla="*/ 4719951 h 5072966"/>
              <a:gd name="connsiteX19" fmla="*/ 3317630 w 3839308"/>
              <a:gd name="connsiteY19" fmla="*/ 4711157 h 5072966"/>
              <a:gd name="connsiteX20" fmla="*/ 3212123 w 3839308"/>
              <a:gd name="connsiteY20" fmla="*/ 4734605 h 5072966"/>
              <a:gd name="connsiteX21" fmla="*/ 2848707 w 3839308"/>
              <a:gd name="connsiteY21" fmla="*/ 4734605 h 5072966"/>
              <a:gd name="connsiteX22" fmla="*/ 2731476 w 3839308"/>
              <a:gd name="connsiteY22" fmla="*/ 4699435 h 5072966"/>
              <a:gd name="connsiteX23" fmla="*/ 2051538 w 3839308"/>
              <a:gd name="connsiteY23" fmla="*/ 4746328 h 5072966"/>
              <a:gd name="connsiteX24" fmla="*/ 1910861 w 3839308"/>
              <a:gd name="connsiteY24" fmla="*/ 4758050 h 5072966"/>
              <a:gd name="connsiteX25" fmla="*/ 1652954 w 3839308"/>
              <a:gd name="connsiteY25" fmla="*/ 4781498 h 5072966"/>
              <a:gd name="connsiteX26" fmla="*/ 1477108 w 3839308"/>
              <a:gd name="connsiteY26" fmla="*/ 4769773 h 5072966"/>
              <a:gd name="connsiteX27" fmla="*/ 1324708 w 3839308"/>
              <a:gd name="connsiteY27" fmla="*/ 4734605 h 5072966"/>
              <a:gd name="connsiteX28" fmla="*/ 1019908 w 3839308"/>
              <a:gd name="connsiteY28" fmla="*/ 4722882 h 5072966"/>
              <a:gd name="connsiteX29" fmla="*/ 750277 w 3839308"/>
              <a:gd name="connsiteY29" fmla="*/ 4758051 h 5072966"/>
              <a:gd name="connsiteX30" fmla="*/ 468923 w 3839308"/>
              <a:gd name="connsiteY30" fmla="*/ 4722882 h 5072966"/>
              <a:gd name="connsiteX31" fmla="*/ 269631 w 3839308"/>
              <a:gd name="connsiteY31" fmla="*/ 4758052 h 5072966"/>
              <a:gd name="connsiteX32" fmla="*/ 29308 w 3839308"/>
              <a:gd name="connsiteY32" fmla="*/ 4719951 h 5072966"/>
              <a:gd name="connsiteX33" fmla="*/ 0 w 3839308"/>
              <a:gd name="connsiteY33" fmla="*/ 291560 h 5072966"/>
              <a:gd name="connsiteX34" fmla="*/ 29308 w 3839308"/>
              <a:gd name="connsiteY34" fmla="*/ 71751 h 5072966"/>
              <a:gd name="connsiteX0" fmla="*/ 29308 w 3839308"/>
              <a:gd name="connsiteY0" fmla="*/ 71751 h 5079070"/>
              <a:gd name="connsiteX1" fmla="*/ 222739 w 3839308"/>
              <a:gd name="connsiteY1" fmla="*/ 68820 h 5079070"/>
              <a:gd name="connsiteX2" fmla="*/ 492370 w 3839308"/>
              <a:gd name="connsiteY2" fmla="*/ 115713 h 5079070"/>
              <a:gd name="connsiteX3" fmla="*/ 750277 w 3839308"/>
              <a:gd name="connsiteY3" fmla="*/ 45375 h 5079070"/>
              <a:gd name="connsiteX4" fmla="*/ 867508 w 3839308"/>
              <a:gd name="connsiteY4" fmla="*/ 80544 h 5079070"/>
              <a:gd name="connsiteX5" fmla="*/ 1019908 w 3839308"/>
              <a:gd name="connsiteY5" fmla="*/ 45375 h 5079070"/>
              <a:gd name="connsiteX6" fmla="*/ 1172308 w 3839308"/>
              <a:gd name="connsiteY6" fmla="*/ 92267 h 5079070"/>
              <a:gd name="connsiteX7" fmla="*/ 1348154 w 3839308"/>
              <a:gd name="connsiteY7" fmla="*/ 80544 h 5079070"/>
              <a:gd name="connsiteX8" fmla="*/ 1524000 w 3839308"/>
              <a:gd name="connsiteY8" fmla="*/ 57098 h 5079070"/>
              <a:gd name="connsiteX9" fmla="*/ 1746738 w 3839308"/>
              <a:gd name="connsiteY9" fmla="*/ 92267 h 5079070"/>
              <a:gd name="connsiteX10" fmla="*/ 2039815 w 3839308"/>
              <a:gd name="connsiteY10" fmla="*/ 68821 h 5079070"/>
              <a:gd name="connsiteX11" fmla="*/ 2203938 w 3839308"/>
              <a:gd name="connsiteY11" fmla="*/ 33651 h 5079070"/>
              <a:gd name="connsiteX12" fmla="*/ 2473569 w 3839308"/>
              <a:gd name="connsiteY12" fmla="*/ 80544 h 5079070"/>
              <a:gd name="connsiteX13" fmla="*/ 2731477 w 3839308"/>
              <a:gd name="connsiteY13" fmla="*/ 21928 h 5079070"/>
              <a:gd name="connsiteX14" fmla="*/ 2942492 w 3839308"/>
              <a:gd name="connsiteY14" fmla="*/ 45375 h 5079070"/>
              <a:gd name="connsiteX15" fmla="*/ 3235569 w 3839308"/>
              <a:gd name="connsiteY15" fmla="*/ 21929 h 5079070"/>
              <a:gd name="connsiteX16" fmla="*/ 3634154 w 3839308"/>
              <a:gd name="connsiteY16" fmla="*/ 21929 h 5079070"/>
              <a:gd name="connsiteX17" fmla="*/ 3839308 w 3839308"/>
              <a:gd name="connsiteY17" fmla="*/ 71751 h 5079070"/>
              <a:gd name="connsiteX18" fmla="*/ 3839308 w 3839308"/>
              <a:gd name="connsiteY18" fmla="*/ 4719951 h 5079070"/>
              <a:gd name="connsiteX19" fmla="*/ 3563815 w 3839308"/>
              <a:gd name="connsiteY19" fmla="*/ 4734604 h 5079070"/>
              <a:gd name="connsiteX20" fmla="*/ 3317630 w 3839308"/>
              <a:gd name="connsiteY20" fmla="*/ 4711157 h 5079070"/>
              <a:gd name="connsiteX21" fmla="*/ 3212123 w 3839308"/>
              <a:gd name="connsiteY21" fmla="*/ 4734605 h 5079070"/>
              <a:gd name="connsiteX22" fmla="*/ 2848707 w 3839308"/>
              <a:gd name="connsiteY22" fmla="*/ 4734605 h 5079070"/>
              <a:gd name="connsiteX23" fmla="*/ 2731476 w 3839308"/>
              <a:gd name="connsiteY23" fmla="*/ 4699435 h 5079070"/>
              <a:gd name="connsiteX24" fmla="*/ 2051538 w 3839308"/>
              <a:gd name="connsiteY24" fmla="*/ 4746328 h 5079070"/>
              <a:gd name="connsiteX25" fmla="*/ 1910861 w 3839308"/>
              <a:gd name="connsiteY25" fmla="*/ 4758050 h 5079070"/>
              <a:gd name="connsiteX26" fmla="*/ 1652954 w 3839308"/>
              <a:gd name="connsiteY26" fmla="*/ 4781498 h 5079070"/>
              <a:gd name="connsiteX27" fmla="*/ 1477108 w 3839308"/>
              <a:gd name="connsiteY27" fmla="*/ 4769773 h 5079070"/>
              <a:gd name="connsiteX28" fmla="*/ 1324708 w 3839308"/>
              <a:gd name="connsiteY28" fmla="*/ 4734605 h 5079070"/>
              <a:gd name="connsiteX29" fmla="*/ 1019908 w 3839308"/>
              <a:gd name="connsiteY29" fmla="*/ 4722882 h 5079070"/>
              <a:gd name="connsiteX30" fmla="*/ 750277 w 3839308"/>
              <a:gd name="connsiteY30" fmla="*/ 4758051 h 5079070"/>
              <a:gd name="connsiteX31" fmla="*/ 468923 w 3839308"/>
              <a:gd name="connsiteY31" fmla="*/ 4722882 h 5079070"/>
              <a:gd name="connsiteX32" fmla="*/ 269631 w 3839308"/>
              <a:gd name="connsiteY32" fmla="*/ 4758052 h 5079070"/>
              <a:gd name="connsiteX33" fmla="*/ 29308 w 3839308"/>
              <a:gd name="connsiteY33" fmla="*/ 4719951 h 5079070"/>
              <a:gd name="connsiteX34" fmla="*/ 0 w 3839308"/>
              <a:gd name="connsiteY34" fmla="*/ 291560 h 5079070"/>
              <a:gd name="connsiteX35" fmla="*/ 29308 w 3839308"/>
              <a:gd name="connsiteY35" fmla="*/ 71751 h 5079070"/>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051538 w 3839308"/>
              <a:gd name="connsiteY24" fmla="*/ 4746328 h 4781857"/>
              <a:gd name="connsiteX25" fmla="*/ 1910861 w 3839308"/>
              <a:gd name="connsiteY25" fmla="*/ 4758050 h 4781857"/>
              <a:gd name="connsiteX26" fmla="*/ 1652954 w 3839308"/>
              <a:gd name="connsiteY26" fmla="*/ 4781498 h 4781857"/>
              <a:gd name="connsiteX27" fmla="*/ 1477108 w 3839308"/>
              <a:gd name="connsiteY27" fmla="*/ 4769773 h 4781857"/>
              <a:gd name="connsiteX28" fmla="*/ 1324708 w 3839308"/>
              <a:gd name="connsiteY28" fmla="*/ 4734605 h 4781857"/>
              <a:gd name="connsiteX29" fmla="*/ 1019908 w 3839308"/>
              <a:gd name="connsiteY29" fmla="*/ 4722882 h 4781857"/>
              <a:gd name="connsiteX30" fmla="*/ 750277 w 3839308"/>
              <a:gd name="connsiteY30" fmla="*/ 4758051 h 4781857"/>
              <a:gd name="connsiteX31" fmla="*/ 468923 w 3839308"/>
              <a:gd name="connsiteY31" fmla="*/ 4722882 h 4781857"/>
              <a:gd name="connsiteX32" fmla="*/ 269631 w 3839308"/>
              <a:gd name="connsiteY32" fmla="*/ 4758052 h 4781857"/>
              <a:gd name="connsiteX33" fmla="*/ 29308 w 3839308"/>
              <a:gd name="connsiteY33" fmla="*/ 4719951 h 4781857"/>
              <a:gd name="connsiteX34" fmla="*/ 0 w 3839308"/>
              <a:gd name="connsiteY34" fmla="*/ 291560 h 4781857"/>
              <a:gd name="connsiteX35" fmla="*/ 29308 w 3839308"/>
              <a:gd name="connsiteY35" fmla="*/ 71751 h 4781857"/>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508738 w 3839308"/>
              <a:gd name="connsiteY24" fmla="*/ 4758051 h 4781857"/>
              <a:gd name="connsiteX25" fmla="*/ 2051538 w 3839308"/>
              <a:gd name="connsiteY25" fmla="*/ 4746328 h 4781857"/>
              <a:gd name="connsiteX26" fmla="*/ 1910861 w 3839308"/>
              <a:gd name="connsiteY26" fmla="*/ 4758050 h 4781857"/>
              <a:gd name="connsiteX27" fmla="*/ 1652954 w 3839308"/>
              <a:gd name="connsiteY27" fmla="*/ 4781498 h 4781857"/>
              <a:gd name="connsiteX28" fmla="*/ 1477108 w 3839308"/>
              <a:gd name="connsiteY28" fmla="*/ 4769773 h 4781857"/>
              <a:gd name="connsiteX29" fmla="*/ 1324708 w 3839308"/>
              <a:gd name="connsiteY29" fmla="*/ 4734605 h 4781857"/>
              <a:gd name="connsiteX30" fmla="*/ 1019908 w 3839308"/>
              <a:gd name="connsiteY30" fmla="*/ 4722882 h 4781857"/>
              <a:gd name="connsiteX31" fmla="*/ 750277 w 3839308"/>
              <a:gd name="connsiteY31" fmla="*/ 4758051 h 4781857"/>
              <a:gd name="connsiteX32" fmla="*/ 468923 w 3839308"/>
              <a:gd name="connsiteY32" fmla="*/ 4722882 h 4781857"/>
              <a:gd name="connsiteX33" fmla="*/ 269631 w 3839308"/>
              <a:gd name="connsiteY33" fmla="*/ 4758052 h 4781857"/>
              <a:gd name="connsiteX34" fmla="*/ 29308 w 3839308"/>
              <a:gd name="connsiteY34" fmla="*/ 4719951 h 4781857"/>
              <a:gd name="connsiteX35" fmla="*/ 0 w 3839308"/>
              <a:gd name="connsiteY35" fmla="*/ 291560 h 4781857"/>
              <a:gd name="connsiteX36" fmla="*/ 29308 w 3839308"/>
              <a:gd name="connsiteY36" fmla="*/ 71751 h 4781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39308" h="4781857">
                <a:moveTo>
                  <a:pt x="29308" y="71751"/>
                </a:moveTo>
                <a:lnTo>
                  <a:pt x="222739" y="68820"/>
                </a:lnTo>
                <a:lnTo>
                  <a:pt x="492370" y="115713"/>
                </a:lnTo>
                <a:cubicBezTo>
                  <a:pt x="570524" y="111805"/>
                  <a:pt x="672123" y="49283"/>
                  <a:pt x="750277" y="45375"/>
                </a:cubicBezTo>
                <a:cubicBezTo>
                  <a:pt x="773723" y="49283"/>
                  <a:pt x="844062" y="76636"/>
                  <a:pt x="867508" y="80544"/>
                </a:cubicBezTo>
                <a:cubicBezTo>
                  <a:pt x="894862" y="76636"/>
                  <a:pt x="992554" y="49283"/>
                  <a:pt x="1019908" y="45375"/>
                </a:cubicBezTo>
                <a:cubicBezTo>
                  <a:pt x="1051170" y="45375"/>
                  <a:pt x="1141046" y="92267"/>
                  <a:pt x="1172308" y="92267"/>
                </a:cubicBezTo>
                <a:cubicBezTo>
                  <a:pt x="1219200" y="92267"/>
                  <a:pt x="1301262" y="80544"/>
                  <a:pt x="1348154" y="80544"/>
                </a:cubicBezTo>
                <a:cubicBezTo>
                  <a:pt x="1391139" y="76636"/>
                  <a:pt x="1481015" y="61006"/>
                  <a:pt x="1524000" y="57098"/>
                </a:cubicBezTo>
                <a:cubicBezTo>
                  <a:pt x="1590431" y="61006"/>
                  <a:pt x="1680307" y="88359"/>
                  <a:pt x="1746738" y="92267"/>
                </a:cubicBezTo>
                <a:cubicBezTo>
                  <a:pt x="1801446" y="92267"/>
                  <a:pt x="1985107" y="68821"/>
                  <a:pt x="2039815" y="68821"/>
                </a:cubicBezTo>
                <a:cubicBezTo>
                  <a:pt x="2074984" y="68821"/>
                  <a:pt x="2168769" y="33651"/>
                  <a:pt x="2203938" y="33651"/>
                </a:cubicBezTo>
                <a:cubicBezTo>
                  <a:pt x="2266461" y="41467"/>
                  <a:pt x="2411046" y="72728"/>
                  <a:pt x="2473569" y="80544"/>
                </a:cubicBezTo>
                <a:cubicBezTo>
                  <a:pt x="2551723" y="76636"/>
                  <a:pt x="2653323" y="25836"/>
                  <a:pt x="2731477" y="21928"/>
                </a:cubicBezTo>
                <a:cubicBezTo>
                  <a:pt x="2766646" y="29744"/>
                  <a:pt x="2907323" y="37559"/>
                  <a:pt x="2942492" y="45375"/>
                </a:cubicBezTo>
                <a:cubicBezTo>
                  <a:pt x="3001107" y="45375"/>
                  <a:pt x="3176954" y="21929"/>
                  <a:pt x="3235569" y="21929"/>
                </a:cubicBezTo>
                <a:cubicBezTo>
                  <a:pt x="3350846" y="25837"/>
                  <a:pt x="3533531" y="13625"/>
                  <a:pt x="3634154" y="21929"/>
                </a:cubicBezTo>
                <a:cubicBezTo>
                  <a:pt x="3734777" y="30233"/>
                  <a:pt x="3769947" y="-58667"/>
                  <a:pt x="3839308" y="71751"/>
                </a:cubicBezTo>
                <a:lnTo>
                  <a:pt x="3839308" y="4719951"/>
                </a:lnTo>
                <a:cubicBezTo>
                  <a:pt x="3746500" y="4791754"/>
                  <a:pt x="3650761" y="4736070"/>
                  <a:pt x="3563815" y="4734604"/>
                </a:cubicBezTo>
                <a:cubicBezTo>
                  <a:pt x="3476869" y="4733138"/>
                  <a:pt x="3364522" y="4732649"/>
                  <a:pt x="3317630" y="4711157"/>
                </a:cubicBezTo>
                <a:cubicBezTo>
                  <a:pt x="3270738" y="4689665"/>
                  <a:pt x="3302000" y="4758051"/>
                  <a:pt x="3212123" y="4734605"/>
                </a:cubicBezTo>
                <a:cubicBezTo>
                  <a:pt x="3122246" y="4711159"/>
                  <a:pt x="2911230" y="4760005"/>
                  <a:pt x="2848707" y="4734605"/>
                </a:cubicBezTo>
                <a:cubicBezTo>
                  <a:pt x="2786184" y="4709205"/>
                  <a:pt x="2809630" y="4703343"/>
                  <a:pt x="2731476" y="4699435"/>
                </a:cubicBezTo>
                <a:cubicBezTo>
                  <a:pt x="2653322" y="4695527"/>
                  <a:pt x="2622061" y="4750236"/>
                  <a:pt x="2508738" y="4758051"/>
                </a:cubicBezTo>
                <a:cubicBezTo>
                  <a:pt x="2395415" y="4765866"/>
                  <a:pt x="2129692" y="4738513"/>
                  <a:pt x="2051538" y="4746328"/>
                </a:cubicBezTo>
                <a:cubicBezTo>
                  <a:pt x="1973384" y="4754143"/>
                  <a:pt x="1990969" y="4760004"/>
                  <a:pt x="1910861" y="4758050"/>
                </a:cubicBezTo>
                <a:cubicBezTo>
                  <a:pt x="1830753" y="4756096"/>
                  <a:pt x="1721339" y="4785406"/>
                  <a:pt x="1652954" y="4781498"/>
                </a:cubicBezTo>
                <a:cubicBezTo>
                  <a:pt x="1584570" y="4777590"/>
                  <a:pt x="1533769" y="4767819"/>
                  <a:pt x="1477108" y="4769773"/>
                </a:cubicBezTo>
                <a:cubicBezTo>
                  <a:pt x="1420447" y="4771727"/>
                  <a:pt x="1432169" y="4742420"/>
                  <a:pt x="1324708" y="4734605"/>
                </a:cubicBezTo>
                <a:cubicBezTo>
                  <a:pt x="1217247" y="4726790"/>
                  <a:pt x="1103923" y="4722882"/>
                  <a:pt x="1019908" y="4722882"/>
                </a:cubicBezTo>
                <a:cubicBezTo>
                  <a:pt x="935893" y="4722882"/>
                  <a:pt x="824523" y="4761959"/>
                  <a:pt x="750277" y="4758051"/>
                </a:cubicBezTo>
                <a:lnTo>
                  <a:pt x="468923" y="4722882"/>
                </a:lnTo>
                <a:lnTo>
                  <a:pt x="269631" y="4758052"/>
                </a:lnTo>
                <a:lnTo>
                  <a:pt x="29308" y="4719951"/>
                </a:lnTo>
                <a:cubicBezTo>
                  <a:pt x="27354" y="3228190"/>
                  <a:pt x="1954" y="1783321"/>
                  <a:pt x="0" y="291560"/>
                </a:cubicBezTo>
                <a:lnTo>
                  <a:pt x="29308" y="71751"/>
                </a:lnTo>
                <a:close/>
              </a:path>
            </a:pathLst>
          </a:custGeom>
          <a:blipFill>
            <a:blip r:embed="rId5" cstate="print">
              <a:extLst>
                <a:ext uri="{BEBA8EAE-BF5A-486C-A8C5-ECC9F3942E4B}">
                  <a14:imgProps xmlns:a14="http://schemas.microsoft.com/office/drawing/2010/main">
                    <a14:imgLayer r:embed="rId6">
                      <a14:imgEffect>
                        <a14:brightnessContrast contrast="40000"/>
                      </a14:imgEffect>
                    </a14:imgLayer>
                  </a14:imgProps>
                </a:ext>
              </a:extLst>
            </a:blip>
            <a:tile tx="0" ty="0" sx="100000" sy="100000" flip="none" algn="tl"/>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7" cstate="print">
            <a:extLst>
              <a:ext uri="{BEBA8EAE-BF5A-486C-A8C5-ECC9F3942E4B}">
                <a14:imgProps xmlns:a14="http://schemas.microsoft.com/office/drawing/2010/main">
                  <a14:imgLayer r:embed="rId8">
                    <a14:imgEffect>
                      <a14:colorTemperature colorTemp="5300"/>
                    </a14:imgEffect>
                  </a14:imgLayer>
                </a14:imgProps>
              </a:ext>
              <a:ext uri="{28A0092B-C50C-407E-A947-70E740481C1C}">
                <a14:useLocalDpi xmlns:a14="http://schemas.microsoft.com/office/drawing/2010/main" val="0"/>
              </a:ext>
            </a:extLst>
          </a:blip>
          <a:srcRect l="25768" t="5300" r="34851" b="12285"/>
          <a:stretch/>
        </p:blipFill>
        <p:spPr>
          <a:xfrm>
            <a:off x="6588224" y="980728"/>
            <a:ext cx="1504208" cy="2098659"/>
          </a:xfrm>
          <a:prstGeom prst="rect">
            <a:avLst/>
          </a:prstGeom>
          <a:effectLst>
            <a:outerShdw blurRad="63500" sx="101000" sy="101000" algn="ctr" rotWithShape="0">
              <a:prstClr val="black">
                <a:alpha val="20000"/>
              </a:prstClr>
            </a:outerShdw>
          </a:effectLst>
        </p:spPr>
      </p:pic>
      <p:sp>
        <p:nvSpPr>
          <p:cNvPr id="10241" name="Rectangle 1"/>
          <p:cNvSpPr>
            <a:spLocks noChangeArrowheads="1"/>
          </p:cNvSpPr>
          <p:nvPr/>
        </p:nvSpPr>
        <p:spPr bwMode="auto">
          <a:xfrm>
            <a:off x="0" y="866346"/>
            <a:ext cx="4427984" cy="3231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5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800" b="0" i="0" u="none" strike="noStrike" cap="none" normalizeH="0" baseline="0" dirty="0" smtClean="0">
                <a:ln>
                  <a:noFill/>
                </a:ln>
                <a:solidFill>
                  <a:schemeClr val="tx1"/>
                </a:solidFill>
                <a:effectLst/>
                <a:latin typeface="Arial" pitchFamily="34" charset="0"/>
                <a:cs typeface="Arial" pitchFamily="34" charset="0"/>
              </a:rPr>
              <a:t> </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TextBox 13"/>
          <p:cNvSpPr txBox="1"/>
          <p:nvPr/>
        </p:nvSpPr>
        <p:spPr>
          <a:xfrm>
            <a:off x="899592" y="1052736"/>
            <a:ext cx="4176464" cy="369332"/>
          </a:xfrm>
          <a:prstGeom prst="rect">
            <a:avLst/>
          </a:prstGeom>
          <a:noFill/>
        </p:spPr>
        <p:txBody>
          <a:bodyPr wrap="square" rtlCol="0">
            <a:spAutoFit/>
          </a:bodyPr>
          <a:lstStyle/>
          <a:p>
            <a:endParaRPr lang="en-GB" dirty="0"/>
          </a:p>
        </p:txBody>
      </p:sp>
      <p:sp>
        <p:nvSpPr>
          <p:cNvPr id="15" name="TextBox 14"/>
          <p:cNvSpPr txBox="1"/>
          <p:nvPr/>
        </p:nvSpPr>
        <p:spPr>
          <a:xfrm>
            <a:off x="1051992" y="1205136"/>
            <a:ext cx="4176464" cy="369332"/>
          </a:xfrm>
          <a:prstGeom prst="rect">
            <a:avLst/>
          </a:prstGeom>
          <a:noFill/>
        </p:spPr>
        <p:txBody>
          <a:bodyPr wrap="square" rtlCol="0">
            <a:spAutoFit/>
          </a:bodyPr>
          <a:lstStyle/>
          <a:p>
            <a:endParaRPr lang="en-GB" dirty="0"/>
          </a:p>
        </p:txBody>
      </p:sp>
      <p:sp>
        <p:nvSpPr>
          <p:cNvPr id="16" name="TextBox 15"/>
          <p:cNvSpPr txBox="1"/>
          <p:nvPr/>
        </p:nvSpPr>
        <p:spPr>
          <a:xfrm>
            <a:off x="971600" y="908720"/>
            <a:ext cx="5184576" cy="5047536"/>
          </a:xfrm>
          <a:prstGeom prst="rect">
            <a:avLst/>
          </a:prstGeom>
          <a:gradFill flip="none" rotWithShape="1">
            <a:gsLst>
              <a:gs pos="0">
                <a:srgbClr val="5E9EFF"/>
              </a:gs>
              <a:gs pos="39999">
                <a:srgbClr val="85C2FF"/>
              </a:gs>
              <a:gs pos="70000">
                <a:srgbClr val="C4D6EB"/>
              </a:gs>
              <a:gs pos="100000">
                <a:srgbClr val="FFEBFA"/>
              </a:gs>
            </a:gsLst>
            <a:lin ang="16200000" scaled="1"/>
            <a:tileRect/>
          </a:gradFill>
        </p:spPr>
        <p:txBody>
          <a:bodyPr wrap="square" rtlCol="0">
            <a:spAutoFit/>
          </a:bodyPr>
          <a:lstStyle/>
          <a:p>
            <a:pPr lvl="0" fontAlgn="base">
              <a:spcBef>
                <a:spcPct val="0"/>
              </a:spcBef>
              <a:spcAft>
                <a:spcPct val="0"/>
              </a:spcAft>
            </a:pPr>
            <a:r>
              <a:rPr lang="en-GB" sz="2800" b="1" dirty="0" smtClean="0">
                <a:latin typeface="Calibri" pitchFamily="34" charset="0"/>
                <a:ea typeface="Times New Roman" pitchFamily="18" charset="0"/>
                <a:cs typeface="Times New Roman" pitchFamily="18" charset="0"/>
              </a:rPr>
              <a:t>The River’s Story</a:t>
            </a:r>
            <a:endParaRPr lang="en-GB" sz="900" dirty="0" smtClean="0">
              <a:latin typeface="Arial" pitchFamily="34" charset="0"/>
              <a:cs typeface="Arial" pitchFamily="34" charset="0"/>
            </a:endParaRPr>
          </a:p>
          <a:p>
            <a:pPr lvl="0" eaLnBrk="0" fontAlgn="base" hangingPunct="0">
              <a:spcBef>
                <a:spcPct val="0"/>
              </a:spcBef>
              <a:spcAft>
                <a:spcPct val="0"/>
              </a:spcAft>
            </a:pPr>
            <a:r>
              <a:rPr lang="en-GB" sz="1400" dirty="0" smtClean="0">
                <a:latin typeface="Calibri" pitchFamily="34" charset="0"/>
                <a:ea typeface="Times New Roman" pitchFamily="18" charset="0"/>
                <a:cs typeface="Times New Roman" pitchFamily="18" charset="0"/>
              </a:rPr>
              <a:t>by Brian Patten</a:t>
            </a:r>
            <a:endParaRPr lang="en-GB" dirty="0" smtClean="0">
              <a:latin typeface="Arial" pitchFamily="34" charset="0"/>
              <a:ea typeface="Times New Roman" pitchFamily="18" charset="0"/>
              <a:cs typeface="Arial" pitchFamily="34" charset="0"/>
            </a:endParaRPr>
          </a:p>
          <a:p>
            <a:pPr lvl="0" eaLnBrk="0" fontAlgn="base" hangingPunct="0">
              <a:spcBef>
                <a:spcPct val="0"/>
              </a:spcBef>
              <a:spcAft>
                <a:spcPct val="0"/>
              </a:spcAft>
            </a:pPr>
            <a:r>
              <a:rPr lang="en-GB" sz="2000" dirty="0" smtClean="0">
                <a:latin typeface="Arial" pitchFamily="34" charset="0"/>
                <a:ea typeface="Times New Roman" pitchFamily="18" charset="0"/>
                <a:cs typeface="Arial" pitchFamily="34" charset="0"/>
              </a:rPr>
              <a:t>I remember when life was good.</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I shilly-shallied across meadows,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Tumbled down mountains,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I laughed and gurgled through woods,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Stretched and yawned in a myriad of floods.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Insects, weightless as sunbeams,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Settled on my skin to drink.</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I wore lily-pads like medals.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Fish, lazy and battle-scarred,</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Gossiped beneath them.</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The damselflies were my ballerinas,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The pike my ambassadors.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Kingfishers, disguised as rainbows,</a:t>
            </a:r>
            <a:br>
              <a:rPr lang="en-GB" sz="2000" dirty="0" smtClean="0">
                <a:latin typeface="Arial" pitchFamily="34" charset="0"/>
                <a:ea typeface="Times New Roman" pitchFamily="18" charset="0"/>
                <a:cs typeface="Arial" pitchFamily="34" charset="0"/>
              </a:rPr>
            </a:br>
            <a:r>
              <a:rPr lang="en-GB" sz="2000" dirty="0" smtClean="0">
                <a:latin typeface="Arial" pitchFamily="34" charset="0"/>
                <a:ea typeface="Times New Roman" pitchFamily="18" charset="0"/>
                <a:cs typeface="Arial" pitchFamily="34" charset="0"/>
              </a:rPr>
              <a:t>Were my secret agents</a:t>
            </a:r>
            <a:endParaRPr lang="en-GB" sz="2000" dirty="0"/>
          </a:p>
        </p:txBody>
      </p:sp>
    </p:spTree>
    <p:extLst>
      <p:ext uri="{BB962C8B-B14F-4D97-AF65-F5344CB8AC3E}">
        <p14:creationId xmlns:p14="http://schemas.microsoft.com/office/powerpoint/2010/main" val="36496752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blipFill dpi="0" rotWithShape="1">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sharpenSoften amount="-25000"/>
                      </a14:imgEffect>
                      <a14:imgEffect>
                        <a14:brightnessContrast bright="14000"/>
                      </a14:imgEffect>
                    </a14:imgLayer>
                  </a14:imgProps>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0"/>
            <a:ext cx="9144000" cy="6858000"/>
          </a:xfrm>
          <a:prstGeom prst="rect">
            <a:avLst/>
          </a:prstGeom>
          <a:gradFill>
            <a:gsLst>
              <a:gs pos="51000">
                <a:srgbClr val="F8D74A">
                  <a:alpha val="69804"/>
                </a:srgbClr>
              </a:gs>
              <a:gs pos="29000">
                <a:schemeClr val="bg1">
                  <a:alpha val="82000"/>
                </a:schemeClr>
              </a:gs>
              <a:gs pos="0">
                <a:srgbClr val="30321E">
                  <a:alpha val="70000"/>
                </a:srgbClr>
              </a:gs>
              <a:gs pos="100000">
                <a:srgbClr val="4E513D">
                  <a:alpha val="8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en-GB" dirty="0" smtClean="0"/>
              <a:t/>
            </a:r>
            <a:br>
              <a:rPr lang="en-GB" dirty="0" smtClean="0"/>
            </a:br>
            <a:endParaRPr lang="en-GB" sz="2000" dirty="0" smtClean="0">
              <a:solidFill>
                <a:schemeClr val="tx1"/>
              </a:solidFill>
              <a:latin typeface="Arial" pitchFamily="34" charset="0"/>
              <a:cs typeface="Arial" pitchFamily="34" charset="0"/>
            </a:endParaRPr>
          </a:p>
        </p:txBody>
      </p:sp>
      <p:sp>
        <p:nvSpPr>
          <p:cNvPr id="10241" name="Rectangle 1"/>
          <p:cNvSpPr>
            <a:spLocks noChangeArrowheads="1"/>
          </p:cNvSpPr>
          <p:nvPr/>
        </p:nvSpPr>
        <p:spPr bwMode="auto">
          <a:xfrm>
            <a:off x="0" y="866346"/>
            <a:ext cx="4427984" cy="3231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5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800" b="0" i="0" u="none" strike="noStrike" cap="none" normalizeH="0" baseline="0" dirty="0" smtClean="0">
                <a:ln>
                  <a:noFill/>
                </a:ln>
                <a:solidFill>
                  <a:schemeClr val="tx1"/>
                </a:solidFill>
                <a:effectLst/>
                <a:latin typeface="Arial" pitchFamily="34" charset="0"/>
                <a:cs typeface="Arial" pitchFamily="34" charset="0"/>
              </a:rPr>
              <a:t> </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TextBox 13"/>
          <p:cNvSpPr txBox="1"/>
          <p:nvPr/>
        </p:nvSpPr>
        <p:spPr>
          <a:xfrm>
            <a:off x="899592" y="1052736"/>
            <a:ext cx="4176464" cy="369332"/>
          </a:xfrm>
          <a:prstGeom prst="rect">
            <a:avLst/>
          </a:prstGeom>
          <a:noFill/>
        </p:spPr>
        <p:txBody>
          <a:bodyPr wrap="square" rtlCol="0">
            <a:spAutoFit/>
          </a:bodyPr>
          <a:lstStyle/>
          <a:p>
            <a:endParaRPr lang="en-GB" dirty="0"/>
          </a:p>
        </p:txBody>
      </p:sp>
      <p:sp>
        <p:nvSpPr>
          <p:cNvPr id="15" name="TextBox 14"/>
          <p:cNvSpPr txBox="1"/>
          <p:nvPr/>
        </p:nvSpPr>
        <p:spPr>
          <a:xfrm>
            <a:off x="1051992" y="1205136"/>
            <a:ext cx="4176464" cy="369332"/>
          </a:xfrm>
          <a:prstGeom prst="rect">
            <a:avLst/>
          </a:prstGeom>
          <a:noFill/>
        </p:spPr>
        <p:txBody>
          <a:bodyPr wrap="square" rtlCol="0">
            <a:spAutoFit/>
          </a:bodyPr>
          <a:lstStyle/>
          <a:p>
            <a:endParaRPr lang="en-GB" dirty="0"/>
          </a:p>
        </p:txBody>
      </p:sp>
      <p:sp>
        <p:nvSpPr>
          <p:cNvPr id="16" name="TextBox 15"/>
          <p:cNvSpPr txBox="1"/>
          <p:nvPr/>
        </p:nvSpPr>
        <p:spPr>
          <a:xfrm>
            <a:off x="251520" y="738615"/>
            <a:ext cx="8568952" cy="4555093"/>
          </a:xfrm>
          <a:prstGeom prst="rect">
            <a:avLst/>
          </a:prstGeom>
          <a:gradFill>
            <a:gsLst>
              <a:gs pos="0">
                <a:srgbClr val="8488C4"/>
              </a:gs>
              <a:gs pos="53000">
                <a:srgbClr val="D4DEFF"/>
              </a:gs>
              <a:gs pos="83000">
                <a:srgbClr val="D4DEFF"/>
              </a:gs>
              <a:gs pos="100000">
                <a:srgbClr val="96AB94"/>
              </a:gs>
            </a:gsLst>
            <a:lin ang="16200000" scaled="0"/>
          </a:gradFill>
        </p:spPr>
        <p:txBody>
          <a:bodyPr wrap="square" rtlCol="0">
            <a:spAutoFit/>
          </a:bodyPr>
          <a:lstStyle/>
          <a:p>
            <a:pPr lvl="0" fontAlgn="base">
              <a:spcBef>
                <a:spcPct val="0"/>
              </a:spcBef>
              <a:spcAft>
                <a:spcPct val="0"/>
              </a:spcAft>
            </a:pPr>
            <a:r>
              <a:rPr lang="en-GB" sz="2800" dirty="0" smtClean="0"/>
              <a:t>It was a sweet time, a gone-time,</a:t>
            </a:r>
            <a:br>
              <a:rPr lang="en-GB" sz="2800" dirty="0" smtClean="0"/>
            </a:br>
            <a:r>
              <a:rPr lang="en-GB" sz="2800" dirty="0" smtClean="0"/>
              <a:t>A time before factories grew,</a:t>
            </a:r>
            <a:br>
              <a:rPr lang="en-GB" sz="2800" dirty="0" smtClean="0"/>
            </a:br>
            <a:r>
              <a:rPr lang="en-GB" sz="2800" dirty="0" smtClean="0"/>
              <a:t>Brick by greedy brick,</a:t>
            </a:r>
            <a:br>
              <a:rPr lang="en-GB" sz="2800" dirty="0" smtClean="0"/>
            </a:br>
            <a:r>
              <a:rPr lang="en-GB" sz="2800" dirty="0" smtClean="0"/>
              <a:t>And left me cowering in monstrous shadows.</a:t>
            </a:r>
            <a:br>
              <a:rPr lang="en-GB" sz="2800" dirty="0" smtClean="0"/>
            </a:br>
            <a:r>
              <a:rPr lang="en-GB" sz="2800" dirty="0" smtClean="0"/>
              <a:t>Like drunken giants</a:t>
            </a:r>
            <a:br>
              <a:rPr lang="en-GB" sz="2800" dirty="0" smtClean="0"/>
            </a:br>
            <a:r>
              <a:rPr lang="en-GB" sz="2800" dirty="0" smtClean="0"/>
              <a:t>They vomited their poisons into me.</a:t>
            </a:r>
            <a:br>
              <a:rPr lang="en-GB" sz="2800" dirty="0" smtClean="0"/>
            </a:br>
            <a:r>
              <a:rPr lang="en-GB" sz="2800" dirty="0" smtClean="0"/>
              <a:t>Tonight a scattering of vagrant bluebells,</a:t>
            </a:r>
            <a:br>
              <a:rPr lang="en-GB" sz="2800" dirty="0" smtClean="0"/>
            </a:br>
            <a:r>
              <a:rPr lang="en-GB" sz="2800" dirty="0" smtClean="0"/>
              <a:t>Dwarfed by those same poisons,</a:t>
            </a:r>
            <a:br>
              <a:rPr lang="en-GB" sz="2800" dirty="0" smtClean="0"/>
            </a:br>
            <a:r>
              <a:rPr lang="en-GB" sz="2800" dirty="0" smtClean="0"/>
              <a:t>Toll my ending.</a:t>
            </a:r>
            <a:r>
              <a:rPr lang="en-GB" sz="2000" dirty="0" smtClean="0"/>
              <a:t/>
            </a:r>
            <a:br>
              <a:rPr lang="en-GB" sz="2000" dirty="0" smtClean="0"/>
            </a:br>
            <a:endParaRPr lang="en-GB" sz="2000" dirty="0" smtClean="0">
              <a:latin typeface="Arial" pitchFamily="34" charset="0"/>
              <a:cs typeface="Arial" pitchFamily="34" charset="0"/>
            </a:endParaRPr>
          </a:p>
          <a:p>
            <a:pPr lvl="0" eaLnBrk="0" fontAlgn="base" hangingPunct="0">
              <a:spcBef>
                <a:spcPct val="0"/>
              </a:spcBef>
              <a:spcAft>
                <a:spcPct val="0"/>
              </a:spcAft>
            </a:pPr>
            <a:endParaRPr lang="en-GB" dirty="0" smtClean="0">
              <a:latin typeface="Arial" pitchFamily="34" charset="0"/>
              <a:ea typeface="Times New Roman" pitchFamily="18" charset="0"/>
              <a:cs typeface="Arial" pitchFamily="34" charset="0"/>
            </a:endParaRPr>
          </a:p>
        </p:txBody>
      </p:sp>
      <p:sp>
        <p:nvSpPr>
          <p:cNvPr id="6" name="Rectangle 3"/>
          <p:cNvSpPr/>
          <p:nvPr/>
        </p:nvSpPr>
        <p:spPr>
          <a:xfrm>
            <a:off x="6897908" y="3954635"/>
            <a:ext cx="1922564" cy="2678144"/>
          </a:xfrm>
          <a:custGeom>
            <a:avLst/>
            <a:gdLst>
              <a:gd name="connsiteX0" fmla="*/ 0 w 3810000"/>
              <a:gd name="connsiteY0" fmla="*/ 0 h 4648200"/>
              <a:gd name="connsiteX1" fmla="*/ 3810000 w 3810000"/>
              <a:gd name="connsiteY1" fmla="*/ 0 h 4648200"/>
              <a:gd name="connsiteX2" fmla="*/ 3810000 w 3810000"/>
              <a:gd name="connsiteY2" fmla="*/ 4648200 h 4648200"/>
              <a:gd name="connsiteX3" fmla="*/ 0 w 3810000"/>
              <a:gd name="connsiteY3" fmla="*/ 4648200 h 4648200"/>
              <a:gd name="connsiteX4" fmla="*/ 0 w 3810000"/>
              <a:gd name="connsiteY4" fmla="*/ 0 h 4648200"/>
              <a:gd name="connsiteX0" fmla="*/ 0 w 3810000"/>
              <a:gd name="connsiteY0" fmla="*/ 2931 h 4651131"/>
              <a:gd name="connsiteX1" fmla="*/ 193431 w 3810000"/>
              <a:gd name="connsiteY1" fmla="*/ 0 h 4651131"/>
              <a:gd name="connsiteX2" fmla="*/ 3810000 w 3810000"/>
              <a:gd name="connsiteY2" fmla="*/ 2931 h 4651131"/>
              <a:gd name="connsiteX3" fmla="*/ 3810000 w 3810000"/>
              <a:gd name="connsiteY3" fmla="*/ 4651131 h 4651131"/>
              <a:gd name="connsiteX4" fmla="*/ 0 w 3810000"/>
              <a:gd name="connsiteY4" fmla="*/ 4651131 h 4651131"/>
              <a:gd name="connsiteX5" fmla="*/ 0 w 3810000"/>
              <a:gd name="connsiteY5" fmla="*/ 2931 h 4651131"/>
              <a:gd name="connsiteX0" fmla="*/ 0 w 3810000"/>
              <a:gd name="connsiteY0" fmla="*/ 2931 h 4651131"/>
              <a:gd name="connsiteX1" fmla="*/ 193431 w 3810000"/>
              <a:gd name="connsiteY1" fmla="*/ 0 h 4651131"/>
              <a:gd name="connsiteX2" fmla="*/ 392723 w 3810000"/>
              <a:gd name="connsiteY2" fmla="*/ 1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931 h 4651131"/>
              <a:gd name="connsiteX1" fmla="*/ 193431 w 3810000"/>
              <a:gd name="connsiteY1" fmla="*/ 0 h 4651131"/>
              <a:gd name="connsiteX2" fmla="*/ 463062 w 3810000"/>
              <a:gd name="connsiteY2" fmla="*/ 46893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3810000 w 3810000"/>
              <a:gd name="connsiteY4" fmla="*/ 26376 h 4674576"/>
              <a:gd name="connsiteX5" fmla="*/ 3810000 w 3810000"/>
              <a:gd name="connsiteY5" fmla="*/ 4674576 h 4674576"/>
              <a:gd name="connsiteX6" fmla="*/ 0 w 3810000"/>
              <a:gd name="connsiteY6" fmla="*/ 4674576 h 4674576"/>
              <a:gd name="connsiteX7" fmla="*/ 0 w 3810000"/>
              <a:gd name="connsiteY7"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3810000 w 3810000"/>
              <a:gd name="connsiteY5" fmla="*/ 26376 h 4674576"/>
              <a:gd name="connsiteX6" fmla="*/ 3810000 w 3810000"/>
              <a:gd name="connsiteY6" fmla="*/ 4674576 h 4674576"/>
              <a:gd name="connsiteX7" fmla="*/ 0 w 3810000"/>
              <a:gd name="connsiteY7" fmla="*/ 4674576 h 4674576"/>
              <a:gd name="connsiteX8" fmla="*/ 0 w 3810000"/>
              <a:gd name="connsiteY8"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3810000 w 3810000"/>
              <a:gd name="connsiteY6" fmla="*/ 26376 h 4674576"/>
              <a:gd name="connsiteX7" fmla="*/ 3810000 w 3810000"/>
              <a:gd name="connsiteY7" fmla="*/ 4674576 h 4674576"/>
              <a:gd name="connsiteX8" fmla="*/ 0 w 3810000"/>
              <a:gd name="connsiteY8" fmla="*/ 4674576 h 4674576"/>
              <a:gd name="connsiteX9" fmla="*/ 0 w 3810000"/>
              <a:gd name="connsiteY9"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3810000 w 3810000"/>
              <a:gd name="connsiteY7" fmla="*/ 26376 h 4674576"/>
              <a:gd name="connsiteX8" fmla="*/ 3810000 w 3810000"/>
              <a:gd name="connsiteY8" fmla="*/ 4674576 h 4674576"/>
              <a:gd name="connsiteX9" fmla="*/ 0 w 3810000"/>
              <a:gd name="connsiteY9" fmla="*/ 4674576 h 4674576"/>
              <a:gd name="connsiteX10" fmla="*/ 0 w 3810000"/>
              <a:gd name="connsiteY10"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3810000 w 3810000"/>
              <a:gd name="connsiteY8" fmla="*/ 26376 h 4674576"/>
              <a:gd name="connsiteX9" fmla="*/ 3810000 w 3810000"/>
              <a:gd name="connsiteY9" fmla="*/ 4674576 h 4674576"/>
              <a:gd name="connsiteX10" fmla="*/ 0 w 3810000"/>
              <a:gd name="connsiteY10" fmla="*/ 4674576 h 4674576"/>
              <a:gd name="connsiteX11" fmla="*/ 0 w 3810000"/>
              <a:gd name="connsiteY11"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3810000 w 3810000"/>
              <a:gd name="connsiteY9" fmla="*/ 26376 h 4674576"/>
              <a:gd name="connsiteX10" fmla="*/ 3810000 w 3810000"/>
              <a:gd name="connsiteY10" fmla="*/ 4674576 h 4674576"/>
              <a:gd name="connsiteX11" fmla="*/ 0 w 3810000"/>
              <a:gd name="connsiteY11" fmla="*/ 4674576 h 4674576"/>
              <a:gd name="connsiteX12" fmla="*/ 0 w 3810000"/>
              <a:gd name="connsiteY12"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3810000 w 3810000"/>
              <a:gd name="connsiteY10" fmla="*/ 26376 h 4674576"/>
              <a:gd name="connsiteX11" fmla="*/ 3810000 w 3810000"/>
              <a:gd name="connsiteY11" fmla="*/ 4674576 h 4674576"/>
              <a:gd name="connsiteX12" fmla="*/ 0 w 3810000"/>
              <a:gd name="connsiteY12" fmla="*/ 4674576 h 4674576"/>
              <a:gd name="connsiteX13" fmla="*/ 0 w 3810000"/>
              <a:gd name="connsiteY13"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2010507 w 3810000"/>
              <a:gd name="connsiteY10" fmla="*/ 23446 h 4674576"/>
              <a:gd name="connsiteX11" fmla="*/ 3810000 w 3810000"/>
              <a:gd name="connsiteY11" fmla="*/ 26376 h 4674576"/>
              <a:gd name="connsiteX12" fmla="*/ 3810000 w 3810000"/>
              <a:gd name="connsiteY12" fmla="*/ 4674576 h 4674576"/>
              <a:gd name="connsiteX13" fmla="*/ 0 w 3810000"/>
              <a:gd name="connsiteY13" fmla="*/ 4674576 h 4674576"/>
              <a:gd name="connsiteX14" fmla="*/ 0 w 3810000"/>
              <a:gd name="connsiteY14" fmla="*/ 26376 h 4674576"/>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3810000 w 3810000"/>
              <a:gd name="connsiteY12" fmla="*/ 38100 h 4686300"/>
              <a:gd name="connsiteX13" fmla="*/ 3810000 w 3810000"/>
              <a:gd name="connsiteY13" fmla="*/ 4686300 h 4686300"/>
              <a:gd name="connsiteX14" fmla="*/ 0 w 3810000"/>
              <a:gd name="connsiteY14" fmla="*/ 4686300 h 4686300"/>
              <a:gd name="connsiteX15" fmla="*/ 0 w 3810000"/>
              <a:gd name="connsiteY15" fmla="*/ 38100 h 4686300"/>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2444261 w 3810000"/>
              <a:gd name="connsiteY12" fmla="*/ 46893 h 4686300"/>
              <a:gd name="connsiteX13" fmla="*/ 3810000 w 3810000"/>
              <a:gd name="connsiteY13" fmla="*/ 38100 h 4686300"/>
              <a:gd name="connsiteX14" fmla="*/ 3810000 w 3810000"/>
              <a:gd name="connsiteY14" fmla="*/ 4686300 h 4686300"/>
              <a:gd name="connsiteX15" fmla="*/ 0 w 3810000"/>
              <a:gd name="connsiteY15" fmla="*/ 4686300 h 4686300"/>
              <a:gd name="connsiteX16" fmla="*/ 0 w 3810000"/>
              <a:gd name="connsiteY16" fmla="*/ 38100 h 4686300"/>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3810000 w 3810000"/>
              <a:gd name="connsiteY14" fmla="*/ 49823 h 4698023"/>
              <a:gd name="connsiteX15" fmla="*/ 3810000 w 3810000"/>
              <a:gd name="connsiteY15" fmla="*/ 4698023 h 4698023"/>
              <a:gd name="connsiteX16" fmla="*/ 0 w 3810000"/>
              <a:gd name="connsiteY16" fmla="*/ 4698023 h 4698023"/>
              <a:gd name="connsiteX17" fmla="*/ 0 w 3810000"/>
              <a:gd name="connsiteY17"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810000 w 3810000"/>
              <a:gd name="connsiteY15" fmla="*/ 49823 h 4698023"/>
              <a:gd name="connsiteX16" fmla="*/ 3810000 w 3810000"/>
              <a:gd name="connsiteY16" fmla="*/ 4698023 h 4698023"/>
              <a:gd name="connsiteX17" fmla="*/ 0 w 3810000"/>
              <a:gd name="connsiteY17" fmla="*/ 4698023 h 4698023"/>
              <a:gd name="connsiteX18" fmla="*/ 0 w 3810000"/>
              <a:gd name="connsiteY18"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355975 h 5004175"/>
              <a:gd name="connsiteX1" fmla="*/ 193431 w 3810000"/>
              <a:gd name="connsiteY1" fmla="*/ 353044 h 5004175"/>
              <a:gd name="connsiteX2" fmla="*/ 463062 w 3810000"/>
              <a:gd name="connsiteY2" fmla="*/ 399937 h 5004175"/>
              <a:gd name="connsiteX3" fmla="*/ 720969 w 3810000"/>
              <a:gd name="connsiteY3" fmla="*/ 329599 h 5004175"/>
              <a:gd name="connsiteX4" fmla="*/ 838200 w 3810000"/>
              <a:gd name="connsiteY4" fmla="*/ 364768 h 5004175"/>
              <a:gd name="connsiteX5" fmla="*/ 990600 w 3810000"/>
              <a:gd name="connsiteY5" fmla="*/ 329599 h 5004175"/>
              <a:gd name="connsiteX6" fmla="*/ 1143000 w 3810000"/>
              <a:gd name="connsiteY6" fmla="*/ 376491 h 5004175"/>
              <a:gd name="connsiteX7" fmla="*/ 1318846 w 3810000"/>
              <a:gd name="connsiteY7" fmla="*/ 364768 h 5004175"/>
              <a:gd name="connsiteX8" fmla="*/ 1494692 w 3810000"/>
              <a:gd name="connsiteY8" fmla="*/ 341322 h 5004175"/>
              <a:gd name="connsiteX9" fmla="*/ 1717430 w 3810000"/>
              <a:gd name="connsiteY9" fmla="*/ 376491 h 5004175"/>
              <a:gd name="connsiteX10" fmla="*/ 2010507 w 3810000"/>
              <a:gd name="connsiteY10" fmla="*/ 353045 h 5004175"/>
              <a:gd name="connsiteX11" fmla="*/ 2174630 w 3810000"/>
              <a:gd name="connsiteY11" fmla="*/ 317875 h 5004175"/>
              <a:gd name="connsiteX12" fmla="*/ 2444261 w 3810000"/>
              <a:gd name="connsiteY12" fmla="*/ 364768 h 5004175"/>
              <a:gd name="connsiteX13" fmla="*/ 2702169 w 3810000"/>
              <a:gd name="connsiteY13" fmla="*/ 306152 h 5004175"/>
              <a:gd name="connsiteX14" fmla="*/ 2913184 w 3810000"/>
              <a:gd name="connsiteY14" fmla="*/ 329599 h 5004175"/>
              <a:gd name="connsiteX15" fmla="*/ 3206261 w 3810000"/>
              <a:gd name="connsiteY15" fmla="*/ 306153 h 5004175"/>
              <a:gd name="connsiteX16" fmla="*/ 3604846 w 3810000"/>
              <a:gd name="connsiteY16" fmla="*/ 306153 h 5004175"/>
              <a:gd name="connsiteX17" fmla="*/ 3810000 w 3810000"/>
              <a:gd name="connsiteY17" fmla="*/ 355975 h 5004175"/>
              <a:gd name="connsiteX18" fmla="*/ 3810000 w 3810000"/>
              <a:gd name="connsiteY18" fmla="*/ 5004175 h 5004175"/>
              <a:gd name="connsiteX19" fmla="*/ 0 w 3810000"/>
              <a:gd name="connsiteY19" fmla="*/ 5004175 h 5004175"/>
              <a:gd name="connsiteX20" fmla="*/ 0 w 3810000"/>
              <a:gd name="connsiteY20" fmla="*/ 355975 h 5004175"/>
              <a:gd name="connsiteX0" fmla="*/ 0 w 3810000"/>
              <a:gd name="connsiteY0" fmla="*/ 71751 h 4719951"/>
              <a:gd name="connsiteX1" fmla="*/ 193431 w 3810000"/>
              <a:gd name="connsiteY1" fmla="*/ 68820 h 4719951"/>
              <a:gd name="connsiteX2" fmla="*/ 463062 w 3810000"/>
              <a:gd name="connsiteY2" fmla="*/ 115713 h 4719951"/>
              <a:gd name="connsiteX3" fmla="*/ 720969 w 3810000"/>
              <a:gd name="connsiteY3" fmla="*/ 45375 h 4719951"/>
              <a:gd name="connsiteX4" fmla="*/ 838200 w 3810000"/>
              <a:gd name="connsiteY4" fmla="*/ 80544 h 4719951"/>
              <a:gd name="connsiteX5" fmla="*/ 990600 w 3810000"/>
              <a:gd name="connsiteY5" fmla="*/ 45375 h 4719951"/>
              <a:gd name="connsiteX6" fmla="*/ 1143000 w 3810000"/>
              <a:gd name="connsiteY6" fmla="*/ 92267 h 4719951"/>
              <a:gd name="connsiteX7" fmla="*/ 1318846 w 3810000"/>
              <a:gd name="connsiteY7" fmla="*/ 80544 h 4719951"/>
              <a:gd name="connsiteX8" fmla="*/ 1494692 w 3810000"/>
              <a:gd name="connsiteY8" fmla="*/ 57098 h 4719951"/>
              <a:gd name="connsiteX9" fmla="*/ 1717430 w 3810000"/>
              <a:gd name="connsiteY9" fmla="*/ 92267 h 4719951"/>
              <a:gd name="connsiteX10" fmla="*/ 2010507 w 3810000"/>
              <a:gd name="connsiteY10" fmla="*/ 68821 h 4719951"/>
              <a:gd name="connsiteX11" fmla="*/ 2174630 w 3810000"/>
              <a:gd name="connsiteY11" fmla="*/ 33651 h 4719951"/>
              <a:gd name="connsiteX12" fmla="*/ 2444261 w 3810000"/>
              <a:gd name="connsiteY12" fmla="*/ 80544 h 4719951"/>
              <a:gd name="connsiteX13" fmla="*/ 2702169 w 3810000"/>
              <a:gd name="connsiteY13" fmla="*/ 21928 h 4719951"/>
              <a:gd name="connsiteX14" fmla="*/ 2913184 w 3810000"/>
              <a:gd name="connsiteY14" fmla="*/ 45375 h 4719951"/>
              <a:gd name="connsiteX15" fmla="*/ 3206261 w 3810000"/>
              <a:gd name="connsiteY15" fmla="*/ 21929 h 4719951"/>
              <a:gd name="connsiteX16" fmla="*/ 3604846 w 3810000"/>
              <a:gd name="connsiteY16" fmla="*/ 21929 h 4719951"/>
              <a:gd name="connsiteX17" fmla="*/ 3810000 w 3810000"/>
              <a:gd name="connsiteY17" fmla="*/ 71751 h 4719951"/>
              <a:gd name="connsiteX18" fmla="*/ 3810000 w 3810000"/>
              <a:gd name="connsiteY18" fmla="*/ 4719951 h 4719951"/>
              <a:gd name="connsiteX19" fmla="*/ 0 w 3810000"/>
              <a:gd name="connsiteY19" fmla="*/ 4719951 h 4719951"/>
              <a:gd name="connsiteX20" fmla="*/ 0 w 3810000"/>
              <a:gd name="connsiteY20" fmla="*/ 71751 h 4719951"/>
              <a:gd name="connsiteX0" fmla="*/ 29308 w 3839308"/>
              <a:gd name="connsiteY0" fmla="*/ 71751 h 4719951"/>
              <a:gd name="connsiteX1" fmla="*/ 222739 w 3839308"/>
              <a:gd name="connsiteY1" fmla="*/ 68820 h 4719951"/>
              <a:gd name="connsiteX2" fmla="*/ 492370 w 3839308"/>
              <a:gd name="connsiteY2" fmla="*/ 115713 h 4719951"/>
              <a:gd name="connsiteX3" fmla="*/ 750277 w 3839308"/>
              <a:gd name="connsiteY3" fmla="*/ 45375 h 4719951"/>
              <a:gd name="connsiteX4" fmla="*/ 867508 w 3839308"/>
              <a:gd name="connsiteY4" fmla="*/ 80544 h 4719951"/>
              <a:gd name="connsiteX5" fmla="*/ 1019908 w 3839308"/>
              <a:gd name="connsiteY5" fmla="*/ 45375 h 4719951"/>
              <a:gd name="connsiteX6" fmla="*/ 1172308 w 3839308"/>
              <a:gd name="connsiteY6" fmla="*/ 92267 h 4719951"/>
              <a:gd name="connsiteX7" fmla="*/ 1348154 w 3839308"/>
              <a:gd name="connsiteY7" fmla="*/ 80544 h 4719951"/>
              <a:gd name="connsiteX8" fmla="*/ 1524000 w 3839308"/>
              <a:gd name="connsiteY8" fmla="*/ 57098 h 4719951"/>
              <a:gd name="connsiteX9" fmla="*/ 1746738 w 3839308"/>
              <a:gd name="connsiteY9" fmla="*/ 92267 h 4719951"/>
              <a:gd name="connsiteX10" fmla="*/ 2039815 w 3839308"/>
              <a:gd name="connsiteY10" fmla="*/ 68821 h 4719951"/>
              <a:gd name="connsiteX11" fmla="*/ 2203938 w 3839308"/>
              <a:gd name="connsiteY11" fmla="*/ 33651 h 4719951"/>
              <a:gd name="connsiteX12" fmla="*/ 2473569 w 3839308"/>
              <a:gd name="connsiteY12" fmla="*/ 80544 h 4719951"/>
              <a:gd name="connsiteX13" fmla="*/ 2731477 w 3839308"/>
              <a:gd name="connsiteY13" fmla="*/ 21928 h 4719951"/>
              <a:gd name="connsiteX14" fmla="*/ 2942492 w 3839308"/>
              <a:gd name="connsiteY14" fmla="*/ 45375 h 4719951"/>
              <a:gd name="connsiteX15" fmla="*/ 3235569 w 3839308"/>
              <a:gd name="connsiteY15" fmla="*/ 21929 h 4719951"/>
              <a:gd name="connsiteX16" fmla="*/ 3634154 w 3839308"/>
              <a:gd name="connsiteY16" fmla="*/ 21929 h 4719951"/>
              <a:gd name="connsiteX17" fmla="*/ 3839308 w 3839308"/>
              <a:gd name="connsiteY17" fmla="*/ 71751 h 4719951"/>
              <a:gd name="connsiteX18" fmla="*/ 3839308 w 3839308"/>
              <a:gd name="connsiteY18" fmla="*/ 4719951 h 4719951"/>
              <a:gd name="connsiteX19" fmla="*/ 29308 w 3839308"/>
              <a:gd name="connsiteY19" fmla="*/ 4719951 h 4719951"/>
              <a:gd name="connsiteX20" fmla="*/ 0 w 3839308"/>
              <a:gd name="connsiteY20" fmla="*/ 291560 h 4719951"/>
              <a:gd name="connsiteX21" fmla="*/ 29308 w 3839308"/>
              <a:gd name="connsiteY21" fmla="*/ 71751 h 4719951"/>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269631 w 3839308"/>
              <a:gd name="connsiteY19" fmla="*/ 4758052 h 4758052"/>
              <a:gd name="connsiteX20" fmla="*/ 29308 w 3839308"/>
              <a:gd name="connsiteY20" fmla="*/ 4719951 h 4758052"/>
              <a:gd name="connsiteX21" fmla="*/ 0 w 3839308"/>
              <a:gd name="connsiteY21" fmla="*/ 291560 h 4758052"/>
              <a:gd name="connsiteX22" fmla="*/ 29308 w 3839308"/>
              <a:gd name="connsiteY22"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468923 w 3839308"/>
              <a:gd name="connsiteY19" fmla="*/ 4722882 h 4758052"/>
              <a:gd name="connsiteX20" fmla="*/ 269631 w 3839308"/>
              <a:gd name="connsiteY20" fmla="*/ 4758052 h 4758052"/>
              <a:gd name="connsiteX21" fmla="*/ 29308 w 3839308"/>
              <a:gd name="connsiteY21" fmla="*/ 4719951 h 4758052"/>
              <a:gd name="connsiteX22" fmla="*/ 0 w 3839308"/>
              <a:gd name="connsiteY22" fmla="*/ 291560 h 4758052"/>
              <a:gd name="connsiteX23" fmla="*/ 29308 w 3839308"/>
              <a:gd name="connsiteY23"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750277 w 3839308"/>
              <a:gd name="connsiteY19" fmla="*/ 4758051 h 4758052"/>
              <a:gd name="connsiteX20" fmla="*/ 468923 w 3839308"/>
              <a:gd name="connsiteY20" fmla="*/ 4722882 h 4758052"/>
              <a:gd name="connsiteX21" fmla="*/ 269631 w 3839308"/>
              <a:gd name="connsiteY21" fmla="*/ 4758052 h 4758052"/>
              <a:gd name="connsiteX22" fmla="*/ 29308 w 3839308"/>
              <a:gd name="connsiteY22" fmla="*/ 4719951 h 4758052"/>
              <a:gd name="connsiteX23" fmla="*/ 0 w 3839308"/>
              <a:gd name="connsiteY23" fmla="*/ 291560 h 4758052"/>
              <a:gd name="connsiteX24" fmla="*/ 29308 w 3839308"/>
              <a:gd name="connsiteY24" fmla="*/ 71751 h 4758052"/>
              <a:gd name="connsiteX0" fmla="*/ 29308 w 3839308"/>
              <a:gd name="connsiteY0" fmla="*/ 71751 h 5065565"/>
              <a:gd name="connsiteX1" fmla="*/ 222739 w 3839308"/>
              <a:gd name="connsiteY1" fmla="*/ 68820 h 5065565"/>
              <a:gd name="connsiteX2" fmla="*/ 492370 w 3839308"/>
              <a:gd name="connsiteY2" fmla="*/ 115713 h 5065565"/>
              <a:gd name="connsiteX3" fmla="*/ 750277 w 3839308"/>
              <a:gd name="connsiteY3" fmla="*/ 45375 h 5065565"/>
              <a:gd name="connsiteX4" fmla="*/ 867508 w 3839308"/>
              <a:gd name="connsiteY4" fmla="*/ 80544 h 5065565"/>
              <a:gd name="connsiteX5" fmla="*/ 1019908 w 3839308"/>
              <a:gd name="connsiteY5" fmla="*/ 45375 h 5065565"/>
              <a:gd name="connsiteX6" fmla="*/ 1172308 w 3839308"/>
              <a:gd name="connsiteY6" fmla="*/ 92267 h 5065565"/>
              <a:gd name="connsiteX7" fmla="*/ 1348154 w 3839308"/>
              <a:gd name="connsiteY7" fmla="*/ 80544 h 5065565"/>
              <a:gd name="connsiteX8" fmla="*/ 1524000 w 3839308"/>
              <a:gd name="connsiteY8" fmla="*/ 57098 h 5065565"/>
              <a:gd name="connsiteX9" fmla="*/ 1746738 w 3839308"/>
              <a:gd name="connsiteY9" fmla="*/ 92267 h 5065565"/>
              <a:gd name="connsiteX10" fmla="*/ 2039815 w 3839308"/>
              <a:gd name="connsiteY10" fmla="*/ 68821 h 5065565"/>
              <a:gd name="connsiteX11" fmla="*/ 2203938 w 3839308"/>
              <a:gd name="connsiteY11" fmla="*/ 33651 h 5065565"/>
              <a:gd name="connsiteX12" fmla="*/ 2473569 w 3839308"/>
              <a:gd name="connsiteY12" fmla="*/ 80544 h 5065565"/>
              <a:gd name="connsiteX13" fmla="*/ 2731477 w 3839308"/>
              <a:gd name="connsiteY13" fmla="*/ 21928 h 5065565"/>
              <a:gd name="connsiteX14" fmla="*/ 2942492 w 3839308"/>
              <a:gd name="connsiteY14" fmla="*/ 45375 h 5065565"/>
              <a:gd name="connsiteX15" fmla="*/ 3235569 w 3839308"/>
              <a:gd name="connsiteY15" fmla="*/ 21929 h 5065565"/>
              <a:gd name="connsiteX16" fmla="*/ 3634154 w 3839308"/>
              <a:gd name="connsiteY16" fmla="*/ 21929 h 5065565"/>
              <a:gd name="connsiteX17" fmla="*/ 3839308 w 3839308"/>
              <a:gd name="connsiteY17" fmla="*/ 71751 h 5065565"/>
              <a:gd name="connsiteX18" fmla="*/ 3839308 w 3839308"/>
              <a:gd name="connsiteY18" fmla="*/ 4719951 h 5065565"/>
              <a:gd name="connsiteX19" fmla="*/ 1019908 w 3839308"/>
              <a:gd name="connsiteY19" fmla="*/ 4722882 h 5065565"/>
              <a:gd name="connsiteX20" fmla="*/ 750277 w 3839308"/>
              <a:gd name="connsiteY20" fmla="*/ 4758051 h 5065565"/>
              <a:gd name="connsiteX21" fmla="*/ 468923 w 3839308"/>
              <a:gd name="connsiteY21" fmla="*/ 4722882 h 5065565"/>
              <a:gd name="connsiteX22" fmla="*/ 269631 w 3839308"/>
              <a:gd name="connsiteY22" fmla="*/ 4758052 h 5065565"/>
              <a:gd name="connsiteX23" fmla="*/ 29308 w 3839308"/>
              <a:gd name="connsiteY23" fmla="*/ 4719951 h 5065565"/>
              <a:gd name="connsiteX24" fmla="*/ 0 w 3839308"/>
              <a:gd name="connsiteY24" fmla="*/ 291560 h 5065565"/>
              <a:gd name="connsiteX25" fmla="*/ 29308 w 3839308"/>
              <a:gd name="connsiteY25" fmla="*/ 71751 h 5065565"/>
              <a:gd name="connsiteX0" fmla="*/ 29308 w 3839308"/>
              <a:gd name="connsiteY0" fmla="*/ 71751 h 5070814"/>
              <a:gd name="connsiteX1" fmla="*/ 222739 w 3839308"/>
              <a:gd name="connsiteY1" fmla="*/ 68820 h 5070814"/>
              <a:gd name="connsiteX2" fmla="*/ 492370 w 3839308"/>
              <a:gd name="connsiteY2" fmla="*/ 115713 h 5070814"/>
              <a:gd name="connsiteX3" fmla="*/ 750277 w 3839308"/>
              <a:gd name="connsiteY3" fmla="*/ 45375 h 5070814"/>
              <a:gd name="connsiteX4" fmla="*/ 867508 w 3839308"/>
              <a:gd name="connsiteY4" fmla="*/ 80544 h 5070814"/>
              <a:gd name="connsiteX5" fmla="*/ 1019908 w 3839308"/>
              <a:gd name="connsiteY5" fmla="*/ 45375 h 5070814"/>
              <a:gd name="connsiteX6" fmla="*/ 1172308 w 3839308"/>
              <a:gd name="connsiteY6" fmla="*/ 92267 h 5070814"/>
              <a:gd name="connsiteX7" fmla="*/ 1348154 w 3839308"/>
              <a:gd name="connsiteY7" fmla="*/ 80544 h 5070814"/>
              <a:gd name="connsiteX8" fmla="*/ 1524000 w 3839308"/>
              <a:gd name="connsiteY8" fmla="*/ 57098 h 5070814"/>
              <a:gd name="connsiteX9" fmla="*/ 1746738 w 3839308"/>
              <a:gd name="connsiteY9" fmla="*/ 92267 h 5070814"/>
              <a:gd name="connsiteX10" fmla="*/ 2039815 w 3839308"/>
              <a:gd name="connsiteY10" fmla="*/ 68821 h 5070814"/>
              <a:gd name="connsiteX11" fmla="*/ 2203938 w 3839308"/>
              <a:gd name="connsiteY11" fmla="*/ 33651 h 5070814"/>
              <a:gd name="connsiteX12" fmla="*/ 2473569 w 3839308"/>
              <a:gd name="connsiteY12" fmla="*/ 80544 h 5070814"/>
              <a:gd name="connsiteX13" fmla="*/ 2731477 w 3839308"/>
              <a:gd name="connsiteY13" fmla="*/ 21928 h 5070814"/>
              <a:gd name="connsiteX14" fmla="*/ 2942492 w 3839308"/>
              <a:gd name="connsiteY14" fmla="*/ 45375 h 5070814"/>
              <a:gd name="connsiteX15" fmla="*/ 3235569 w 3839308"/>
              <a:gd name="connsiteY15" fmla="*/ 21929 h 5070814"/>
              <a:gd name="connsiteX16" fmla="*/ 3634154 w 3839308"/>
              <a:gd name="connsiteY16" fmla="*/ 21929 h 5070814"/>
              <a:gd name="connsiteX17" fmla="*/ 3839308 w 3839308"/>
              <a:gd name="connsiteY17" fmla="*/ 71751 h 5070814"/>
              <a:gd name="connsiteX18" fmla="*/ 3839308 w 3839308"/>
              <a:gd name="connsiteY18" fmla="*/ 4719951 h 5070814"/>
              <a:gd name="connsiteX19" fmla="*/ 1324708 w 3839308"/>
              <a:gd name="connsiteY19" fmla="*/ 4734605 h 5070814"/>
              <a:gd name="connsiteX20" fmla="*/ 1019908 w 3839308"/>
              <a:gd name="connsiteY20" fmla="*/ 4722882 h 5070814"/>
              <a:gd name="connsiteX21" fmla="*/ 750277 w 3839308"/>
              <a:gd name="connsiteY21" fmla="*/ 4758051 h 5070814"/>
              <a:gd name="connsiteX22" fmla="*/ 468923 w 3839308"/>
              <a:gd name="connsiteY22" fmla="*/ 4722882 h 5070814"/>
              <a:gd name="connsiteX23" fmla="*/ 269631 w 3839308"/>
              <a:gd name="connsiteY23" fmla="*/ 4758052 h 5070814"/>
              <a:gd name="connsiteX24" fmla="*/ 29308 w 3839308"/>
              <a:gd name="connsiteY24" fmla="*/ 4719951 h 5070814"/>
              <a:gd name="connsiteX25" fmla="*/ 0 w 3839308"/>
              <a:gd name="connsiteY25" fmla="*/ 291560 h 5070814"/>
              <a:gd name="connsiteX26" fmla="*/ 29308 w 3839308"/>
              <a:gd name="connsiteY26" fmla="*/ 71751 h 5070814"/>
              <a:gd name="connsiteX0" fmla="*/ 29308 w 3839308"/>
              <a:gd name="connsiteY0" fmla="*/ 71751 h 5065151"/>
              <a:gd name="connsiteX1" fmla="*/ 222739 w 3839308"/>
              <a:gd name="connsiteY1" fmla="*/ 68820 h 5065151"/>
              <a:gd name="connsiteX2" fmla="*/ 492370 w 3839308"/>
              <a:gd name="connsiteY2" fmla="*/ 115713 h 5065151"/>
              <a:gd name="connsiteX3" fmla="*/ 750277 w 3839308"/>
              <a:gd name="connsiteY3" fmla="*/ 45375 h 5065151"/>
              <a:gd name="connsiteX4" fmla="*/ 867508 w 3839308"/>
              <a:gd name="connsiteY4" fmla="*/ 80544 h 5065151"/>
              <a:gd name="connsiteX5" fmla="*/ 1019908 w 3839308"/>
              <a:gd name="connsiteY5" fmla="*/ 45375 h 5065151"/>
              <a:gd name="connsiteX6" fmla="*/ 1172308 w 3839308"/>
              <a:gd name="connsiteY6" fmla="*/ 92267 h 5065151"/>
              <a:gd name="connsiteX7" fmla="*/ 1348154 w 3839308"/>
              <a:gd name="connsiteY7" fmla="*/ 80544 h 5065151"/>
              <a:gd name="connsiteX8" fmla="*/ 1524000 w 3839308"/>
              <a:gd name="connsiteY8" fmla="*/ 57098 h 5065151"/>
              <a:gd name="connsiteX9" fmla="*/ 1746738 w 3839308"/>
              <a:gd name="connsiteY9" fmla="*/ 92267 h 5065151"/>
              <a:gd name="connsiteX10" fmla="*/ 2039815 w 3839308"/>
              <a:gd name="connsiteY10" fmla="*/ 68821 h 5065151"/>
              <a:gd name="connsiteX11" fmla="*/ 2203938 w 3839308"/>
              <a:gd name="connsiteY11" fmla="*/ 33651 h 5065151"/>
              <a:gd name="connsiteX12" fmla="*/ 2473569 w 3839308"/>
              <a:gd name="connsiteY12" fmla="*/ 80544 h 5065151"/>
              <a:gd name="connsiteX13" fmla="*/ 2731477 w 3839308"/>
              <a:gd name="connsiteY13" fmla="*/ 21928 h 5065151"/>
              <a:gd name="connsiteX14" fmla="*/ 2942492 w 3839308"/>
              <a:gd name="connsiteY14" fmla="*/ 45375 h 5065151"/>
              <a:gd name="connsiteX15" fmla="*/ 3235569 w 3839308"/>
              <a:gd name="connsiteY15" fmla="*/ 21929 h 5065151"/>
              <a:gd name="connsiteX16" fmla="*/ 3634154 w 3839308"/>
              <a:gd name="connsiteY16" fmla="*/ 21929 h 5065151"/>
              <a:gd name="connsiteX17" fmla="*/ 3839308 w 3839308"/>
              <a:gd name="connsiteY17" fmla="*/ 71751 h 5065151"/>
              <a:gd name="connsiteX18" fmla="*/ 3839308 w 3839308"/>
              <a:gd name="connsiteY18" fmla="*/ 4719951 h 5065151"/>
              <a:gd name="connsiteX19" fmla="*/ 1547446 w 3839308"/>
              <a:gd name="connsiteY19" fmla="*/ 4711158 h 5065151"/>
              <a:gd name="connsiteX20" fmla="*/ 1324708 w 3839308"/>
              <a:gd name="connsiteY20" fmla="*/ 4734605 h 5065151"/>
              <a:gd name="connsiteX21" fmla="*/ 1019908 w 3839308"/>
              <a:gd name="connsiteY21" fmla="*/ 4722882 h 5065151"/>
              <a:gd name="connsiteX22" fmla="*/ 750277 w 3839308"/>
              <a:gd name="connsiteY22" fmla="*/ 4758051 h 5065151"/>
              <a:gd name="connsiteX23" fmla="*/ 468923 w 3839308"/>
              <a:gd name="connsiteY23" fmla="*/ 4722882 h 5065151"/>
              <a:gd name="connsiteX24" fmla="*/ 269631 w 3839308"/>
              <a:gd name="connsiteY24" fmla="*/ 4758052 h 5065151"/>
              <a:gd name="connsiteX25" fmla="*/ 29308 w 3839308"/>
              <a:gd name="connsiteY25" fmla="*/ 4719951 h 5065151"/>
              <a:gd name="connsiteX26" fmla="*/ 0 w 3839308"/>
              <a:gd name="connsiteY26" fmla="*/ 291560 h 5065151"/>
              <a:gd name="connsiteX27" fmla="*/ 29308 w 3839308"/>
              <a:gd name="connsiteY27" fmla="*/ 71751 h 5065151"/>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547446 w 3839308"/>
              <a:gd name="connsiteY20" fmla="*/ 4711158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477108 w 3839308"/>
              <a:gd name="connsiteY20" fmla="*/ 4769773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77465"/>
              <a:gd name="connsiteX1" fmla="*/ 222739 w 3839308"/>
              <a:gd name="connsiteY1" fmla="*/ 68820 h 5077465"/>
              <a:gd name="connsiteX2" fmla="*/ 492370 w 3839308"/>
              <a:gd name="connsiteY2" fmla="*/ 115713 h 5077465"/>
              <a:gd name="connsiteX3" fmla="*/ 750277 w 3839308"/>
              <a:gd name="connsiteY3" fmla="*/ 45375 h 5077465"/>
              <a:gd name="connsiteX4" fmla="*/ 867508 w 3839308"/>
              <a:gd name="connsiteY4" fmla="*/ 80544 h 5077465"/>
              <a:gd name="connsiteX5" fmla="*/ 1019908 w 3839308"/>
              <a:gd name="connsiteY5" fmla="*/ 45375 h 5077465"/>
              <a:gd name="connsiteX6" fmla="*/ 1172308 w 3839308"/>
              <a:gd name="connsiteY6" fmla="*/ 92267 h 5077465"/>
              <a:gd name="connsiteX7" fmla="*/ 1348154 w 3839308"/>
              <a:gd name="connsiteY7" fmla="*/ 80544 h 5077465"/>
              <a:gd name="connsiteX8" fmla="*/ 1524000 w 3839308"/>
              <a:gd name="connsiteY8" fmla="*/ 57098 h 5077465"/>
              <a:gd name="connsiteX9" fmla="*/ 1746738 w 3839308"/>
              <a:gd name="connsiteY9" fmla="*/ 92267 h 5077465"/>
              <a:gd name="connsiteX10" fmla="*/ 2039815 w 3839308"/>
              <a:gd name="connsiteY10" fmla="*/ 68821 h 5077465"/>
              <a:gd name="connsiteX11" fmla="*/ 2203938 w 3839308"/>
              <a:gd name="connsiteY11" fmla="*/ 33651 h 5077465"/>
              <a:gd name="connsiteX12" fmla="*/ 2473569 w 3839308"/>
              <a:gd name="connsiteY12" fmla="*/ 80544 h 5077465"/>
              <a:gd name="connsiteX13" fmla="*/ 2731477 w 3839308"/>
              <a:gd name="connsiteY13" fmla="*/ 21928 h 5077465"/>
              <a:gd name="connsiteX14" fmla="*/ 2942492 w 3839308"/>
              <a:gd name="connsiteY14" fmla="*/ 45375 h 5077465"/>
              <a:gd name="connsiteX15" fmla="*/ 3235569 w 3839308"/>
              <a:gd name="connsiteY15" fmla="*/ 21929 h 5077465"/>
              <a:gd name="connsiteX16" fmla="*/ 3634154 w 3839308"/>
              <a:gd name="connsiteY16" fmla="*/ 21929 h 5077465"/>
              <a:gd name="connsiteX17" fmla="*/ 3839308 w 3839308"/>
              <a:gd name="connsiteY17" fmla="*/ 71751 h 5077465"/>
              <a:gd name="connsiteX18" fmla="*/ 3839308 w 3839308"/>
              <a:gd name="connsiteY18" fmla="*/ 4719951 h 5077465"/>
              <a:gd name="connsiteX19" fmla="*/ 1910861 w 3839308"/>
              <a:gd name="connsiteY19" fmla="*/ 4758050 h 5077465"/>
              <a:gd name="connsiteX20" fmla="*/ 1652954 w 3839308"/>
              <a:gd name="connsiteY20" fmla="*/ 4781498 h 5077465"/>
              <a:gd name="connsiteX21" fmla="*/ 1477108 w 3839308"/>
              <a:gd name="connsiteY21" fmla="*/ 4769773 h 5077465"/>
              <a:gd name="connsiteX22" fmla="*/ 1324708 w 3839308"/>
              <a:gd name="connsiteY22" fmla="*/ 4734605 h 5077465"/>
              <a:gd name="connsiteX23" fmla="*/ 1019908 w 3839308"/>
              <a:gd name="connsiteY23" fmla="*/ 4722882 h 5077465"/>
              <a:gd name="connsiteX24" fmla="*/ 750277 w 3839308"/>
              <a:gd name="connsiteY24" fmla="*/ 4758051 h 5077465"/>
              <a:gd name="connsiteX25" fmla="*/ 468923 w 3839308"/>
              <a:gd name="connsiteY25" fmla="*/ 4722882 h 5077465"/>
              <a:gd name="connsiteX26" fmla="*/ 269631 w 3839308"/>
              <a:gd name="connsiteY26" fmla="*/ 4758052 h 5077465"/>
              <a:gd name="connsiteX27" fmla="*/ 29308 w 3839308"/>
              <a:gd name="connsiteY27" fmla="*/ 4719951 h 5077465"/>
              <a:gd name="connsiteX28" fmla="*/ 0 w 3839308"/>
              <a:gd name="connsiteY28" fmla="*/ 291560 h 5077465"/>
              <a:gd name="connsiteX29" fmla="*/ 29308 w 3839308"/>
              <a:gd name="connsiteY29" fmla="*/ 71751 h 5077465"/>
              <a:gd name="connsiteX0" fmla="*/ 29308 w 3839308"/>
              <a:gd name="connsiteY0" fmla="*/ 71751 h 5075206"/>
              <a:gd name="connsiteX1" fmla="*/ 222739 w 3839308"/>
              <a:gd name="connsiteY1" fmla="*/ 68820 h 5075206"/>
              <a:gd name="connsiteX2" fmla="*/ 492370 w 3839308"/>
              <a:gd name="connsiteY2" fmla="*/ 115713 h 5075206"/>
              <a:gd name="connsiteX3" fmla="*/ 750277 w 3839308"/>
              <a:gd name="connsiteY3" fmla="*/ 45375 h 5075206"/>
              <a:gd name="connsiteX4" fmla="*/ 867508 w 3839308"/>
              <a:gd name="connsiteY4" fmla="*/ 80544 h 5075206"/>
              <a:gd name="connsiteX5" fmla="*/ 1019908 w 3839308"/>
              <a:gd name="connsiteY5" fmla="*/ 45375 h 5075206"/>
              <a:gd name="connsiteX6" fmla="*/ 1172308 w 3839308"/>
              <a:gd name="connsiteY6" fmla="*/ 92267 h 5075206"/>
              <a:gd name="connsiteX7" fmla="*/ 1348154 w 3839308"/>
              <a:gd name="connsiteY7" fmla="*/ 80544 h 5075206"/>
              <a:gd name="connsiteX8" fmla="*/ 1524000 w 3839308"/>
              <a:gd name="connsiteY8" fmla="*/ 57098 h 5075206"/>
              <a:gd name="connsiteX9" fmla="*/ 1746738 w 3839308"/>
              <a:gd name="connsiteY9" fmla="*/ 92267 h 5075206"/>
              <a:gd name="connsiteX10" fmla="*/ 2039815 w 3839308"/>
              <a:gd name="connsiteY10" fmla="*/ 68821 h 5075206"/>
              <a:gd name="connsiteX11" fmla="*/ 2203938 w 3839308"/>
              <a:gd name="connsiteY11" fmla="*/ 33651 h 5075206"/>
              <a:gd name="connsiteX12" fmla="*/ 2473569 w 3839308"/>
              <a:gd name="connsiteY12" fmla="*/ 80544 h 5075206"/>
              <a:gd name="connsiteX13" fmla="*/ 2731477 w 3839308"/>
              <a:gd name="connsiteY13" fmla="*/ 21928 h 5075206"/>
              <a:gd name="connsiteX14" fmla="*/ 2942492 w 3839308"/>
              <a:gd name="connsiteY14" fmla="*/ 45375 h 5075206"/>
              <a:gd name="connsiteX15" fmla="*/ 3235569 w 3839308"/>
              <a:gd name="connsiteY15" fmla="*/ 21929 h 5075206"/>
              <a:gd name="connsiteX16" fmla="*/ 3634154 w 3839308"/>
              <a:gd name="connsiteY16" fmla="*/ 21929 h 5075206"/>
              <a:gd name="connsiteX17" fmla="*/ 3839308 w 3839308"/>
              <a:gd name="connsiteY17" fmla="*/ 71751 h 5075206"/>
              <a:gd name="connsiteX18" fmla="*/ 3839308 w 3839308"/>
              <a:gd name="connsiteY18" fmla="*/ 4719951 h 5075206"/>
              <a:gd name="connsiteX19" fmla="*/ 2051538 w 3839308"/>
              <a:gd name="connsiteY19" fmla="*/ 4746328 h 5075206"/>
              <a:gd name="connsiteX20" fmla="*/ 1910861 w 3839308"/>
              <a:gd name="connsiteY20" fmla="*/ 4758050 h 5075206"/>
              <a:gd name="connsiteX21" fmla="*/ 1652954 w 3839308"/>
              <a:gd name="connsiteY21" fmla="*/ 4781498 h 5075206"/>
              <a:gd name="connsiteX22" fmla="*/ 1477108 w 3839308"/>
              <a:gd name="connsiteY22" fmla="*/ 4769773 h 5075206"/>
              <a:gd name="connsiteX23" fmla="*/ 1324708 w 3839308"/>
              <a:gd name="connsiteY23" fmla="*/ 4734605 h 5075206"/>
              <a:gd name="connsiteX24" fmla="*/ 1019908 w 3839308"/>
              <a:gd name="connsiteY24" fmla="*/ 4722882 h 5075206"/>
              <a:gd name="connsiteX25" fmla="*/ 750277 w 3839308"/>
              <a:gd name="connsiteY25" fmla="*/ 4758051 h 5075206"/>
              <a:gd name="connsiteX26" fmla="*/ 468923 w 3839308"/>
              <a:gd name="connsiteY26" fmla="*/ 4722882 h 5075206"/>
              <a:gd name="connsiteX27" fmla="*/ 269631 w 3839308"/>
              <a:gd name="connsiteY27" fmla="*/ 4758052 h 5075206"/>
              <a:gd name="connsiteX28" fmla="*/ 29308 w 3839308"/>
              <a:gd name="connsiteY28" fmla="*/ 4719951 h 5075206"/>
              <a:gd name="connsiteX29" fmla="*/ 0 w 3839308"/>
              <a:gd name="connsiteY29" fmla="*/ 291560 h 5075206"/>
              <a:gd name="connsiteX30" fmla="*/ 29308 w 3839308"/>
              <a:gd name="connsiteY30" fmla="*/ 71751 h 5075206"/>
              <a:gd name="connsiteX0" fmla="*/ 29308 w 3839308"/>
              <a:gd name="connsiteY0" fmla="*/ 71751 h 5073916"/>
              <a:gd name="connsiteX1" fmla="*/ 222739 w 3839308"/>
              <a:gd name="connsiteY1" fmla="*/ 68820 h 5073916"/>
              <a:gd name="connsiteX2" fmla="*/ 492370 w 3839308"/>
              <a:gd name="connsiteY2" fmla="*/ 115713 h 5073916"/>
              <a:gd name="connsiteX3" fmla="*/ 750277 w 3839308"/>
              <a:gd name="connsiteY3" fmla="*/ 45375 h 5073916"/>
              <a:gd name="connsiteX4" fmla="*/ 867508 w 3839308"/>
              <a:gd name="connsiteY4" fmla="*/ 80544 h 5073916"/>
              <a:gd name="connsiteX5" fmla="*/ 1019908 w 3839308"/>
              <a:gd name="connsiteY5" fmla="*/ 45375 h 5073916"/>
              <a:gd name="connsiteX6" fmla="*/ 1172308 w 3839308"/>
              <a:gd name="connsiteY6" fmla="*/ 92267 h 5073916"/>
              <a:gd name="connsiteX7" fmla="*/ 1348154 w 3839308"/>
              <a:gd name="connsiteY7" fmla="*/ 80544 h 5073916"/>
              <a:gd name="connsiteX8" fmla="*/ 1524000 w 3839308"/>
              <a:gd name="connsiteY8" fmla="*/ 57098 h 5073916"/>
              <a:gd name="connsiteX9" fmla="*/ 1746738 w 3839308"/>
              <a:gd name="connsiteY9" fmla="*/ 92267 h 5073916"/>
              <a:gd name="connsiteX10" fmla="*/ 2039815 w 3839308"/>
              <a:gd name="connsiteY10" fmla="*/ 68821 h 5073916"/>
              <a:gd name="connsiteX11" fmla="*/ 2203938 w 3839308"/>
              <a:gd name="connsiteY11" fmla="*/ 33651 h 5073916"/>
              <a:gd name="connsiteX12" fmla="*/ 2473569 w 3839308"/>
              <a:gd name="connsiteY12" fmla="*/ 80544 h 5073916"/>
              <a:gd name="connsiteX13" fmla="*/ 2731477 w 3839308"/>
              <a:gd name="connsiteY13" fmla="*/ 21928 h 5073916"/>
              <a:gd name="connsiteX14" fmla="*/ 2942492 w 3839308"/>
              <a:gd name="connsiteY14" fmla="*/ 45375 h 5073916"/>
              <a:gd name="connsiteX15" fmla="*/ 3235569 w 3839308"/>
              <a:gd name="connsiteY15" fmla="*/ 21929 h 5073916"/>
              <a:gd name="connsiteX16" fmla="*/ 3634154 w 3839308"/>
              <a:gd name="connsiteY16" fmla="*/ 21929 h 5073916"/>
              <a:gd name="connsiteX17" fmla="*/ 3839308 w 3839308"/>
              <a:gd name="connsiteY17" fmla="*/ 71751 h 5073916"/>
              <a:gd name="connsiteX18" fmla="*/ 3839308 w 3839308"/>
              <a:gd name="connsiteY18" fmla="*/ 4719951 h 5073916"/>
              <a:gd name="connsiteX19" fmla="*/ 2731476 w 3839308"/>
              <a:gd name="connsiteY19" fmla="*/ 4699435 h 5073916"/>
              <a:gd name="connsiteX20" fmla="*/ 2051538 w 3839308"/>
              <a:gd name="connsiteY20" fmla="*/ 4746328 h 5073916"/>
              <a:gd name="connsiteX21" fmla="*/ 1910861 w 3839308"/>
              <a:gd name="connsiteY21" fmla="*/ 4758050 h 5073916"/>
              <a:gd name="connsiteX22" fmla="*/ 1652954 w 3839308"/>
              <a:gd name="connsiteY22" fmla="*/ 4781498 h 5073916"/>
              <a:gd name="connsiteX23" fmla="*/ 1477108 w 3839308"/>
              <a:gd name="connsiteY23" fmla="*/ 4769773 h 5073916"/>
              <a:gd name="connsiteX24" fmla="*/ 1324708 w 3839308"/>
              <a:gd name="connsiteY24" fmla="*/ 4734605 h 5073916"/>
              <a:gd name="connsiteX25" fmla="*/ 1019908 w 3839308"/>
              <a:gd name="connsiteY25" fmla="*/ 4722882 h 5073916"/>
              <a:gd name="connsiteX26" fmla="*/ 750277 w 3839308"/>
              <a:gd name="connsiteY26" fmla="*/ 4758051 h 5073916"/>
              <a:gd name="connsiteX27" fmla="*/ 468923 w 3839308"/>
              <a:gd name="connsiteY27" fmla="*/ 4722882 h 5073916"/>
              <a:gd name="connsiteX28" fmla="*/ 269631 w 3839308"/>
              <a:gd name="connsiteY28" fmla="*/ 4758052 h 5073916"/>
              <a:gd name="connsiteX29" fmla="*/ 29308 w 3839308"/>
              <a:gd name="connsiteY29" fmla="*/ 4719951 h 5073916"/>
              <a:gd name="connsiteX30" fmla="*/ 0 w 3839308"/>
              <a:gd name="connsiteY30" fmla="*/ 291560 h 5073916"/>
              <a:gd name="connsiteX31" fmla="*/ 29308 w 3839308"/>
              <a:gd name="connsiteY31" fmla="*/ 71751 h 5073916"/>
              <a:gd name="connsiteX0" fmla="*/ 29308 w 3839308"/>
              <a:gd name="connsiteY0" fmla="*/ 71751 h 5076041"/>
              <a:gd name="connsiteX1" fmla="*/ 222739 w 3839308"/>
              <a:gd name="connsiteY1" fmla="*/ 68820 h 5076041"/>
              <a:gd name="connsiteX2" fmla="*/ 492370 w 3839308"/>
              <a:gd name="connsiteY2" fmla="*/ 115713 h 5076041"/>
              <a:gd name="connsiteX3" fmla="*/ 750277 w 3839308"/>
              <a:gd name="connsiteY3" fmla="*/ 45375 h 5076041"/>
              <a:gd name="connsiteX4" fmla="*/ 867508 w 3839308"/>
              <a:gd name="connsiteY4" fmla="*/ 80544 h 5076041"/>
              <a:gd name="connsiteX5" fmla="*/ 1019908 w 3839308"/>
              <a:gd name="connsiteY5" fmla="*/ 45375 h 5076041"/>
              <a:gd name="connsiteX6" fmla="*/ 1172308 w 3839308"/>
              <a:gd name="connsiteY6" fmla="*/ 92267 h 5076041"/>
              <a:gd name="connsiteX7" fmla="*/ 1348154 w 3839308"/>
              <a:gd name="connsiteY7" fmla="*/ 80544 h 5076041"/>
              <a:gd name="connsiteX8" fmla="*/ 1524000 w 3839308"/>
              <a:gd name="connsiteY8" fmla="*/ 57098 h 5076041"/>
              <a:gd name="connsiteX9" fmla="*/ 1746738 w 3839308"/>
              <a:gd name="connsiteY9" fmla="*/ 92267 h 5076041"/>
              <a:gd name="connsiteX10" fmla="*/ 2039815 w 3839308"/>
              <a:gd name="connsiteY10" fmla="*/ 68821 h 5076041"/>
              <a:gd name="connsiteX11" fmla="*/ 2203938 w 3839308"/>
              <a:gd name="connsiteY11" fmla="*/ 33651 h 5076041"/>
              <a:gd name="connsiteX12" fmla="*/ 2473569 w 3839308"/>
              <a:gd name="connsiteY12" fmla="*/ 80544 h 5076041"/>
              <a:gd name="connsiteX13" fmla="*/ 2731477 w 3839308"/>
              <a:gd name="connsiteY13" fmla="*/ 21928 h 5076041"/>
              <a:gd name="connsiteX14" fmla="*/ 2942492 w 3839308"/>
              <a:gd name="connsiteY14" fmla="*/ 45375 h 5076041"/>
              <a:gd name="connsiteX15" fmla="*/ 3235569 w 3839308"/>
              <a:gd name="connsiteY15" fmla="*/ 21929 h 5076041"/>
              <a:gd name="connsiteX16" fmla="*/ 3634154 w 3839308"/>
              <a:gd name="connsiteY16" fmla="*/ 21929 h 5076041"/>
              <a:gd name="connsiteX17" fmla="*/ 3839308 w 3839308"/>
              <a:gd name="connsiteY17" fmla="*/ 71751 h 5076041"/>
              <a:gd name="connsiteX18" fmla="*/ 3839308 w 3839308"/>
              <a:gd name="connsiteY18" fmla="*/ 4719951 h 5076041"/>
              <a:gd name="connsiteX19" fmla="*/ 2848707 w 3839308"/>
              <a:gd name="connsiteY19" fmla="*/ 4734605 h 5076041"/>
              <a:gd name="connsiteX20" fmla="*/ 2731476 w 3839308"/>
              <a:gd name="connsiteY20" fmla="*/ 4699435 h 5076041"/>
              <a:gd name="connsiteX21" fmla="*/ 2051538 w 3839308"/>
              <a:gd name="connsiteY21" fmla="*/ 4746328 h 5076041"/>
              <a:gd name="connsiteX22" fmla="*/ 1910861 w 3839308"/>
              <a:gd name="connsiteY22" fmla="*/ 4758050 h 5076041"/>
              <a:gd name="connsiteX23" fmla="*/ 1652954 w 3839308"/>
              <a:gd name="connsiteY23" fmla="*/ 4781498 h 5076041"/>
              <a:gd name="connsiteX24" fmla="*/ 1477108 w 3839308"/>
              <a:gd name="connsiteY24" fmla="*/ 4769773 h 5076041"/>
              <a:gd name="connsiteX25" fmla="*/ 1324708 w 3839308"/>
              <a:gd name="connsiteY25" fmla="*/ 4734605 h 5076041"/>
              <a:gd name="connsiteX26" fmla="*/ 1019908 w 3839308"/>
              <a:gd name="connsiteY26" fmla="*/ 4722882 h 5076041"/>
              <a:gd name="connsiteX27" fmla="*/ 750277 w 3839308"/>
              <a:gd name="connsiteY27" fmla="*/ 4758051 h 5076041"/>
              <a:gd name="connsiteX28" fmla="*/ 468923 w 3839308"/>
              <a:gd name="connsiteY28" fmla="*/ 4722882 h 5076041"/>
              <a:gd name="connsiteX29" fmla="*/ 269631 w 3839308"/>
              <a:gd name="connsiteY29" fmla="*/ 4758052 h 5076041"/>
              <a:gd name="connsiteX30" fmla="*/ 29308 w 3839308"/>
              <a:gd name="connsiteY30" fmla="*/ 4719951 h 5076041"/>
              <a:gd name="connsiteX31" fmla="*/ 0 w 3839308"/>
              <a:gd name="connsiteY31" fmla="*/ 291560 h 5076041"/>
              <a:gd name="connsiteX32" fmla="*/ 29308 w 3839308"/>
              <a:gd name="connsiteY32" fmla="*/ 71751 h 5076041"/>
              <a:gd name="connsiteX0" fmla="*/ 29308 w 3839308"/>
              <a:gd name="connsiteY0" fmla="*/ 71751 h 5077318"/>
              <a:gd name="connsiteX1" fmla="*/ 222739 w 3839308"/>
              <a:gd name="connsiteY1" fmla="*/ 68820 h 5077318"/>
              <a:gd name="connsiteX2" fmla="*/ 492370 w 3839308"/>
              <a:gd name="connsiteY2" fmla="*/ 115713 h 5077318"/>
              <a:gd name="connsiteX3" fmla="*/ 750277 w 3839308"/>
              <a:gd name="connsiteY3" fmla="*/ 45375 h 5077318"/>
              <a:gd name="connsiteX4" fmla="*/ 867508 w 3839308"/>
              <a:gd name="connsiteY4" fmla="*/ 80544 h 5077318"/>
              <a:gd name="connsiteX5" fmla="*/ 1019908 w 3839308"/>
              <a:gd name="connsiteY5" fmla="*/ 45375 h 5077318"/>
              <a:gd name="connsiteX6" fmla="*/ 1172308 w 3839308"/>
              <a:gd name="connsiteY6" fmla="*/ 92267 h 5077318"/>
              <a:gd name="connsiteX7" fmla="*/ 1348154 w 3839308"/>
              <a:gd name="connsiteY7" fmla="*/ 80544 h 5077318"/>
              <a:gd name="connsiteX8" fmla="*/ 1524000 w 3839308"/>
              <a:gd name="connsiteY8" fmla="*/ 57098 h 5077318"/>
              <a:gd name="connsiteX9" fmla="*/ 1746738 w 3839308"/>
              <a:gd name="connsiteY9" fmla="*/ 92267 h 5077318"/>
              <a:gd name="connsiteX10" fmla="*/ 2039815 w 3839308"/>
              <a:gd name="connsiteY10" fmla="*/ 68821 h 5077318"/>
              <a:gd name="connsiteX11" fmla="*/ 2203938 w 3839308"/>
              <a:gd name="connsiteY11" fmla="*/ 33651 h 5077318"/>
              <a:gd name="connsiteX12" fmla="*/ 2473569 w 3839308"/>
              <a:gd name="connsiteY12" fmla="*/ 80544 h 5077318"/>
              <a:gd name="connsiteX13" fmla="*/ 2731477 w 3839308"/>
              <a:gd name="connsiteY13" fmla="*/ 21928 h 5077318"/>
              <a:gd name="connsiteX14" fmla="*/ 2942492 w 3839308"/>
              <a:gd name="connsiteY14" fmla="*/ 45375 h 5077318"/>
              <a:gd name="connsiteX15" fmla="*/ 3235569 w 3839308"/>
              <a:gd name="connsiteY15" fmla="*/ 21929 h 5077318"/>
              <a:gd name="connsiteX16" fmla="*/ 3634154 w 3839308"/>
              <a:gd name="connsiteY16" fmla="*/ 21929 h 5077318"/>
              <a:gd name="connsiteX17" fmla="*/ 3839308 w 3839308"/>
              <a:gd name="connsiteY17" fmla="*/ 71751 h 5077318"/>
              <a:gd name="connsiteX18" fmla="*/ 3839308 w 3839308"/>
              <a:gd name="connsiteY18" fmla="*/ 4719951 h 5077318"/>
              <a:gd name="connsiteX19" fmla="*/ 3212123 w 3839308"/>
              <a:gd name="connsiteY19" fmla="*/ 4734605 h 5077318"/>
              <a:gd name="connsiteX20" fmla="*/ 2848707 w 3839308"/>
              <a:gd name="connsiteY20" fmla="*/ 4734605 h 5077318"/>
              <a:gd name="connsiteX21" fmla="*/ 2731476 w 3839308"/>
              <a:gd name="connsiteY21" fmla="*/ 4699435 h 5077318"/>
              <a:gd name="connsiteX22" fmla="*/ 2051538 w 3839308"/>
              <a:gd name="connsiteY22" fmla="*/ 4746328 h 5077318"/>
              <a:gd name="connsiteX23" fmla="*/ 1910861 w 3839308"/>
              <a:gd name="connsiteY23" fmla="*/ 4758050 h 5077318"/>
              <a:gd name="connsiteX24" fmla="*/ 1652954 w 3839308"/>
              <a:gd name="connsiteY24" fmla="*/ 4781498 h 5077318"/>
              <a:gd name="connsiteX25" fmla="*/ 1477108 w 3839308"/>
              <a:gd name="connsiteY25" fmla="*/ 4769773 h 5077318"/>
              <a:gd name="connsiteX26" fmla="*/ 1324708 w 3839308"/>
              <a:gd name="connsiteY26" fmla="*/ 4734605 h 5077318"/>
              <a:gd name="connsiteX27" fmla="*/ 1019908 w 3839308"/>
              <a:gd name="connsiteY27" fmla="*/ 4722882 h 5077318"/>
              <a:gd name="connsiteX28" fmla="*/ 750277 w 3839308"/>
              <a:gd name="connsiteY28" fmla="*/ 4758051 h 5077318"/>
              <a:gd name="connsiteX29" fmla="*/ 468923 w 3839308"/>
              <a:gd name="connsiteY29" fmla="*/ 4722882 h 5077318"/>
              <a:gd name="connsiteX30" fmla="*/ 269631 w 3839308"/>
              <a:gd name="connsiteY30" fmla="*/ 4758052 h 5077318"/>
              <a:gd name="connsiteX31" fmla="*/ 29308 w 3839308"/>
              <a:gd name="connsiteY31" fmla="*/ 4719951 h 5077318"/>
              <a:gd name="connsiteX32" fmla="*/ 0 w 3839308"/>
              <a:gd name="connsiteY32" fmla="*/ 291560 h 5077318"/>
              <a:gd name="connsiteX33" fmla="*/ 29308 w 3839308"/>
              <a:gd name="connsiteY33" fmla="*/ 71751 h 5077318"/>
              <a:gd name="connsiteX0" fmla="*/ 29308 w 3839308"/>
              <a:gd name="connsiteY0" fmla="*/ 71751 h 5072966"/>
              <a:gd name="connsiteX1" fmla="*/ 222739 w 3839308"/>
              <a:gd name="connsiteY1" fmla="*/ 68820 h 5072966"/>
              <a:gd name="connsiteX2" fmla="*/ 492370 w 3839308"/>
              <a:gd name="connsiteY2" fmla="*/ 115713 h 5072966"/>
              <a:gd name="connsiteX3" fmla="*/ 750277 w 3839308"/>
              <a:gd name="connsiteY3" fmla="*/ 45375 h 5072966"/>
              <a:gd name="connsiteX4" fmla="*/ 867508 w 3839308"/>
              <a:gd name="connsiteY4" fmla="*/ 80544 h 5072966"/>
              <a:gd name="connsiteX5" fmla="*/ 1019908 w 3839308"/>
              <a:gd name="connsiteY5" fmla="*/ 45375 h 5072966"/>
              <a:gd name="connsiteX6" fmla="*/ 1172308 w 3839308"/>
              <a:gd name="connsiteY6" fmla="*/ 92267 h 5072966"/>
              <a:gd name="connsiteX7" fmla="*/ 1348154 w 3839308"/>
              <a:gd name="connsiteY7" fmla="*/ 80544 h 5072966"/>
              <a:gd name="connsiteX8" fmla="*/ 1524000 w 3839308"/>
              <a:gd name="connsiteY8" fmla="*/ 57098 h 5072966"/>
              <a:gd name="connsiteX9" fmla="*/ 1746738 w 3839308"/>
              <a:gd name="connsiteY9" fmla="*/ 92267 h 5072966"/>
              <a:gd name="connsiteX10" fmla="*/ 2039815 w 3839308"/>
              <a:gd name="connsiteY10" fmla="*/ 68821 h 5072966"/>
              <a:gd name="connsiteX11" fmla="*/ 2203938 w 3839308"/>
              <a:gd name="connsiteY11" fmla="*/ 33651 h 5072966"/>
              <a:gd name="connsiteX12" fmla="*/ 2473569 w 3839308"/>
              <a:gd name="connsiteY12" fmla="*/ 80544 h 5072966"/>
              <a:gd name="connsiteX13" fmla="*/ 2731477 w 3839308"/>
              <a:gd name="connsiteY13" fmla="*/ 21928 h 5072966"/>
              <a:gd name="connsiteX14" fmla="*/ 2942492 w 3839308"/>
              <a:gd name="connsiteY14" fmla="*/ 45375 h 5072966"/>
              <a:gd name="connsiteX15" fmla="*/ 3235569 w 3839308"/>
              <a:gd name="connsiteY15" fmla="*/ 21929 h 5072966"/>
              <a:gd name="connsiteX16" fmla="*/ 3634154 w 3839308"/>
              <a:gd name="connsiteY16" fmla="*/ 21929 h 5072966"/>
              <a:gd name="connsiteX17" fmla="*/ 3839308 w 3839308"/>
              <a:gd name="connsiteY17" fmla="*/ 71751 h 5072966"/>
              <a:gd name="connsiteX18" fmla="*/ 3839308 w 3839308"/>
              <a:gd name="connsiteY18" fmla="*/ 4719951 h 5072966"/>
              <a:gd name="connsiteX19" fmla="*/ 3317630 w 3839308"/>
              <a:gd name="connsiteY19" fmla="*/ 4711157 h 5072966"/>
              <a:gd name="connsiteX20" fmla="*/ 3212123 w 3839308"/>
              <a:gd name="connsiteY20" fmla="*/ 4734605 h 5072966"/>
              <a:gd name="connsiteX21" fmla="*/ 2848707 w 3839308"/>
              <a:gd name="connsiteY21" fmla="*/ 4734605 h 5072966"/>
              <a:gd name="connsiteX22" fmla="*/ 2731476 w 3839308"/>
              <a:gd name="connsiteY22" fmla="*/ 4699435 h 5072966"/>
              <a:gd name="connsiteX23" fmla="*/ 2051538 w 3839308"/>
              <a:gd name="connsiteY23" fmla="*/ 4746328 h 5072966"/>
              <a:gd name="connsiteX24" fmla="*/ 1910861 w 3839308"/>
              <a:gd name="connsiteY24" fmla="*/ 4758050 h 5072966"/>
              <a:gd name="connsiteX25" fmla="*/ 1652954 w 3839308"/>
              <a:gd name="connsiteY25" fmla="*/ 4781498 h 5072966"/>
              <a:gd name="connsiteX26" fmla="*/ 1477108 w 3839308"/>
              <a:gd name="connsiteY26" fmla="*/ 4769773 h 5072966"/>
              <a:gd name="connsiteX27" fmla="*/ 1324708 w 3839308"/>
              <a:gd name="connsiteY27" fmla="*/ 4734605 h 5072966"/>
              <a:gd name="connsiteX28" fmla="*/ 1019908 w 3839308"/>
              <a:gd name="connsiteY28" fmla="*/ 4722882 h 5072966"/>
              <a:gd name="connsiteX29" fmla="*/ 750277 w 3839308"/>
              <a:gd name="connsiteY29" fmla="*/ 4758051 h 5072966"/>
              <a:gd name="connsiteX30" fmla="*/ 468923 w 3839308"/>
              <a:gd name="connsiteY30" fmla="*/ 4722882 h 5072966"/>
              <a:gd name="connsiteX31" fmla="*/ 269631 w 3839308"/>
              <a:gd name="connsiteY31" fmla="*/ 4758052 h 5072966"/>
              <a:gd name="connsiteX32" fmla="*/ 29308 w 3839308"/>
              <a:gd name="connsiteY32" fmla="*/ 4719951 h 5072966"/>
              <a:gd name="connsiteX33" fmla="*/ 0 w 3839308"/>
              <a:gd name="connsiteY33" fmla="*/ 291560 h 5072966"/>
              <a:gd name="connsiteX34" fmla="*/ 29308 w 3839308"/>
              <a:gd name="connsiteY34" fmla="*/ 71751 h 5072966"/>
              <a:gd name="connsiteX0" fmla="*/ 29308 w 3839308"/>
              <a:gd name="connsiteY0" fmla="*/ 71751 h 5079070"/>
              <a:gd name="connsiteX1" fmla="*/ 222739 w 3839308"/>
              <a:gd name="connsiteY1" fmla="*/ 68820 h 5079070"/>
              <a:gd name="connsiteX2" fmla="*/ 492370 w 3839308"/>
              <a:gd name="connsiteY2" fmla="*/ 115713 h 5079070"/>
              <a:gd name="connsiteX3" fmla="*/ 750277 w 3839308"/>
              <a:gd name="connsiteY3" fmla="*/ 45375 h 5079070"/>
              <a:gd name="connsiteX4" fmla="*/ 867508 w 3839308"/>
              <a:gd name="connsiteY4" fmla="*/ 80544 h 5079070"/>
              <a:gd name="connsiteX5" fmla="*/ 1019908 w 3839308"/>
              <a:gd name="connsiteY5" fmla="*/ 45375 h 5079070"/>
              <a:gd name="connsiteX6" fmla="*/ 1172308 w 3839308"/>
              <a:gd name="connsiteY6" fmla="*/ 92267 h 5079070"/>
              <a:gd name="connsiteX7" fmla="*/ 1348154 w 3839308"/>
              <a:gd name="connsiteY7" fmla="*/ 80544 h 5079070"/>
              <a:gd name="connsiteX8" fmla="*/ 1524000 w 3839308"/>
              <a:gd name="connsiteY8" fmla="*/ 57098 h 5079070"/>
              <a:gd name="connsiteX9" fmla="*/ 1746738 w 3839308"/>
              <a:gd name="connsiteY9" fmla="*/ 92267 h 5079070"/>
              <a:gd name="connsiteX10" fmla="*/ 2039815 w 3839308"/>
              <a:gd name="connsiteY10" fmla="*/ 68821 h 5079070"/>
              <a:gd name="connsiteX11" fmla="*/ 2203938 w 3839308"/>
              <a:gd name="connsiteY11" fmla="*/ 33651 h 5079070"/>
              <a:gd name="connsiteX12" fmla="*/ 2473569 w 3839308"/>
              <a:gd name="connsiteY12" fmla="*/ 80544 h 5079070"/>
              <a:gd name="connsiteX13" fmla="*/ 2731477 w 3839308"/>
              <a:gd name="connsiteY13" fmla="*/ 21928 h 5079070"/>
              <a:gd name="connsiteX14" fmla="*/ 2942492 w 3839308"/>
              <a:gd name="connsiteY14" fmla="*/ 45375 h 5079070"/>
              <a:gd name="connsiteX15" fmla="*/ 3235569 w 3839308"/>
              <a:gd name="connsiteY15" fmla="*/ 21929 h 5079070"/>
              <a:gd name="connsiteX16" fmla="*/ 3634154 w 3839308"/>
              <a:gd name="connsiteY16" fmla="*/ 21929 h 5079070"/>
              <a:gd name="connsiteX17" fmla="*/ 3839308 w 3839308"/>
              <a:gd name="connsiteY17" fmla="*/ 71751 h 5079070"/>
              <a:gd name="connsiteX18" fmla="*/ 3839308 w 3839308"/>
              <a:gd name="connsiteY18" fmla="*/ 4719951 h 5079070"/>
              <a:gd name="connsiteX19" fmla="*/ 3563815 w 3839308"/>
              <a:gd name="connsiteY19" fmla="*/ 4734604 h 5079070"/>
              <a:gd name="connsiteX20" fmla="*/ 3317630 w 3839308"/>
              <a:gd name="connsiteY20" fmla="*/ 4711157 h 5079070"/>
              <a:gd name="connsiteX21" fmla="*/ 3212123 w 3839308"/>
              <a:gd name="connsiteY21" fmla="*/ 4734605 h 5079070"/>
              <a:gd name="connsiteX22" fmla="*/ 2848707 w 3839308"/>
              <a:gd name="connsiteY22" fmla="*/ 4734605 h 5079070"/>
              <a:gd name="connsiteX23" fmla="*/ 2731476 w 3839308"/>
              <a:gd name="connsiteY23" fmla="*/ 4699435 h 5079070"/>
              <a:gd name="connsiteX24" fmla="*/ 2051538 w 3839308"/>
              <a:gd name="connsiteY24" fmla="*/ 4746328 h 5079070"/>
              <a:gd name="connsiteX25" fmla="*/ 1910861 w 3839308"/>
              <a:gd name="connsiteY25" fmla="*/ 4758050 h 5079070"/>
              <a:gd name="connsiteX26" fmla="*/ 1652954 w 3839308"/>
              <a:gd name="connsiteY26" fmla="*/ 4781498 h 5079070"/>
              <a:gd name="connsiteX27" fmla="*/ 1477108 w 3839308"/>
              <a:gd name="connsiteY27" fmla="*/ 4769773 h 5079070"/>
              <a:gd name="connsiteX28" fmla="*/ 1324708 w 3839308"/>
              <a:gd name="connsiteY28" fmla="*/ 4734605 h 5079070"/>
              <a:gd name="connsiteX29" fmla="*/ 1019908 w 3839308"/>
              <a:gd name="connsiteY29" fmla="*/ 4722882 h 5079070"/>
              <a:gd name="connsiteX30" fmla="*/ 750277 w 3839308"/>
              <a:gd name="connsiteY30" fmla="*/ 4758051 h 5079070"/>
              <a:gd name="connsiteX31" fmla="*/ 468923 w 3839308"/>
              <a:gd name="connsiteY31" fmla="*/ 4722882 h 5079070"/>
              <a:gd name="connsiteX32" fmla="*/ 269631 w 3839308"/>
              <a:gd name="connsiteY32" fmla="*/ 4758052 h 5079070"/>
              <a:gd name="connsiteX33" fmla="*/ 29308 w 3839308"/>
              <a:gd name="connsiteY33" fmla="*/ 4719951 h 5079070"/>
              <a:gd name="connsiteX34" fmla="*/ 0 w 3839308"/>
              <a:gd name="connsiteY34" fmla="*/ 291560 h 5079070"/>
              <a:gd name="connsiteX35" fmla="*/ 29308 w 3839308"/>
              <a:gd name="connsiteY35" fmla="*/ 71751 h 5079070"/>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051538 w 3839308"/>
              <a:gd name="connsiteY24" fmla="*/ 4746328 h 4781857"/>
              <a:gd name="connsiteX25" fmla="*/ 1910861 w 3839308"/>
              <a:gd name="connsiteY25" fmla="*/ 4758050 h 4781857"/>
              <a:gd name="connsiteX26" fmla="*/ 1652954 w 3839308"/>
              <a:gd name="connsiteY26" fmla="*/ 4781498 h 4781857"/>
              <a:gd name="connsiteX27" fmla="*/ 1477108 w 3839308"/>
              <a:gd name="connsiteY27" fmla="*/ 4769773 h 4781857"/>
              <a:gd name="connsiteX28" fmla="*/ 1324708 w 3839308"/>
              <a:gd name="connsiteY28" fmla="*/ 4734605 h 4781857"/>
              <a:gd name="connsiteX29" fmla="*/ 1019908 w 3839308"/>
              <a:gd name="connsiteY29" fmla="*/ 4722882 h 4781857"/>
              <a:gd name="connsiteX30" fmla="*/ 750277 w 3839308"/>
              <a:gd name="connsiteY30" fmla="*/ 4758051 h 4781857"/>
              <a:gd name="connsiteX31" fmla="*/ 468923 w 3839308"/>
              <a:gd name="connsiteY31" fmla="*/ 4722882 h 4781857"/>
              <a:gd name="connsiteX32" fmla="*/ 269631 w 3839308"/>
              <a:gd name="connsiteY32" fmla="*/ 4758052 h 4781857"/>
              <a:gd name="connsiteX33" fmla="*/ 29308 w 3839308"/>
              <a:gd name="connsiteY33" fmla="*/ 4719951 h 4781857"/>
              <a:gd name="connsiteX34" fmla="*/ 0 w 3839308"/>
              <a:gd name="connsiteY34" fmla="*/ 291560 h 4781857"/>
              <a:gd name="connsiteX35" fmla="*/ 29308 w 3839308"/>
              <a:gd name="connsiteY35" fmla="*/ 71751 h 4781857"/>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508738 w 3839308"/>
              <a:gd name="connsiteY24" fmla="*/ 4758051 h 4781857"/>
              <a:gd name="connsiteX25" fmla="*/ 2051538 w 3839308"/>
              <a:gd name="connsiteY25" fmla="*/ 4746328 h 4781857"/>
              <a:gd name="connsiteX26" fmla="*/ 1910861 w 3839308"/>
              <a:gd name="connsiteY26" fmla="*/ 4758050 h 4781857"/>
              <a:gd name="connsiteX27" fmla="*/ 1652954 w 3839308"/>
              <a:gd name="connsiteY27" fmla="*/ 4781498 h 4781857"/>
              <a:gd name="connsiteX28" fmla="*/ 1477108 w 3839308"/>
              <a:gd name="connsiteY28" fmla="*/ 4769773 h 4781857"/>
              <a:gd name="connsiteX29" fmla="*/ 1324708 w 3839308"/>
              <a:gd name="connsiteY29" fmla="*/ 4734605 h 4781857"/>
              <a:gd name="connsiteX30" fmla="*/ 1019908 w 3839308"/>
              <a:gd name="connsiteY30" fmla="*/ 4722882 h 4781857"/>
              <a:gd name="connsiteX31" fmla="*/ 750277 w 3839308"/>
              <a:gd name="connsiteY31" fmla="*/ 4758051 h 4781857"/>
              <a:gd name="connsiteX32" fmla="*/ 468923 w 3839308"/>
              <a:gd name="connsiteY32" fmla="*/ 4722882 h 4781857"/>
              <a:gd name="connsiteX33" fmla="*/ 269631 w 3839308"/>
              <a:gd name="connsiteY33" fmla="*/ 4758052 h 4781857"/>
              <a:gd name="connsiteX34" fmla="*/ 29308 w 3839308"/>
              <a:gd name="connsiteY34" fmla="*/ 4719951 h 4781857"/>
              <a:gd name="connsiteX35" fmla="*/ 0 w 3839308"/>
              <a:gd name="connsiteY35" fmla="*/ 291560 h 4781857"/>
              <a:gd name="connsiteX36" fmla="*/ 29308 w 3839308"/>
              <a:gd name="connsiteY36" fmla="*/ 71751 h 4781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39308" h="4781857">
                <a:moveTo>
                  <a:pt x="29308" y="71751"/>
                </a:moveTo>
                <a:lnTo>
                  <a:pt x="222739" y="68820"/>
                </a:lnTo>
                <a:lnTo>
                  <a:pt x="492370" y="115713"/>
                </a:lnTo>
                <a:cubicBezTo>
                  <a:pt x="570524" y="111805"/>
                  <a:pt x="672123" y="49283"/>
                  <a:pt x="750277" y="45375"/>
                </a:cubicBezTo>
                <a:cubicBezTo>
                  <a:pt x="773723" y="49283"/>
                  <a:pt x="844062" y="76636"/>
                  <a:pt x="867508" y="80544"/>
                </a:cubicBezTo>
                <a:cubicBezTo>
                  <a:pt x="894862" y="76636"/>
                  <a:pt x="992554" y="49283"/>
                  <a:pt x="1019908" y="45375"/>
                </a:cubicBezTo>
                <a:cubicBezTo>
                  <a:pt x="1051170" y="45375"/>
                  <a:pt x="1141046" y="92267"/>
                  <a:pt x="1172308" y="92267"/>
                </a:cubicBezTo>
                <a:cubicBezTo>
                  <a:pt x="1219200" y="92267"/>
                  <a:pt x="1301262" y="80544"/>
                  <a:pt x="1348154" y="80544"/>
                </a:cubicBezTo>
                <a:cubicBezTo>
                  <a:pt x="1391139" y="76636"/>
                  <a:pt x="1481015" y="61006"/>
                  <a:pt x="1524000" y="57098"/>
                </a:cubicBezTo>
                <a:cubicBezTo>
                  <a:pt x="1590431" y="61006"/>
                  <a:pt x="1680307" y="88359"/>
                  <a:pt x="1746738" y="92267"/>
                </a:cubicBezTo>
                <a:cubicBezTo>
                  <a:pt x="1801446" y="92267"/>
                  <a:pt x="1985107" y="68821"/>
                  <a:pt x="2039815" y="68821"/>
                </a:cubicBezTo>
                <a:cubicBezTo>
                  <a:pt x="2074984" y="68821"/>
                  <a:pt x="2168769" y="33651"/>
                  <a:pt x="2203938" y="33651"/>
                </a:cubicBezTo>
                <a:cubicBezTo>
                  <a:pt x="2266461" y="41467"/>
                  <a:pt x="2411046" y="72728"/>
                  <a:pt x="2473569" y="80544"/>
                </a:cubicBezTo>
                <a:cubicBezTo>
                  <a:pt x="2551723" y="76636"/>
                  <a:pt x="2653323" y="25836"/>
                  <a:pt x="2731477" y="21928"/>
                </a:cubicBezTo>
                <a:cubicBezTo>
                  <a:pt x="2766646" y="29744"/>
                  <a:pt x="2907323" y="37559"/>
                  <a:pt x="2942492" y="45375"/>
                </a:cubicBezTo>
                <a:cubicBezTo>
                  <a:pt x="3001107" y="45375"/>
                  <a:pt x="3176954" y="21929"/>
                  <a:pt x="3235569" y="21929"/>
                </a:cubicBezTo>
                <a:cubicBezTo>
                  <a:pt x="3350846" y="25837"/>
                  <a:pt x="3533531" y="13625"/>
                  <a:pt x="3634154" y="21929"/>
                </a:cubicBezTo>
                <a:cubicBezTo>
                  <a:pt x="3734777" y="30233"/>
                  <a:pt x="3769947" y="-58667"/>
                  <a:pt x="3839308" y="71751"/>
                </a:cubicBezTo>
                <a:lnTo>
                  <a:pt x="3839308" y="4719951"/>
                </a:lnTo>
                <a:cubicBezTo>
                  <a:pt x="3746500" y="4791754"/>
                  <a:pt x="3650761" y="4736070"/>
                  <a:pt x="3563815" y="4734604"/>
                </a:cubicBezTo>
                <a:cubicBezTo>
                  <a:pt x="3476869" y="4733138"/>
                  <a:pt x="3364522" y="4732649"/>
                  <a:pt x="3317630" y="4711157"/>
                </a:cubicBezTo>
                <a:cubicBezTo>
                  <a:pt x="3270738" y="4689665"/>
                  <a:pt x="3302000" y="4758051"/>
                  <a:pt x="3212123" y="4734605"/>
                </a:cubicBezTo>
                <a:cubicBezTo>
                  <a:pt x="3122246" y="4711159"/>
                  <a:pt x="2911230" y="4760005"/>
                  <a:pt x="2848707" y="4734605"/>
                </a:cubicBezTo>
                <a:cubicBezTo>
                  <a:pt x="2786184" y="4709205"/>
                  <a:pt x="2809630" y="4703343"/>
                  <a:pt x="2731476" y="4699435"/>
                </a:cubicBezTo>
                <a:cubicBezTo>
                  <a:pt x="2653322" y="4695527"/>
                  <a:pt x="2622061" y="4750236"/>
                  <a:pt x="2508738" y="4758051"/>
                </a:cubicBezTo>
                <a:cubicBezTo>
                  <a:pt x="2395415" y="4765866"/>
                  <a:pt x="2129692" y="4738513"/>
                  <a:pt x="2051538" y="4746328"/>
                </a:cubicBezTo>
                <a:cubicBezTo>
                  <a:pt x="1973384" y="4754143"/>
                  <a:pt x="1990969" y="4760004"/>
                  <a:pt x="1910861" y="4758050"/>
                </a:cubicBezTo>
                <a:cubicBezTo>
                  <a:pt x="1830753" y="4756096"/>
                  <a:pt x="1721339" y="4785406"/>
                  <a:pt x="1652954" y="4781498"/>
                </a:cubicBezTo>
                <a:cubicBezTo>
                  <a:pt x="1584570" y="4777590"/>
                  <a:pt x="1533769" y="4767819"/>
                  <a:pt x="1477108" y="4769773"/>
                </a:cubicBezTo>
                <a:cubicBezTo>
                  <a:pt x="1420447" y="4771727"/>
                  <a:pt x="1432169" y="4742420"/>
                  <a:pt x="1324708" y="4734605"/>
                </a:cubicBezTo>
                <a:cubicBezTo>
                  <a:pt x="1217247" y="4726790"/>
                  <a:pt x="1103923" y="4722882"/>
                  <a:pt x="1019908" y="4722882"/>
                </a:cubicBezTo>
                <a:cubicBezTo>
                  <a:pt x="935893" y="4722882"/>
                  <a:pt x="824523" y="4761959"/>
                  <a:pt x="750277" y="4758051"/>
                </a:cubicBezTo>
                <a:lnTo>
                  <a:pt x="468923" y="4722882"/>
                </a:lnTo>
                <a:lnTo>
                  <a:pt x="269631" y="4758052"/>
                </a:lnTo>
                <a:lnTo>
                  <a:pt x="29308" y="4719951"/>
                </a:lnTo>
                <a:cubicBezTo>
                  <a:pt x="27354" y="3228190"/>
                  <a:pt x="1954" y="1783321"/>
                  <a:pt x="0" y="291560"/>
                </a:cubicBezTo>
                <a:lnTo>
                  <a:pt x="29308" y="71751"/>
                </a:lnTo>
                <a:close/>
              </a:path>
            </a:pathLst>
          </a:custGeom>
          <a:blipFill>
            <a:blip r:embed="rId5" cstate="print">
              <a:extLst>
                <a:ext uri="{BEBA8EAE-BF5A-486C-A8C5-ECC9F3942E4B}">
                  <a14:imgProps xmlns:a14="http://schemas.microsoft.com/office/drawing/2010/main">
                    <a14:imgLayer r:embed="rId6">
                      <a14:imgEffect>
                        <a14:brightnessContrast contrast="40000"/>
                      </a14:imgEffect>
                    </a14:imgLayer>
                  </a14:imgProps>
                </a:ext>
              </a:extLst>
            </a:blip>
            <a:tile tx="0" ty="0" sx="100000" sy="100000" flip="none" algn="tl"/>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7" cstate="print">
            <a:extLst>
              <a:ext uri="{BEBA8EAE-BF5A-486C-A8C5-ECC9F3942E4B}">
                <a14:imgProps xmlns:a14="http://schemas.microsoft.com/office/drawing/2010/main">
                  <a14:imgLayer r:embed="rId8">
                    <a14:imgEffect>
                      <a14:colorTemperature colorTemp="5300"/>
                    </a14:imgEffect>
                  </a14:imgLayer>
                </a14:imgProps>
              </a:ext>
              <a:ext uri="{28A0092B-C50C-407E-A947-70E740481C1C}">
                <a14:useLocalDpi xmlns:a14="http://schemas.microsoft.com/office/drawing/2010/main" val="0"/>
              </a:ext>
            </a:extLst>
          </a:blip>
          <a:srcRect l="25768" t="5300" r="34851" b="12285"/>
          <a:stretch/>
        </p:blipFill>
        <p:spPr>
          <a:xfrm>
            <a:off x="7088882" y="4244378"/>
            <a:ext cx="1504208" cy="2098659"/>
          </a:xfrm>
          <a:prstGeom prst="rect">
            <a:avLst/>
          </a:prstGeom>
          <a:effectLst>
            <a:outerShdw blurRad="63500" sx="101000" sy="101000" algn="ctr" rotWithShape="0">
              <a:prstClr val="black">
                <a:alpha val="20000"/>
              </a:prstClr>
            </a:outerShdw>
          </a:effectLst>
        </p:spPr>
      </p:pic>
    </p:spTree>
    <p:extLst>
      <p:ext uri="{BB962C8B-B14F-4D97-AF65-F5344CB8AC3E}">
        <p14:creationId xmlns:p14="http://schemas.microsoft.com/office/powerpoint/2010/main" val="3649675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blipFill dpi="0" rotWithShape="1">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sharpenSoften amount="-25000"/>
                      </a14:imgEffect>
                      <a14:imgEffect>
                        <a14:brightnessContrast bright="14000"/>
                      </a14:imgEffect>
                    </a14:imgLayer>
                  </a14:imgProps>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0"/>
            <a:ext cx="9144000" cy="6858000"/>
          </a:xfrm>
          <a:prstGeom prst="rect">
            <a:avLst/>
          </a:prstGeom>
          <a:gradFill>
            <a:gsLst>
              <a:gs pos="51000">
                <a:srgbClr val="F8D74A">
                  <a:alpha val="69804"/>
                </a:srgbClr>
              </a:gs>
              <a:gs pos="29000">
                <a:schemeClr val="bg1">
                  <a:alpha val="82000"/>
                </a:schemeClr>
              </a:gs>
              <a:gs pos="0">
                <a:srgbClr val="30321E">
                  <a:alpha val="70000"/>
                </a:srgbClr>
              </a:gs>
              <a:gs pos="100000">
                <a:srgbClr val="4E513D">
                  <a:alpha val="8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en-GB" dirty="0" smtClean="0"/>
              <a:t/>
            </a:r>
            <a:br>
              <a:rPr lang="en-GB" dirty="0" smtClean="0"/>
            </a:br>
            <a:endParaRPr lang="en-GB" sz="2000" dirty="0" smtClean="0">
              <a:solidFill>
                <a:schemeClr val="tx1"/>
              </a:solidFill>
              <a:latin typeface="Arial" pitchFamily="34" charset="0"/>
              <a:cs typeface="Arial" pitchFamily="34" charset="0"/>
            </a:endParaRPr>
          </a:p>
        </p:txBody>
      </p:sp>
      <p:sp>
        <p:nvSpPr>
          <p:cNvPr id="10241" name="Rectangle 1"/>
          <p:cNvSpPr>
            <a:spLocks noChangeArrowheads="1"/>
          </p:cNvSpPr>
          <p:nvPr/>
        </p:nvSpPr>
        <p:spPr bwMode="auto">
          <a:xfrm>
            <a:off x="0" y="866346"/>
            <a:ext cx="4427984" cy="3231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5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GB" sz="800" b="0" i="0" u="none" strike="noStrike" cap="none" normalizeH="0" baseline="0" dirty="0" smtClean="0">
                <a:ln>
                  <a:noFill/>
                </a:ln>
                <a:solidFill>
                  <a:schemeClr val="tx1"/>
                </a:solidFill>
                <a:effectLst/>
                <a:latin typeface="Arial" pitchFamily="34" charset="0"/>
                <a:cs typeface="Arial" pitchFamily="34" charset="0"/>
              </a:rPr>
              <a:t> </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TextBox 13"/>
          <p:cNvSpPr txBox="1"/>
          <p:nvPr/>
        </p:nvSpPr>
        <p:spPr>
          <a:xfrm>
            <a:off x="899592" y="1052736"/>
            <a:ext cx="4176464" cy="369332"/>
          </a:xfrm>
          <a:prstGeom prst="rect">
            <a:avLst/>
          </a:prstGeom>
          <a:noFill/>
        </p:spPr>
        <p:txBody>
          <a:bodyPr wrap="square" rtlCol="0">
            <a:spAutoFit/>
          </a:bodyPr>
          <a:lstStyle/>
          <a:p>
            <a:endParaRPr lang="en-GB" dirty="0"/>
          </a:p>
        </p:txBody>
      </p:sp>
      <p:sp>
        <p:nvSpPr>
          <p:cNvPr id="15" name="TextBox 14"/>
          <p:cNvSpPr txBox="1"/>
          <p:nvPr/>
        </p:nvSpPr>
        <p:spPr>
          <a:xfrm>
            <a:off x="1051992" y="1205136"/>
            <a:ext cx="4176464" cy="369332"/>
          </a:xfrm>
          <a:prstGeom prst="rect">
            <a:avLst/>
          </a:prstGeom>
          <a:noFill/>
        </p:spPr>
        <p:txBody>
          <a:bodyPr wrap="square" rtlCol="0">
            <a:spAutoFit/>
          </a:bodyPr>
          <a:lstStyle/>
          <a:p>
            <a:endParaRPr lang="en-GB" dirty="0"/>
          </a:p>
        </p:txBody>
      </p:sp>
      <p:sp>
        <p:nvSpPr>
          <p:cNvPr id="16" name="TextBox 15"/>
          <p:cNvSpPr txBox="1"/>
          <p:nvPr/>
        </p:nvSpPr>
        <p:spPr>
          <a:xfrm>
            <a:off x="323528" y="333137"/>
            <a:ext cx="8280920" cy="5724644"/>
          </a:xfrm>
          <a:prstGeom prst="rect">
            <a:avLst/>
          </a:prstGeom>
          <a:gradFill>
            <a:gsLst>
              <a:gs pos="0">
                <a:srgbClr val="8488C4"/>
              </a:gs>
              <a:gs pos="53000">
                <a:srgbClr val="D4DEFF"/>
              </a:gs>
              <a:gs pos="83000">
                <a:srgbClr val="D4DEFF"/>
              </a:gs>
              <a:gs pos="100000">
                <a:srgbClr val="96AB94"/>
              </a:gs>
            </a:gsLst>
            <a:lin ang="16200000" scaled="0"/>
          </a:gradFill>
        </p:spPr>
        <p:txBody>
          <a:bodyPr wrap="square" rtlCol="0">
            <a:spAutoFit/>
          </a:bodyPr>
          <a:lstStyle/>
          <a:p>
            <a:pPr lvl="0" fontAlgn="base">
              <a:spcBef>
                <a:spcPct val="0"/>
              </a:spcBef>
              <a:spcAft>
                <a:spcPct val="0"/>
              </a:spcAft>
            </a:pPr>
            <a:r>
              <a:rPr lang="en-GB" sz="2000" dirty="0" smtClean="0"/>
              <a:t/>
            </a:r>
            <a:br>
              <a:rPr lang="en-GB" sz="2000" dirty="0" smtClean="0"/>
            </a:br>
            <a:r>
              <a:rPr lang="en-GB" sz="2800" dirty="0" smtClean="0"/>
              <a:t>Children, come find me if you wish,</a:t>
            </a:r>
            <a:br>
              <a:rPr lang="en-GB" sz="2800" dirty="0" smtClean="0"/>
            </a:br>
            <a:r>
              <a:rPr lang="en-GB" sz="2800" dirty="0" smtClean="0"/>
              <a:t>I am your inheritance.</a:t>
            </a:r>
            <a:br>
              <a:rPr lang="en-GB" sz="2800" dirty="0" smtClean="0"/>
            </a:br>
            <a:r>
              <a:rPr lang="en-GB" sz="2800" dirty="0" smtClean="0"/>
              <a:t>Behind derelict housing-estates</a:t>
            </a:r>
            <a:br>
              <a:rPr lang="en-GB" sz="2800" dirty="0" smtClean="0"/>
            </a:br>
            <a:r>
              <a:rPr lang="en-GB" sz="2800" dirty="0" smtClean="0"/>
              <a:t>You will discover my remnants.</a:t>
            </a:r>
            <a:br>
              <a:rPr lang="en-GB" sz="2800" dirty="0" smtClean="0"/>
            </a:br>
            <a:r>
              <a:rPr lang="en-GB" sz="2800" dirty="0" smtClean="0"/>
              <a:t>Clogged with garbage and junk</a:t>
            </a:r>
            <a:br>
              <a:rPr lang="en-GB" sz="2800" dirty="0" smtClean="0"/>
            </a:br>
            <a:r>
              <a:rPr lang="en-GB" sz="2800" dirty="0" smtClean="0"/>
              <a:t>To an open sewer I’ve shrunk. I, who have flowed through history,</a:t>
            </a:r>
            <a:br>
              <a:rPr lang="en-GB" sz="2800" dirty="0" smtClean="0"/>
            </a:br>
            <a:r>
              <a:rPr lang="en-GB" sz="2800" dirty="0" smtClean="0"/>
              <a:t>Have seen hamlets become villages,</a:t>
            </a:r>
            <a:br>
              <a:rPr lang="en-GB" sz="2800" dirty="0" smtClean="0"/>
            </a:br>
            <a:r>
              <a:rPr lang="en-GB" sz="2800" dirty="0" smtClean="0"/>
              <a:t>Villages become towns, towns become cities,</a:t>
            </a:r>
            <a:br>
              <a:rPr lang="en-GB" sz="2800" dirty="0" smtClean="0"/>
            </a:br>
            <a:r>
              <a:rPr lang="en-GB" sz="2800" dirty="0" smtClean="0"/>
              <a:t>Am reduced to a trickle of filth</a:t>
            </a:r>
            <a:br>
              <a:rPr lang="en-GB" sz="2800" dirty="0" smtClean="0"/>
            </a:br>
            <a:r>
              <a:rPr lang="en-GB" sz="2800" dirty="0" smtClean="0"/>
              <a:t>Beneath the still, burning stars.</a:t>
            </a:r>
            <a:r>
              <a:rPr lang="en-GB" sz="2800" i="1" dirty="0" smtClean="0"/>
              <a:t> </a:t>
            </a:r>
            <a:endParaRPr lang="en-GB" sz="2800" dirty="0" smtClean="0"/>
          </a:p>
          <a:p>
            <a:pPr lvl="0" fontAlgn="base">
              <a:spcBef>
                <a:spcPct val="0"/>
              </a:spcBef>
              <a:spcAft>
                <a:spcPct val="0"/>
              </a:spcAft>
            </a:pPr>
            <a:endParaRPr lang="en-GB" sz="2000" dirty="0" smtClean="0">
              <a:latin typeface="Arial" pitchFamily="34" charset="0"/>
              <a:cs typeface="Arial" pitchFamily="34" charset="0"/>
            </a:endParaRPr>
          </a:p>
          <a:p>
            <a:pPr lvl="0" eaLnBrk="0" fontAlgn="base" hangingPunct="0">
              <a:spcBef>
                <a:spcPct val="0"/>
              </a:spcBef>
              <a:spcAft>
                <a:spcPct val="0"/>
              </a:spcAft>
            </a:pPr>
            <a:endParaRPr lang="en-GB" dirty="0" smtClean="0">
              <a:latin typeface="Arial" pitchFamily="34" charset="0"/>
              <a:ea typeface="Times New Roman" pitchFamily="18" charset="0"/>
              <a:cs typeface="Arial" pitchFamily="34" charset="0"/>
            </a:endParaRPr>
          </a:p>
        </p:txBody>
      </p:sp>
      <p:sp>
        <p:nvSpPr>
          <p:cNvPr id="6" name="Rectangle 3"/>
          <p:cNvSpPr/>
          <p:nvPr/>
        </p:nvSpPr>
        <p:spPr>
          <a:xfrm>
            <a:off x="7013468" y="3717032"/>
            <a:ext cx="1922564" cy="2678144"/>
          </a:xfrm>
          <a:custGeom>
            <a:avLst/>
            <a:gdLst>
              <a:gd name="connsiteX0" fmla="*/ 0 w 3810000"/>
              <a:gd name="connsiteY0" fmla="*/ 0 h 4648200"/>
              <a:gd name="connsiteX1" fmla="*/ 3810000 w 3810000"/>
              <a:gd name="connsiteY1" fmla="*/ 0 h 4648200"/>
              <a:gd name="connsiteX2" fmla="*/ 3810000 w 3810000"/>
              <a:gd name="connsiteY2" fmla="*/ 4648200 h 4648200"/>
              <a:gd name="connsiteX3" fmla="*/ 0 w 3810000"/>
              <a:gd name="connsiteY3" fmla="*/ 4648200 h 4648200"/>
              <a:gd name="connsiteX4" fmla="*/ 0 w 3810000"/>
              <a:gd name="connsiteY4" fmla="*/ 0 h 4648200"/>
              <a:gd name="connsiteX0" fmla="*/ 0 w 3810000"/>
              <a:gd name="connsiteY0" fmla="*/ 2931 h 4651131"/>
              <a:gd name="connsiteX1" fmla="*/ 193431 w 3810000"/>
              <a:gd name="connsiteY1" fmla="*/ 0 h 4651131"/>
              <a:gd name="connsiteX2" fmla="*/ 3810000 w 3810000"/>
              <a:gd name="connsiteY2" fmla="*/ 2931 h 4651131"/>
              <a:gd name="connsiteX3" fmla="*/ 3810000 w 3810000"/>
              <a:gd name="connsiteY3" fmla="*/ 4651131 h 4651131"/>
              <a:gd name="connsiteX4" fmla="*/ 0 w 3810000"/>
              <a:gd name="connsiteY4" fmla="*/ 4651131 h 4651131"/>
              <a:gd name="connsiteX5" fmla="*/ 0 w 3810000"/>
              <a:gd name="connsiteY5" fmla="*/ 2931 h 4651131"/>
              <a:gd name="connsiteX0" fmla="*/ 0 w 3810000"/>
              <a:gd name="connsiteY0" fmla="*/ 2931 h 4651131"/>
              <a:gd name="connsiteX1" fmla="*/ 193431 w 3810000"/>
              <a:gd name="connsiteY1" fmla="*/ 0 h 4651131"/>
              <a:gd name="connsiteX2" fmla="*/ 392723 w 3810000"/>
              <a:gd name="connsiteY2" fmla="*/ 1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931 h 4651131"/>
              <a:gd name="connsiteX1" fmla="*/ 193431 w 3810000"/>
              <a:gd name="connsiteY1" fmla="*/ 0 h 4651131"/>
              <a:gd name="connsiteX2" fmla="*/ 463062 w 3810000"/>
              <a:gd name="connsiteY2" fmla="*/ 46893 h 4651131"/>
              <a:gd name="connsiteX3" fmla="*/ 3810000 w 3810000"/>
              <a:gd name="connsiteY3" fmla="*/ 2931 h 4651131"/>
              <a:gd name="connsiteX4" fmla="*/ 3810000 w 3810000"/>
              <a:gd name="connsiteY4" fmla="*/ 4651131 h 4651131"/>
              <a:gd name="connsiteX5" fmla="*/ 0 w 3810000"/>
              <a:gd name="connsiteY5" fmla="*/ 4651131 h 4651131"/>
              <a:gd name="connsiteX6" fmla="*/ 0 w 3810000"/>
              <a:gd name="connsiteY6" fmla="*/ 2931 h 4651131"/>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3810000 w 3810000"/>
              <a:gd name="connsiteY4" fmla="*/ 26376 h 4674576"/>
              <a:gd name="connsiteX5" fmla="*/ 3810000 w 3810000"/>
              <a:gd name="connsiteY5" fmla="*/ 4674576 h 4674576"/>
              <a:gd name="connsiteX6" fmla="*/ 0 w 3810000"/>
              <a:gd name="connsiteY6" fmla="*/ 4674576 h 4674576"/>
              <a:gd name="connsiteX7" fmla="*/ 0 w 3810000"/>
              <a:gd name="connsiteY7"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3810000 w 3810000"/>
              <a:gd name="connsiteY5" fmla="*/ 26376 h 4674576"/>
              <a:gd name="connsiteX6" fmla="*/ 3810000 w 3810000"/>
              <a:gd name="connsiteY6" fmla="*/ 4674576 h 4674576"/>
              <a:gd name="connsiteX7" fmla="*/ 0 w 3810000"/>
              <a:gd name="connsiteY7" fmla="*/ 4674576 h 4674576"/>
              <a:gd name="connsiteX8" fmla="*/ 0 w 3810000"/>
              <a:gd name="connsiteY8"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3810000 w 3810000"/>
              <a:gd name="connsiteY6" fmla="*/ 26376 h 4674576"/>
              <a:gd name="connsiteX7" fmla="*/ 3810000 w 3810000"/>
              <a:gd name="connsiteY7" fmla="*/ 4674576 h 4674576"/>
              <a:gd name="connsiteX8" fmla="*/ 0 w 3810000"/>
              <a:gd name="connsiteY8" fmla="*/ 4674576 h 4674576"/>
              <a:gd name="connsiteX9" fmla="*/ 0 w 3810000"/>
              <a:gd name="connsiteY9"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3810000 w 3810000"/>
              <a:gd name="connsiteY7" fmla="*/ 26376 h 4674576"/>
              <a:gd name="connsiteX8" fmla="*/ 3810000 w 3810000"/>
              <a:gd name="connsiteY8" fmla="*/ 4674576 h 4674576"/>
              <a:gd name="connsiteX9" fmla="*/ 0 w 3810000"/>
              <a:gd name="connsiteY9" fmla="*/ 4674576 h 4674576"/>
              <a:gd name="connsiteX10" fmla="*/ 0 w 3810000"/>
              <a:gd name="connsiteY10"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3810000 w 3810000"/>
              <a:gd name="connsiteY8" fmla="*/ 26376 h 4674576"/>
              <a:gd name="connsiteX9" fmla="*/ 3810000 w 3810000"/>
              <a:gd name="connsiteY9" fmla="*/ 4674576 h 4674576"/>
              <a:gd name="connsiteX10" fmla="*/ 0 w 3810000"/>
              <a:gd name="connsiteY10" fmla="*/ 4674576 h 4674576"/>
              <a:gd name="connsiteX11" fmla="*/ 0 w 3810000"/>
              <a:gd name="connsiteY11"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3810000 w 3810000"/>
              <a:gd name="connsiteY9" fmla="*/ 26376 h 4674576"/>
              <a:gd name="connsiteX10" fmla="*/ 3810000 w 3810000"/>
              <a:gd name="connsiteY10" fmla="*/ 4674576 h 4674576"/>
              <a:gd name="connsiteX11" fmla="*/ 0 w 3810000"/>
              <a:gd name="connsiteY11" fmla="*/ 4674576 h 4674576"/>
              <a:gd name="connsiteX12" fmla="*/ 0 w 3810000"/>
              <a:gd name="connsiteY12"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3810000 w 3810000"/>
              <a:gd name="connsiteY10" fmla="*/ 26376 h 4674576"/>
              <a:gd name="connsiteX11" fmla="*/ 3810000 w 3810000"/>
              <a:gd name="connsiteY11" fmla="*/ 4674576 h 4674576"/>
              <a:gd name="connsiteX12" fmla="*/ 0 w 3810000"/>
              <a:gd name="connsiteY12" fmla="*/ 4674576 h 4674576"/>
              <a:gd name="connsiteX13" fmla="*/ 0 w 3810000"/>
              <a:gd name="connsiteY13" fmla="*/ 26376 h 4674576"/>
              <a:gd name="connsiteX0" fmla="*/ 0 w 3810000"/>
              <a:gd name="connsiteY0" fmla="*/ 26376 h 4674576"/>
              <a:gd name="connsiteX1" fmla="*/ 193431 w 3810000"/>
              <a:gd name="connsiteY1" fmla="*/ 23445 h 4674576"/>
              <a:gd name="connsiteX2" fmla="*/ 463062 w 3810000"/>
              <a:gd name="connsiteY2" fmla="*/ 70338 h 4674576"/>
              <a:gd name="connsiteX3" fmla="*/ 720969 w 3810000"/>
              <a:gd name="connsiteY3" fmla="*/ 0 h 4674576"/>
              <a:gd name="connsiteX4" fmla="*/ 838200 w 3810000"/>
              <a:gd name="connsiteY4" fmla="*/ 35169 h 4674576"/>
              <a:gd name="connsiteX5" fmla="*/ 990600 w 3810000"/>
              <a:gd name="connsiteY5" fmla="*/ 0 h 4674576"/>
              <a:gd name="connsiteX6" fmla="*/ 1143000 w 3810000"/>
              <a:gd name="connsiteY6" fmla="*/ 46892 h 4674576"/>
              <a:gd name="connsiteX7" fmla="*/ 1318846 w 3810000"/>
              <a:gd name="connsiteY7" fmla="*/ 35169 h 4674576"/>
              <a:gd name="connsiteX8" fmla="*/ 1494692 w 3810000"/>
              <a:gd name="connsiteY8" fmla="*/ 11723 h 4674576"/>
              <a:gd name="connsiteX9" fmla="*/ 1717430 w 3810000"/>
              <a:gd name="connsiteY9" fmla="*/ 46892 h 4674576"/>
              <a:gd name="connsiteX10" fmla="*/ 2010507 w 3810000"/>
              <a:gd name="connsiteY10" fmla="*/ 23446 h 4674576"/>
              <a:gd name="connsiteX11" fmla="*/ 3810000 w 3810000"/>
              <a:gd name="connsiteY11" fmla="*/ 26376 h 4674576"/>
              <a:gd name="connsiteX12" fmla="*/ 3810000 w 3810000"/>
              <a:gd name="connsiteY12" fmla="*/ 4674576 h 4674576"/>
              <a:gd name="connsiteX13" fmla="*/ 0 w 3810000"/>
              <a:gd name="connsiteY13" fmla="*/ 4674576 h 4674576"/>
              <a:gd name="connsiteX14" fmla="*/ 0 w 3810000"/>
              <a:gd name="connsiteY14" fmla="*/ 26376 h 4674576"/>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3810000 w 3810000"/>
              <a:gd name="connsiteY12" fmla="*/ 38100 h 4686300"/>
              <a:gd name="connsiteX13" fmla="*/ 3810000 w 3810000"/>
              <a:gd name="connsiteY13" fmla="*/ 4686300 h 4686300"/>
              <a:gd name="connsiteX14" fmla="*/ 0 w 3810000"/>
              <a:gd name="connsiteY14" fmla="*/ 4686300 h 4686300"/>
              <a:gd name="connsiteX15" fmla="*/ 0 w 3810000"/>
              <a:gd name="connsiteY15" fmla="*/ 38100 h 4686300"/>
              <a:gd name="connsiteX0" fmla="*/ 0 w 3810000"/>
              <a:gd name="connsiteY0" fmla="*/ 38100 h 4686300"/>
              <a:gd name="connsiteX1" fmla="*/ 193431 w 3810000"/>
              <a:gd name="connsiteY1" fmla="*/ 35169 h 4686300"/>
              <a:gd name="connsiteX2" fmla="*/ 463062 w 3810000"/>
              <a:gd name="connsiteY2" fmla="*/ 82062 h 4686300"/>
              <a:gd name="connsiteX3" fmla="*/ 720969 w 3810000"/>
              <a:gd name="connsiteY3" fmla="*/ 11724 h 4686300"/>
              <a:gd name="connsiteX4" fmla="*/ 838200 w 3810000"/>
              <a:gd name="connsiteY4" fmla="*/ 46893 h 4686300"/>
              <a:gd name="connsiteX5" fmla="*/ 990600 w 3810000"/>
              <a:gd name="connsiteY5" fmla="*/ 11724 h 4686300"/>
              <a:gd name="connsiteX6" fmla="*/ 1143000 w 3810000"/>
              <a:gd name="connsiteY6" fmla="*/ 58616 h 4686300"/>
              <a:gd name="connsiteX7" fmla="*/ 1318846 w 3810000"/>
              <a:gd name="connsiteY7" fmla="*/ 46893 h 4686300"/>
              <a:gd name="connsiteX8" fmla="*/ 1494692 w 3810000"/>
              <a:gd name="connsiteY8" fmla="*/ 23447 h 4686300"/>
              <a:gd name="connsiteX9" fmla="*/ 1717430 w 3810000"/>
              <a:gd name="connsiteY9" fmla="*/ 58616 h 4686300"/>
              <a:gd name="connsiteX10" fmla="*/ 2010507 w 3810000"/>
              <a:gd name="connsiteY10" fmla="*/ 35170 h 4686300"/>
              <a:gd name="connsiteX11" fmla="*/ 2174630 w 3810000"/>
              <a:gd name="connsiteY11" fmla="*/ 0 h 4686300"/>
              <a:gd name="connsiteX12" fmla="*/ 2444261 w 3810000"/>
              <a:gd name="connsiteY12" fmla="*/ 46893 h 4686300"/>
              <a:gd name="connsiteX13" fmla="*/ 3810000 w 3810000"/>
              <a:gd name="connsiteY13" fmla="*/ 38100 h 4686300"/>
              <a:gd name="connsiteX14" fmla="*/ 3810000 w 3810000"/>
              <a:gd name="connsiteY14" fmla="*/ 4686300 h 4686300"/>
              <a:gd name="connsiteX15" fmla="*/ 0 w 3810000"/>
              <a:gd name="connsiteY15" fmla="*/ 4686300 h 4686300"/>
              <a:gd name="connsiteX16" fmla="*/ 0 w 3810000"/>
              <a:gd name="connsiteY16" fmla="*/ 38100 h 4686300"/>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3810000 w 3810000"/>
              <a:gd name="connsiteY14" fmla="*/ 49823 h 4698023"/>
              <a:gd name="connsiteX15" fmla="*/ 3810000 w 3810000"/>
              <a:gd name="connsiteY15" fmla="*/ 4698023 h 4698023"/>
              <a:gd name="connsiteX16" fmla="*/ 0 w 3810000"/>
              <a:gd name="connsiteY16" fmla="*/ 4698023 h 4698023"/>
              <a:gd name="connsiteX17" fmla="*/ 0 w 3810000"/>
              <a:gd name="connsiteY17"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810000 w 3810000"/>
              <a:gd name="connsiteY15" fmla="*/ 49823 h 4698023"/>
              <a:gd name="connsiteX16" fmla="*/ 3810000 w 3810000"/>
              <a:gd name="connsiteY16" fmla="*/ 4698023 h 4698023"/>
              <a:gd name="connsiteX17" fmla="*/ 0 w 3810000"/>
              <a:gd name="connsiteY17" fmla="*/ 4698023 h 4698023"/>
              <a:gd name="connsiteX18" fmla="*/ 0 w 3810000"/>
              <a:gd name="connsiteY18"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49823 h 4698023"/>
              <a:gd name="connsiteX1" fmla="*/ 193431 w 3810000"/>
              <a:gd name="connsiteY1" fmla="*/ 46892 h 4698023"/>
              <a:gd name="connsiteX2" fmla="*/ 463062 w 3810000"/>
              <a:gd name="connsiteY2" fmla="*/ 93785 h 4698023"/>
              <a:gd name="connsiteX3" fmla="*/ 720969 w 3810000"/>
              <a:gd name="connsiteY3" fmla="*/ 23447 h 4698023"/>
              <a:gd name="connsiteX4" fmla="*/ 838200 w 3810000"/>
              <a:gd name="connsiteY4" fmla="*/ 58616 h 4698023"/>
              <a:gd name="connsiteX5" fmla="*/ 990600 w 3810000"/>
              <a:gd name="connsiteY5" fmla="*/ 23447 h 4698023"/>
              <a:gd name="connsiteX6" fmla="*/ 1143000 w 3810000"/>
              <a:gd name="connsiteY6" fmla="*/ 70339 h 4698023"/>
              <a:gd name="connsiteX7" fmla="*/ 1318846 w 3810000"/>
              <a:gd name="connsiteY7" fmla="*/ 58616 h 4698023"/>
              <a:gd name="connsiteX8" fmla="*/ 1494692 w 3810000"/>
              <a:gd name="connsiteY8" fmla="*/ 35170 h 4698023"/>
              <a:gd name="connsiteX9" fmla="*/ 1717430 w 3810000"/>
              <a:gd name="connsiteY9" fmla="*/ 70339 h 4698023"/>
              <a:gd name="connsiteX10" fmla="*/ 2010507 w 3810000"/>
              <a:gd name="connsiteY10" fmla="*/ 46893 h 4698023"/>
              <a:gd name="connsiteX11" fmla="*/ 2174630 w 3810000"/>
              <a:gd name="connsiteY11" fmla="*/ 11723 h 4698023"/>
              <a:gd name="connsiteX12" fmla="*/ 2444261 w 3810000"/>
              <a:gd name="connsiteY12" fmla="*/ 58616 h 4698023"/>
              <a:gd name="connsiteX13" fmla="*/ 2702169 w 3810000"/>
              <a:gd name="connsiteY13" fmla="*/ 0 h 4698023"/>
              <a:gd name="connsiteX14" fmla="*/ 2913184 w 3810000"/>
              <a:gd name="connsiteY14" fmla="*/ 23447 h 4698023"/>
              <a:gd name="connsiteX15" fmla="*/ 3206261 w 3810000"/>
              <a:gd name="connsiteY15" fmla="*/ 1 h 4698023"/>
              <a:gd name="connsiteX16" fmla="*/ 3810000 w 3810000"/>
              <a:gd name="connsiteY16" fmla="*/ 49823 h 4698023"/>
              <a:gd name="connsiteX17" fmla="*/ 3810000 w 3810000"/>
              <a:gd name="connsiteY17" fmla="*/ 4698023 h 4698023"/>
              <a:gd name="connsiteX18" fmla="*/ 0 w 3810000"/>
              <a:gd name="connsiteY18" fmla="*/ 4698023 h 4698023"/>
              <a:gd name="connsiteX19" fmla="*/ 0 w 3810000"/>
              <a:gd name="connsiteY19" fmla="*/ 49823 h 4698023"/>
              <a:gd name="connsiteX0" fmla="*/ 0 w 3810000"/>
              <a:gd name="connsiteY0" fmla="*/ 355975 h 5004175"/>
              <a:gd name="connsiteX1" fmla="*/ 193431 w 3810000"/>
              <a:gd name="connsiteY1" fmla="*/ 353044 h 5004175"/>
              <a:gd name="connsiteX2" fmla="*/ 463062 w 3810000"/>
              <a:gd name="connsiteY2" fmla="*/ 399937 h 5004175"/>
              <a:gd name="connsiteX3" fmla="*/ 720969 w 3810000"/>
              <a:gd name="connsiteY3" fmla="*/ 329599 h 5004175"/>
              <a:gd name="connsiteX4" fmla="*/ 838200 w 3810000"/>
              <a:gd name="connsiteY4" fmla="*/ 364768 h 5004175"/>
              <a:gd name="connsiteX5" fmla="*/ 990600 w 3810000"/>
              <a:gd name="connsiteY5" fmla="*/ 329599 h 5004175"/>
              <a:gd name="connsiteX6" fmla="*/ 1143000 w 3810000"/>
              <a:gd name="connsiteY6" fmla="*/ 376491 h 5004175"/>
              <a:gd name="connsiteX7" fmla="*/ 1318846 w 3810000"/>
              <a:gd name="connsiteY7" fmla="*/ 364768 h 5004175"/>
              <a:gd name="connsiteX8" fmla="*/ 1494692 w 3810000"/>
              <a:gd name="connsiteY8" fmla="*/ 341322 h 5004175"/>
              <a:gd name="connsiteX9" fmla="*/ 1717430 w 3810000"/>
              <a:gd name="connsiteY9" fmla="*/ 376491 h 5004175"/>
              <a:gd name="connsiteX10" fmla="*/ 2010507 w 3810000"/>
              <a:gd name="connsiteY10" fmla="*/ 353045 h 5004175"/>
              <a:gd name="connsiteX11" fmla="*/ 2174630 w 3810000"/>
              <a:gd name="connsiteY11" fmla="*/ 317875 h 5004175"/>
              <a:gd name="connsiteX12" fmla="*/ 2444261 w 3810000"/>
              <a:gd name="connsiteY12" fmla="*/ 364768 h 5004175"/>
              <a:gd name="connsiteX13" fmla="*/ 2702169 w 3810000"/>
              <a:gd name="connsiteY13" fmla="*/ 306152 h 5004175"/>
              <a:gd name="connsiteX14" fmla="*/ 2913184 w 3810000"/>
              <a:gd name="connsiteY14" fmla="*/ 329599 h 5004175"/>
              <a:gd name="connsiteX15" fmla="*/ 3206261 w 3810000"/>
              <a:gd name="connsiteY15" fmla="*/ 306153 h 5004175"/>
              <a:gd name="connsiteX16" fmla="*/ 3604846 w 3810000"/>
              <a:gd name="connsiteY16" fmla="*/ 306153 h 5004175"/>
              <a:gd name="connsiteX17" fmla="*/ 3810000 w 3810000"/>
              <a:gd name="connsiteY17" fmla="*/ 355975 h 5004175"/>
              <a:gd name="connsiteX18" fmla="*/ 3810000 w 3810000"/>
              <a:gd name="connsiteY18" fmla="*/ 5004175 h 5004175"/>
              <a:gd name="connsiteX19" fmla="*/ 0 w 3810000"/>
              <a:gd name="connsiteY19" fmla="*/ 5004175 h 5004175"/>
              <a:gd name="connsiteX20" fmla="*/ 0 w 3810000"/>
              <a:gd name="connsiteY20" fmla="*/ 355975 h 5004175"/>
              <a:gd name="connsiteX0" fmla="*/ 0 w 3810000"/>
              <a:gd name="connsiteY0" fmla="*/ 71751 h 4719951"/>
              <a:gd name="connsiteX1" fmla="*/ 193431 w 3810000"/>
              <a:gd name="connsiteY1" fmla="*/ 68820 h 4719951"/>
              <a:gd name="connsiteX2" fmla="*/ 463062 w 3810000"/>
              <a:gd name="connsiteY2" fmla="*/ 115713 h 4719951"/>
              <a:gd name="connsiteX3" fmla="*/ 720969 w 3810000"/>
              <a:gd name="connsiteY3" fmla="*/ 45375 h 4719951"/>
              <a:gd name="connsiteX4" fmla="*/ 838200 w 3810000"/>
              <a:gd name="connsiteY4" fmla="*/ 80544 h 4719951"/>
              <a:gd name="connsiteX5" fmla="*/ 990600 w 3810000"/>
              <a:gd name="connsiteY5" fmla="*/ 45375 h 4719951"/>
              <a:gd name="connsiteX6" fmla="*/ 1143000 w 3810000"/>
              <a:gd name="connsiteY6" fmla="*/ 92267 h 4719951"/>
              <a:gd name="connsiteX7" fmla="*/ 1318846 w 3810000"/>
              <a:gd name="connsiteY7" fmla="*/ 80544 h 4719951"/>
              <a:gd name="connsiteX8" fmla="*/ 1494692 w 3810000"/>
              <a:gd name="connsiteY8" fmla="*/ 57098 h 4719951"/>
              <a:gd name="connsiteX9" fmla="*/ 1717430 w 3810000"/>
              <a:gd name="connsiteY9" fmla="*/ 92267 h 4719951"/>
              <a:gd name="connsiteX10" fmla="*/ 2010507 w 3810000"/>
              <a:gd name="connsiteY10" fmla="*/ 68821 h 4719951"/>
              <a:gd name="connsiteX11" fmla="*/ 2174630 w 3810000"/>
              <a:gd name="connsiteY11" fmla="*/ 33651 h 4719951"/>
              <a:gd name="connsiteX12" fmla="*/ 2444261 w 3810000"/>
              <a:gd name="connsiteY12" fmla="*/ 80544 h 4719951"/>
              <a:gd name="connsiteX13" fmla="*/ 2702169 w 3810000"/>
              <a:gd name="connsiteY13" fmla="*/ 21928 h 4719951"/>
              <a:gd name="connsiteX14" fmla="*/ 2913184 w 3810000"/>
              <a:gd name="connsiteY14" fmla="*/ 45375 h 4719951"/>
              <a:gd name="connsiteX15" fmla="*/ 3206261 w 3810000"/>
              <a:gd name="connsiteY15" fmla="*/ 21929 h 4719951"/>
              <a:gd name="connsiteX16" fmla="*/ 3604846 w 3810000"/>
              <a:gd name="connsiteY16" fmla="*/ 21929 h 4719951"/>
              <a:gd name="connsiteX17" fmla="*/ 3810000 w 3810000"/>
              <a:gd name="connsiteY17" fmla="*/ 71751 h 4719951"/>
              <a:gd name="connsiteX18" fmla="*/ 3810000 w 3810000"/>
              <a:gd name="connsiteY18" fmla="*/ 4719951 h 4719951"/>
              <a:gd name="connsiteX19" fmla="*/ 0 w 3810000"/>
              <a:gd name="connsiteY19" fmla="*/ 4719951 h 4719951"/>
              <a:gd name="connsiteX20" fmla="*/ 0 w 3810000"/>
              <a:gd name="connsiteY20" fmla="*/ 71751 h 4719951"/>
              <a:gd name="connsiteX0" fmla="*/ 29308 w 3839308"/>
              <a:gd name="connsiteY0" fmla="*/ 71751 h 4719951"/>
              <a:gd name="connsiteX1" fmla="*/ 222739 w 3839308"/>
              <a:gd name="connsiteY1" fmla="*/ 68820 h 4719951"/>
              <a:gd name="connsiteX2" fmla="*/ 492370 w 3839308"/>
              <a:gd name="connsiteY2" fmla="*/ 115713 h 4719951"/>
              <a:gd name="connsiteX3" fmla="*/ 750277 w 3839308"/>
              <a:gd name="connsiteY3" fmla="*/ 45375 h 4719951"/>
              <a:gd name="connsiteX4" fmla="*/ 867508 w 3839308"/>
              <a:gd name="connsiteY4" fmla="*/ 80544 h 4719951"/>
              <a:gd name="connsiteX5" fmla="*/ 1019908 w 3839308"/>
              <a:gd name="connsiteY5" fmla="*/ 45375 h 4719951"/>
              <a:gd name="connsiteX6" fmla="*/ 1172308 w 3839308"/>
              <a:gd name="connsiteY6" fmla="*/ 92267 h 4719951"/>
              <a:gd name="connsiteX7" fmla="*/ 1348154 w 3839308"/>
              <a:gd name="connsiteY7" fmla="*/ 80544 h 4719951"/>
              <a:gd name="connsiteX8" fmla="*/ 1524000 w 3839308"/>
              <a:gd name="connsiteY8" fmla="*/ 57098 h 4719951"/>
              <a:gd name="connsiteX9" fmla="*/ 1746738 w 3839308"/>
              <a:gd name="connsiteY9" fmla="*/ 92267 h 4719951"/>
              <a:gd name="connsiteX10" fmla="*/ 2039815 w 3839308"/>
              <a:gd name="connsiteY10" fmla="*/ 68821 h 4719951"/>
              <a:gd name="connsiteX11" fmla="*/ 2203938 w 3839308"/>
              <a:gd name="connsiteY11" fmla="*/ 33651 h 4719951"/>
              <a:gd name="connsiteX12" fmla="*/ 2473569 w 3839308"/>
              <a:gd name="connsiteY12" fmla="*/ 80544 h 4719951"/>
              <a:gd name="connsiteX13" fmla="*/ 2731477 w 3839308"/>
              <a:gd name="connsiteY13" fmla="*/ 21928 h 4719951"/>
              <a:gd name="connsiteX14" fmla="*/ 2942492 w 3839308"/>
              <a:gd name="connsiteY14" fmla="*/ 45375 h 4719951"/>
              <a:gd name="connsiteX15" fmla="*/ 3235569 w 3839308"/>
              <a:gd name="connsiteY15" fmla="*/ 21929 h 4719951"/>
              <a:gd name="connsiteX16" fmla="*/ 3634154 w 3839308"/>
              <a:gd name="connsiteY16" fmla="*/ 21929 h 4719951"/>
              <a:gd name="connsiteX17" fmla="*/ 3839308 w 3839308"/>
              <a:gd name="connsiteY17" fmla="*/ 71751 h 4719951"/>
              <a:gd name="connsiteX18" fmla="*/ 3839308 w 3839308"/>
              <a:gd name="connsiteY18" fmla="*/ 4719951 h 4719951"/>
              <a:gd name="connsiteX19" fmla="*/ 29308 w 3839308"/>
              <a:gd name="connsiteY19" fmla="*/ 4719951 h 4719951"/>
              <a:gd name="connsiteX20" fmla="*/ 0 w 3839308"/>
              <a:gd name="connsiteY20" fmla="*/ 291560 h 4719951"/>
              <a:gd name="connsiteX21" fmla="*/ 29308 w 3839308"/>
              <a:gd name="connsiteY21" fmla="*/ 71751 h 4719951"/>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269631 w 3839308"/>
              <a:gd name="connsiteY19" fmla="*/ 4758052 h 4758052"/>
              <a:gd name="connsiteX20" fmla="*/ 29308 w 3839308"/>
              <a:gd name="connsiteY20" fmla="*/ 4719951 h 4758052"/>
              <a:gd name="connsiteX21" fmla="*/ 0 w 3839308"/>
              <a:gd name="connsiteY21" fmla="*/ 291560 h 4758052"/>
              <a:gd name="connsiteX22" fmla="*/ 29308 w 3839308"/>
              <a:gd name="connsiteY22"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468923 w 3839308"/>
              <a:gd name="connsiteY19" fmla="*/ 4722882 h 4758052"/>
              <a:gd name="connsiteX20" fmla="*/ 269631 w 3839308"/>
              <a:gd name="connsiteY20" fmla="*/ 4758052 h 4758052"/>
              <a:gd name="connsiteX21" fmla="*/ 29308 w 3839308"/>
              <a:gd name="connsiteY21" fmla="*/ 4719951 h 4758052"/>
              <a:gd name="connsiteX22" fmla="*/ 0 w 3839308"/>
              <a:gd name="connsiteY22" fmla="*/ 291560 h 4758052"/>
              <a:gd name="connsiteX23" fmla="*/ 29308 w 3839308"/>
              <a:gd name="connsiteY23" fmla="*/ 71751 h 4758052"/>
              <a:gd name="connsiteX0" fmla="*/ 29308 w 3839308"/>
              <a:gd name="connsiteY0" fmla="*/ 71751 h 4758052"/>
              <a:gd name="connsiteX1" fmla="*/ 222739 w 3839308"/>
              <a:gd name="connsiteY1" fmla="*/ 68820 h 4758052"/>
              <a:gd name="connsiteX2" fmla="*/ 492370 w 3839308"/>
              <a:gd name="connsiteY2" fmla="*/ 115713 h 4758052"/>
              <a:gd name="connsiteX3" fmla="*/ 750277 w 3839308"/>
              <a:gd name="connsiteY3" fmla="*/ 45375 h 4758052"/>
              <a:gd name="connsiteX4" fmla="*/ 867508 w 3839308"/>
              <a:gd name="connsiteY4" fmla="*/ 80544 h 4758052"/>
              <a:gd name="connsiteX5" fmla="*/ 1019908 w 3839308"/>
              <a:gd name="connsiteY5" fmla="*/ 45375 h 4758052"/>
              <a:gd name="connsiteX6" fmla="*/ 1172308 w 3839308"/>
              <a:gd name="connsiteY6" fmla="*/ 92267 h 4758052"/>
              <a:gd name="connsiteX7" fmla="*/ 1348154 w 3839308"/>
              <a:gd name="connsiteY7" fmla="*/ 80544 h 4758052"/>
              <a:gd name="connsiteX8" fmla="*/ 1524000 w 3839308"/>
              <a:gd name="connsiteY8" fmla="*/ 57098 h 4758052"/>
              <a:gd name="connsiteX9" fmla="*/ 1746738 w 3839308"/>
              <a:gd name="connsiteY9" fmla="*/ 92267 h 4758052"/>
              <a:gd name="connsiteX10" fmla="*/ 2039815 w 3839308"/>
              <a:gd name="connsiteY10" fmla="*/ 68821 h 4758052"/>
              <a:gd name="connsiteX11" fmla="*/ 2203938 w 3839308"/>
              <a:gd name="connsiteY11" fmla="*/ 33651 h 4758052"/>
              <a:gd name="connsiteX12" fmla="*/ 2473569 w 3839308"/>
              <a:gd name="connsiteY12" fmla="*/ 80544 h 4758052"/>
              <a:gd name="connsiteX13" fmla="*/ 2731477 w 3839308"/>
              <a:gd name="connsiteY13" fmla="*/ 21928 h 4758052"/>
              <a:gd name="connsiteX14" fmla="*/ 2942492 w 3839308"/>
              <a:gd name="connsiteY14" fmla="*/ 45375 h 4758052"/>
              <a:gd name="connsiteX15" fmla="*/ 3235569 w 3839308"/>
              <a:gd name="connsiteY15" fmla="*/ 21929 h 4758052"/>
              <a:gd name="connsiteX16" fmla="*/ 3634154 w 3839308"/>
              <a:gd name="connsiteY16" fmla="*/ 21929 h 4758052"/>
              <a:gd name="connsiteX17" fmla="*/ 3839308 w 3839308"/>
              <a:gd name="connsiteY17" fmla="*/ 71751 h 4758052"/>
              <a:gd name="connsiteX18" fmla="*/ 3839308 w 3839308"/>
              <a:gd name="connsiteY18" fmla="*/ 4719951 h 4758052"/>
              <a:gd name="connsiteX19" fmla="*/ 750277 w 3839308"/>
              <a:gd name="connsiteY19" fmla="*/ 4758051 h 4758052"/>
              <a:gd name="connsiteX20" fmla="*/ 468923 w 3839308"/>
              <a:gd name="connsiteY20" fmla="*/ 4722882 h 4758052"/>
              <a:gd name="connsiteX21" fmla="*/ 269631 w 3839308"/>
              <a:gd name="connsiteY21" fmla="*/ 4758052 h 4758052"/>
              <a:gd name="connsiteX22" fmla="*/ 29308 w 3839308"/>
              <a:gd name="connsiteY22" fmla="*/ 4719951 h 4758052"/>
              <a:gd name="connsiteX23" fmla="*/ 0 w 3839308"/>
              <a:gd name="connsiteY23" fmla="*/ 291560 h 4758052"/>
              <a:gd name="connsiteX24" fmla="*/ 29308 w 3839308"/>
              <a:gd name="connsiteY24" fmla="*/ 71751 h 4758052"/>
              <a:gd name="connsiteX0" fmla="*/ 29308 w 3839308"/>
              <a:gd name="connsiteY0" fmla="*/ 71751 h 5065565"/>
              <a:gd name="connsiteX1" fmla="*/ 222739 w 3839308"/>
              <a:gd name="connsiteY1" fmla="*/ 68820 h 5065565"/>
              <a:gd name="connsiteX2" fmla="*/ 492370 w 3839308"/>
              <a:gd name="connsiteY2" fmla="*/ 115713 h 5065565"/>
              <a:gd name="connsiteX3" fmla="*/ 750277 w 3839308"/>
              <a:gd name="connsiteY3" fmla="*/ 45375 h 5065565"/>
              <a:gd name="connsiteX4" fmla="*/ 867508 w 3839308"/>
              <a:gd name="connsiteY4" fmla="*/ 80544 h 5065565"/>
              <a:gd name="connsiteX5" fmla="*/ 1019908 w 3839308"/>
              <a:gd name="connsiteY5" fmla="*/ 45375 h 5065565"/>
              <a:gd name="connsiteX6" fmla="*/ 1172308 w 3839308"/>
              <a:gd name="connsiteY6" fmla="*/ 92267 h 5065565"/>
              <a:gd name="connsiteX7" fmla="*/ 1348154 w 3839308"/>
              <a:gd name="connsiteY7" fmla="*/ 80544 h 5065565"/>
              <a:gd name="connsiteX8" fmla="*/ 1524000 w 3839308"/>
              <a:gd name="connsiteY8" fmla="*/ 57098 h 5065565"/>
              <a:gd name="connsiteX9" fmla="*/ 1746738 w 3839308"/>
              <a:gd name="connsiteY9" fmla="*/ 92267 h 5065565"/>
              <a:gd name="connsiteX10" fmla="*/ 2039815 w 3839308"/>
              <a:gd name="connsiteY10" fmla="*/ 68821 h 5065565"/>
              <a:gd name="connsiteX11" fmla="*/ 2203938 w 3839308"/>
              <a:gd name="connsiteY11" fmla="*/ 33651 h 5065565"/>
              <a:gd name="connsiteX12" fmla="*/ 2473569 w 3839308"/>
              <a:gd name="connsiteY12" fmla="*/ 80544 h 5065565"/>
              <a:gd name="connsiteX13" fmla="*/ 2731477 w 3839308"/>
              <a:gd name="connsiteY13" fmla="*/ 21928 h 5065565"/>
              <a:gd name="connsiteX14" fmla="*/ 2942492 w 3839308"/>
              <a:gd name="connsiteY14" fmla="*/ 45375 h 5065565"/>
              <a:gd name="connsiteX15" fmla="*/ 3235569 w 3839308"/>
              <a:gd name="connsiteY15" fmla="*/ 21929 h 5065565"/>
              <a:gd name="connsiteX16" fmla="*/ 3634154 w 3839308"/>
              <a:gd name="connsiteY16" fmla="*/ 21929 h 5065565"/>
              <a:gd name="connsiteX17" fmla="*/ 3839308 w 3839308"/>
              <a:gd name="connsiteY17" fmla="*/ 71751 h 5065565"/>
              <a:gd name="connsiteX18" fmla="*/ 3839308 w 3839308"/>
              <a:gd name="connsiteY18" fmla="*/ 4719951 h 5065565"/>
              <a:gd name="connsiteX19" fmla="*/ 1019908 w 3839308"/>
              <a:gd name="connsiteY19" fmla="*/ 4722882 h 5065565"/>
              <a:gd name="connsiteX20" fmla="*/ 750277 w 3839308"/>
              <a:gd name="connsiteY20" fmla="*/ 4758051 h 5065565"/>
              <a:gd name="connsiteX21" fmla="*/ 468923 w 3839308"/>
              <a:gd name="connsiteY21" fmla="*/ 4722882 h 5065565"/>
              <a:gd name="connsiteX22" fmla="*/ 269631 w 3839308"/>
              <a:gd name="connsiteY22" fmla="*/ 4758052 h 5065565"/>
              <a:gd name="connsiteX23" fmla="*/ 29308 w 3839308"/>
              <a:gd name="connsiteY23" fmla="*/ 4719951 h 5065565"/>
              <a:gd name="connsiteX24" fmla="*/ 0 w 3839308"/>
              <a:gd name="connsiteY24" fmla="*/ 291560 h 5065565"/>
              <a:gd name="connsiteX25" fmla="*/ 29308 w 3839308"/>
              <a:gd name="connsiteY25" fmla="*/ 71751 h 5065565"/>
              <a:gd name="connsiteX0" fmla="*/ 29308 w 3839308"/>
              <a:gd name="connsiteY0" fmla="*/ 71751 h 5070814"/>
              <a:gd name="connsiteX1" fmla="*/ 222739 w 3839308"/>
              <a:gd name="connsiteY1" fmla="*/ 68820 h 5070814"/>
              <a:gd name="connsiteX2" fmla="*/ 492370 w 3839308"/>
              <a:gd name="connsiteY2" fmla="*/ 115713 h 5070814"/>
              <a:gd name="connsiteX3" fmla="*/ 750277 w 3839308"/>
              <a:gd name="connsiteY3" fmla="*/ 45375 h 5070814"/>
              <a:gd name="connsiteX4" fmla="*/ 867508 w 3839308"/>
              <a:gd name="connsiteY4" fmla="*/ 80544 h 5070814"/>
              <a:gd name="connsiteX5" fmla="*/ 1019908 w 3839308"/>
              <a:gd name="connsiteY5" fmla="*/ 45375 h 5070814"/>
              <a:gd name="connsiteX6" fmla="*/ 1172308 w 3839308"/>
              <a:gd name="connsiteY6" fmla="*/ 92267 h 5070814"/>
              <a:gd name="connsiteX7" fmla="*/ 1348154 w 3839308"/>
              <a:gd name="connsiteY7" fmla="*/ 80544 h 5070814"/>
              <a:gd name="connsiteX8" fmla="*/ 1524000 w 3839308"/>
              <a:gd name="connsiteY8" fmla="*/ 57098 h 5070814"/>
              <a:gd name="connsiteX9" fmla="*/ 1746738 w 3839308"/>
              <a:gd name="connsiteY9" fmla="*/ 92267 h 5070814"/>
              <a:gd name="connsiteX10" fmla="*/ 2039815 w 3839308"/>
              <a:gd name="connsiteY10" fmla="*/ 68821 h 5070814"/>
              <a:gd name="connsiteX11" fmla="*/ 2203938 w 3839308"/>
              <a:gd name="connsiteY11" fmla="*/ 33651 h 5070814"/>
              <a:gd name="connsiteX12" fmla="*/ 2473569 w 3839308"/>
              <a:gd name="connsiteY12" fmla="*/ 80544 h 5070814"/>
              <a:gd name="connsiteX13" fmla="*/ 2731477 w 3839308"/>
              <a:gd name="connsiteY13" fmla="*/ 21928 h 5070814"/>
              <a:gd name="connsiteX14" fmla="*/ 2942492 w 3839308"/>
              <a:gd name="connsiteY14" fmla="*/ 45375 h 5070814"/>
              <a:gd name="connsiteX15" fmla="*/ 3235569 w 3839308"/>
              <a:gd name="connsiteY15" fmla="*/ 21929 h 5070814"/>
              <a:gd name="connsiteX16" fmla="*/ 3634154 w 3839308"/>
              <a:gd name="connsiteY16" fmla="*/ 21929 h 5070814"/>
              <a:gd name="connsiteX17" fmla="*/ 3839308 w 3839308"/>
              <a:gd name="connsiteY17" fmla="*/ 71751 h 5070814"/>
              <a:gd name="connsiteX18" fmla="*/ 3839308 w 3839308"/>
              <a:gd name="connsiteY18" fmla="*/ 4719951 h 5070814"/>
              <a:gd name="connsiteX19" fmla="*/ 1324708 w 3839308"/>
              <a:gd name="connsiteY19" fmla="*/ 4734605 h 5070814"/>
              <a:gd name="connsiteX20" fmla="*/ 1019908 w 3839308"/>
              <a:gd name="connsiteY20" fmla="*/ 4722882 h 5070814"/>
              <a:gd name="connsiteX21" fmla="*/ 750277 w 3839308"/>
              <a:gd name="connsiteY21" fmla="*/ 4758051 h 5070814"/>
              <a:gd name="connsiteX22" fmla="*/ 468923 w 3839308"/>
              <a:gd name="connsiteY22" fmla="*/ 4722882 h 5070814"/>
              <a:gd name="connsiteX23" fmla="*/ 269631 w 3839308"/>
              <a:gd name="connsiteY23" fmla="*/ 4758052 h 5070814"/>
              <a:gd name="connsiteX24" fmla="*/ 29308 w 3839308"/>
              <a:gd name="connsiteY24" fmla="*/ 4719951 h 5070814"/>
              <a:gd name="connsiteX25" fmla="*/ 0 w 3839308"/>
              <a:gd name="connsiteY25" fmla="*/ 291560 h 5070814"/>
              <a:gd name="connsiteX26" fmla="*/ 29308 w 3839308"/>
              <a:gd name="connsiteY26" fmla="*/ 71751 h 5070814"/>
              <a:gd name="connsiteX0" fmla="*/ 29308 w 3839308"/>
              <a:gd name="connsiteY0" fmla="*/ 71751 h 5065151"/>
              <a:gd name="connsiteX1" fmla="*/ 222739 w 3839308"/>
              <a:gd name="connsiteY1" fmla="*/ 68820 h 5065151"/>
              <a:gd name="connsiteX2" fmla="*/ 492370 w 3839308"/>
              <a:gd name="connsiteY2" fmla="*/ 115713 h 5065151"/>
              <a:gd name="connsiteX3" fmla="*/ 750277 w 3839308"/>
              <a:gd name="connsiteY3" fmla="*/ 45375 h 5065151"/>
              <a:gd name="connsiteX4" fmla="*/ 867508 w 3839308"/>
              <a:gd name="connsiteY4" fmla="*/ 80544 h 5065151"/>
              <a:gd name="connsiteX5" fmla="*/ 1019908 w 3839308"/>
              <a:gd name="connsiteY5" fmla="*/ 45375 h 5065151"/>
              <a:gd name="connsiteX6" fmla="*/ 1172308 w 3839308"/>
              <a:gd name="connsiteY6" fmla="*/ 92267 h 5065151"/>
              <a:gd name="connsiteX7" fmla="*/ 1348154 w 3839308"/>
              <a:gd name="connsiteY7" fmla="*/ 80544 h 5065151"/>
              <a:gd name="connsiteX8" fmla="*/ 1524000 w 3839308"/>
              <a:gd name="connsiteY8" fmla="*/ 57098 h 5065151"/>
              <a:gd name="connsiteX9" fmla="*/ 1746738 w 3839308"/>
              <a:gd name="connsiteY9" fmla="*/ 92267 h 5065151"/>
              <a:gd name="connsiteX10" fmla="*/ 2039815 w 3839308"/>
              <a:gd name="connsiteY10" fmla="*/ 68821 h 5065151"/>
              <a:gd name="connsiteX11" fmla="*/ 2203938 w 3839308"/>
              <a:gd name="connsiteY11" fmla="*/ 33651 h 5065151"/>
              <a:gd name="connsiteX12" fmla="*/ 2473569 w 3839308"/>
              <a:gd name="connsiteY12" fmla="*/ 80544 h 5065151"/>
              <a:gd name="connsiteX13" fmla="*/ 2731477 w 3839308"/>
              <a:gd name="connsiteY13" fmla="*/ 21928 h 5065151"/>
              <a:gd name="connsiteX14" fmla="*/ 2942492 w 3839308"/>
              <a:gd name="connsiteY14" fmla="*/ 45375 h 5065151"/>
              <a:gd name="connsiteX15" fmla="*/ 3235569 w 3839308"/>
              <a:gd name="connsiteY15" fmla="*/ 21929 h 5065151"/>
              <a:gd name="connsiteX16" fmla="*/ 3634154 w 3839308"/>
              <a:gd name="connsiteY16" fmla="*/ 21929 h 5065151"/>
              <a:gd name="connsiteX17" fmla="*/ 3839308 w 3839308"/>
              <a:gd name="connsiteY17" fmla="*/ 71751 h 5065151"/>
              <a:gd name="connsiteX18" fmla="*/ 3839308 w 3839308"/>
              <a:gd name="connsiteY18" fmla="*/ 4719951 h 5065151"/>
              <a:gd name="connsiteX19" fmla="*/ 1547446 w 3839308"/>
              <a:gd name="connsiteY19" fmla="*/ 4711158 h 5065151"/>
              <a:gd name="connsiteX20" fmla="*/ 1324708 w 3839308"/>
              <a:gd name="connsiteY20" fmla="*/ 4734605 h 5065151"/>
              <a:gd name="connsiteX21" fmla="*/ 1019908 w 3839308"/>
              <a:gd name="connsiteY21" fmla="*/ 4722882 h 5065151"/>
              <a:gd name="connsiteX22" fmla="*/ 750277 w 3839308"/>
              <a:gd name="connsiteY22" fmla="*/ 4758051 h 5065151"/>
              <a:gd name="connsiteX23" fmla="*/ 468923 w 3839308"/>
              <a:gd name="connsiteY23" fmla="*/ 4722882 h 5065151"/>
              <a:gd name="connsiteX24" fmla="*/ 269631 w 3839308"/>
              <a:gd name="connsiteY24" fmla="*/ 4758052 h 5065151"/>
              <a:gd name="connsiteX25" fmla="*/ 29308 w 3839308"/>
              <a:gd name="connsiteY25" fmla="*/ 4719951 h 5065151"/>
              <a:gd name="connsiteX26" fmla="*/ 0 w 3839308"/>
              <a:gd name="connsiteY26" fmla="*/ 291560 h 5065151"/>
              <a:gd name="connsiteX27" fmla="*/ 29308 w 3839308"/>
              <a:gd name="connsiteY27" fmla="*/ 71751 h 5065151"/>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547446 w 3839308"/>
              <a:gd name="connsiteY20" fmla="*/ 4711158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81546"/>
              <a:gd name="connsiteX1" fmla="*/ 222739 w 3839308"/>
              <a:gd name="connsiteY1" fmla="*/ 68820 h 5081546"/>
              <a:gd name="connsiteX2" fmla="*/ 492370 w 3839308"/>
              <a:gd name="connsiteY2" fmla="*/ 115713 h 5081546"/>
              <a:gd name="connsiteX3" fmla="*/ 750277 w 3839308"/>
              <a:gd name="connsiteY3" fmla="*/ 45375 h 5081546"/>
              <a:gd name="connsiteX4" fmla="*/ 867508 w 3839308"/>
              <a:gd name="connsiteY4" fmla="*/ 80544 h 5081546"/>
              <a:gd name="connsiteX5" fmla="*/ 1019908 w 3839308"/>
              <a:gd name="connsiteY5" fmla="*/ 45375 h 5081546"/>
              <a:gd name="connsiteX6" fmla="*/ 1172308 w 3839308"/>
              <a:gd name="connsiteY6" fmla="*/ 92267 h 5081546"/>
              <a:gd name="connsiteX7" fmla="*/ 1348154 w 3839308"/>
              <a:gd name="connsiteY7" fmla="*/ 80544 h 5081546"/>
              <a:gd name="connsiteX8" fmla="*/ 1524000 w 3839308"/>
              <a:gd name="connsiteY8" fmla="*/ 57098 h 5081546"/>
              <a:gd name="connsiteX9" fmla="*/ 1746738 w 3839308"/>
              <a:gd name="connsiteY9" fmla="*/ 92267 h 5081546"/>
              <a:gd name="connsiteX10" fmla="*/ 2039815 w 3839308"/>
              <a:gd name="connsiteY10" fmla="*/ 68821 h 5081546"/>
              <a:gd name="connsiteX11" fmla="*/ 2203938 w 3839308"/>
              <a:gd name="connsiteY11" fmla="*/ 33651 h 5081546"/>
              <a:gd name="connsiteX12" fmla="*/ 2473569 w 3839308"/>
              <a:gd name="connsiteY12" fmla="*/ 80544 h 5081546"/>
              <a:gd name="connsiteX13" fmla="*/ 2731477 w 3839308"/>
              <a:gd name="connsiteY13" fmla="*/ 21928 h 5081546"/>
              <a:gd name="connsiteX14" fmla="*/ 2942492 w 3839308"/>
              <a:gd name="connsiteY14" fmla="*/ 45375 h 5081546"/>
              <a:gd name="connsiteX15" fmla="*/ 3235569 w 3839308"/>
              <a:gd name="connsiteY15" fmla="*/ 21929 h 5081546"/>
              <a:gd name="connsiteX16" fmla="*/ 3634154 w 3839308"/>
              <a:gd name="connsiteY16" fmla="*/ 21929 h 5081546"/>
              <a:gd name="connsiteX17" fmla="*/ 3839308 w 3839308"/>
              <a:gd name="connsiteY17" fmla="*/ 71751 h 5081546"/>
              <a:gd name="connsiteX18" fmla="*/ 3839308 w 3839308"/>
              <a:gd name="connsiteY18" fmla="*/ 4719951 h 5081546"/>
              <a:gd name="connsiteX19" fmla="*/ 1652954 w 3839308"/>
              <a:gd name="connsiteY19" fmla="*/ 4781498 h 5081546"/>
              <a:gd name="connsiteX20" fmla="*/ 1477108 w 3839308"/>
              <a:gd name="connsiteY20" fmla="*/ 4769773 h 5081546"/>
              <a:gd name="connsiteX21" fmla="*/ 1324708 w 3839308"/>
              <a:gd name="connsiteY21" fmla="*/ 4734605 h 5081546"/>
              <a:gd name="connsiteX22" fmla="*/ 1019908 w 3839308"/>
              <a:gd name="connsiteY22" fmla="*/ 4722882 h 5081546"/>
              <a:gd name="connsiteX23" fmla="*/ 750277 w 3839308"/>
              <a:gd name="connsiteY23" fmla="*/ 4758051 h 5081546"/>
              <a:gd name="connsiteX24" fmla="*/ 468923 w 3839308"/>
              <a:gd name="connsiteY24" fmla="*/ 4722882 h 5081546"/>
              <a:gd name="connsiteX25" fmla="*/ 269631 w 3839308"/>
              <a:gd name="connsiteY25" fmla="*/ 4758052 h 5081546"/>
              <a:gd name="connsiteX26" fmla="*/ 29308 w 3839308"/>
              <a:gd name="connsiteY26" fmla="*/ 4719951 h 5081546"/>
              <a:gd name="connsiteX27" fmla="*/ 0 w 3839308"/>
              <a:gd name="connsiteY27" fmla="*/ 291560 h 5081546"/>
              <a:gd name="connsiteX28" fmla="*/ 29308 w 3839308"/>
              <a:gd name="connsiteY28" fmla="*/ 71751 h 5081546"/>
              <a:gd name="connsiteX0" fmla="*/ 29308 w 3839308"/>
              <a:gd name="connsiteY0" fmla="*/ 71751 h 5077465"/>
              <a:gd name="connsiteX1" fmla="*/ 222739 w 3839308"/>
              <a:gd name="connsiteY1" fmla="*/ 68820 h 5077465"/>
              <a:gd name="connsiteX2" fmla="*/ 492370 w 3839308"/>
              <a:gd name="connsiteY2" fmla="*/ 115713 h 5077465"/>
              <a:gd name="connsiteX3" fmla="*/ 750277 w 3839308"/>
              <a:gd name="connsiteY3" fmla="*/ 45375 h 5077465"/>
              <a:gd name="connsiteX4" fmla="*/ 867508 w 3839308"/>
              <a:gd name="connsiteY4" fmla="*/ 80544 h 5077465"/>
              <a:gd name="connsiteX5" fmla="*/ 1019908 w 3839308"/>
              <a:gd name="connsiteY5" fmla="*/ 45375 h 5077465"/>
              <a:gd name="connsiteX6" fmla="*/ 1172308 w 3839308"/>
              <a:gd name="connsiteY6" fmla="*/ 92267 h 5077465"/>
              <a:gd name="connsiteX7" fmla="*/ 1348154 w 3839308"/>
              <a:gd name="connsiteY7" fmla="*/ 80544 h 5077465"/>
              <a:gd name="connsiteX8" fmla="*/ 1524000 w 3839308"/>
              <a:gd name="connsiteY8" fmla="*/ 57098 h 5077465"/>
              <a:gd name="connsiteX9" fmla="*/ 1746738 w 3839308"/>
              <a:gd name="connsiteY9" fmla="*/ 92267 h 5077465"/>
              <a:gd name="connsiteX10" fmla="*/ 2039815 w 3839308"/>
              <a:gd name="connsiteY10" fmla="*/ 68821 h 5077465"/>
              <a:gd name="connsiteX11" fmla="*/ 2203938 w 3839308"/>
              <a:gd name="connsiteY11" fmla="*/ 33651 h 5077465"/>
              <a:gd name="connsiteX12" fmla="*/ 2473569 w 3839308"/>
              <a:gd name="connsiteY12" fmla="*/ 80544 h 5077465"/>
              <a:gd name="connsiteX13" fmla="*/ 2731477 w 3839308"/>
              <a:gd name="connsiteY13" fmla="*/ 21928 h 5077465"/>
              <a:gd name="connsiteX14" fmla="*/ 2942492 w 3839308"/>
              <a:gd name="connsiteY14" fmla="*/ 45375 h 5077465"/>
              <a:gd name="connsiteX15" fmla="*/ 3235569 w 3839308"/>
              <a:gd name="connsiteY15" fmla="*/ 21929 h 5077465"/>
              <a:gd name="connsiteX16" fmla="*/ 3634154 w 3839308"/>
              <a:gd name="connsiteY16" fmla="*/ 21929 h 5077465"/>
              <a:gd name="connsiteX17" fmla="*/ 3839308 w 3839308"/>
              <a:gd name="connsiteY17" fmla="*/ 71751 h 5077465"/>
              <a:gd name="connsiteX18" fmla="*/ 3839308 w 3839308"/>
              <a:gd name="connsiteY18" fmla="*/ 4719951 h 5077465"/>
              <a:gd name="connsiteX19" fmla="*/ 1910861 w 3839308"/>
              <a:gd name="connsiteY19" fmla="*/ 4758050 h 5077465"/>
              <a:gd name="connsiteX20" fmla="*/ 1652954 w 3839308"/>
              <a:gd name="connsiteY20" fmla="*/ 4781498 h 5077465"/>
              <a:gd name="connsiteX21" fmla="*/ 1477108 w 3839308"/>
              <a:gd name="connsiteY21" fmla="*/ 4769773 h 5077465"/>
              <a:gd name="connsiteX22" fmla="*/ 1324708 w 3839308"/>
              <a:gd name="connsiteY22" fmla="*/ 4734605 h 5077465"/>
              <a:gd name="connsiteX23" fmla="*/ 1019908 w 3839308"/>
              <a:gd name="connsiteY23" fmla="*/ 4722882 h 5077465"/>
              <a:gd name="connsiteX24" fmla="*/ 750277 w 3839308"/>
              <a:gd name="connsiteY24" fmla="*/ 4758051 h 5077465"/>
              <a:gd name="connsiteX25" fmla="*/ 468923 w 3839308"/>
              <a:gd name="connsiteY25" fmla="*/ 4722882 h 5077465"/>
              <a:gd name="connsiteX26" fmla="*/ 269631 w 3839308"/>
              <a:gd name="connsiteY26" fmla="*/ 4758052 h 5077465"/>
              <a:gd name="connsiteX27" fmla="*/ 29308 w 3839308"/>
              <a:gd name="connsiteY27" fmla="*/ 4719951 h 5077465"/>
              <a:gd name="connsiteX28" fmla="*/ 0 w 3839308"/>
              <a:gd name="connsiteY28" fmla="*/ 291560 h 5077465"/>
              <a:gd name="connsiteX29" fmla="*/ 29308 w 3839308"/>
              <a:gd name="connsiteY29" fmla="*/ 71751 h 5077465"/>
              <a:gd name="connsiteX0" fmla="*/ 29308 w 3839308"/>
              <a:gd name="connsiteY0" fmla="*/ 71751 h 5075206"/>
              <a:gd name="connsiteX1" fmla="*/ 222739 w 3839308"/>
              <a:gd name="connsiteY1" fmla="*/ 68820 h 5075206"/>
              <a:gd name="connsiteX2" fmla="*/ 492370 w 3839308"/>
              <a:gd name="connsiteY2" fmla="*/ 115713 h 5075206"/>
              <a:gd name="connsiteX3" fmla="*/ 750277 w 3839308"/>
              <a:gd name="connsiteY3" fmla="*/ 45375 h 5075206"/>
              <a:gd name="connsiteX4" fmla="*/ 867508 w 3839308"/>
              <a:gd name="connsiteY4" fmla="*/ 80544 h 5075206"/>
              <a:gd name="connsiteX5" fmla="*/ 1019908 w 3839308"/>
              <a:gd name="connsiteY5" fmla="*/ 45375 h 5075206"/>
              <a:gd name="connsiteX6" fmla="*/ 1172308 w 3839308"/>
              <a:gd name="connsiteY6" fmla="*/ 92267 h 5075206"/>
              <a:gd name="connsiteX7" fmla="*/ 1348154 w 3839308"/>
              <a:gd name="connsiteY7" fmla="*/ 80544 h 5075206"/>
              <a:gd name="connsiteX8" fmla="*/ 1524000 w 3839308"/>
              <a:gd name="connsiteY8" fmla="*/ 57098 h 5075206"/>
              <a:gd name="connsiteX9" fmla="*/ 1746738 w 3839308"/>
              <a:gd name="connsiteY9" fmla="*/ 92267 h 5075206"/>
              <a:gd name="connsiteX10" fmla="*/ 2039815 w 3839308"/>
              <a:gd name="connsiteY10" fmla="*/ 68821 h 5075206"/>
              <a:gd name="connsiteX11" fmla="*/ 2203938 w 3839308"/>
              <a:gd name="connsiteY11" fmla="*/ 33651 h 5075206"/>
              <a:gd name="connsiteX12" fmla="*/ 2473569 w 3839308"/>
              <a:gd name="connsiteY12" fmla="*/ 80544 h 5075206"/>
              <a:gd name="connsiteX13" fmla="*/ 2731477 w 3839308"/>
              <a:gd name="connsiteY13" fmla="*/ 21928 h 5075206"/>
              <a:gd name="connsiteX14" fmla="*/ 2942492 w 3839308"/>
              <a:gd name="connsiteY14" fmla="*/ 45375 h 5075206"/>
              <a:gd name="connsiteX15" fmla="*/ 3235569 w 3839308"/>
              <a:gd name="connsiteY15" fmla="*/ 21929 h 5075206"/>
              <a:gd name="connsiteX16" fmla="*/ 3634154 w 3839308"/>
              <a:gd name="connsiteY16" fmla="*/ 21929 h 5075206"/>
              <a:gd name="connsiteX17" fmla="*/ 3839308 w 3839308"/>
              <a:gd name="connsiteY17" fmla="*/ 71751 h 5075206"/>
              <a:gd name="connsiteX18" fmla="*/ 3839308 w 3839308"/>
              <a:gd name="connsiteY18" fmla="*/ 4719951 h 5075206"/>
              <a:gd name="connsiteX19" fmla="*/ 2051538 w 3839308"/>
              <a:gd name="connsiteY19" fmla="*/ 4746328 h 5075206"/>
              <a:gd name="connsiteX20" fmla="*/ 1910861 w 3839308"/>
              <a:gd name="connsiteY20" fmla="*/ 4758050 h 5075206"/>
              <a:gd name="connsiteX21" fmla="*/ 1652954 w 3839308"/>
              <a:gd name="connsiteY21" fmla="*/ 4781498 h 5075206"/>
              <a:gd name="connsiteX22" fmla="*/ 1477108 w 3839308"/>
              <a:gd name="connsiteY22" fmla="*/ 4769773 h 5075206"/>
              <a:gd name="connsiteX23" fmla="*/ 1324708 w 3839308"/>
              <a:gd name="connsiteY23" fmla="*/ 4734605 h 5075206"/>
              <a:gd name="connsiteX24" fmla="*/ 1019908 w 3839308"/>
              <a:gd name="connsiteY24" fmla="*/ 4722882 h 5075206"/>
              <a:gd name="connsiteX25" fmla="*/ 750277 w 3839308"/>
              <a:gd name="connsiteY25" fmla="*/ 4758051 h 5075206"/>
              <a:gd name="connsiteX26" fmla="*/ 468923 w 3839308"/>
              <a:gd name="connsiteY26" fmla="*/ 4722882 h 5075206"/>
              <a:gd name="connsiteX27" fmla="*/ 269631 w 3839308"/>
              <a:gd name="connsiteY27" fmla="*/ 4758052 h 5075206"/>
              <a:gd name="connsiteX28" fmla="*/ 29308 w 3839308"/>
              <a:gd name="connsiteY28" fmla="*/ 4719951 h 5075206"/>
              <a:gd name="connsiteX29" fmla="*/ 0 w 3839308"/>
              <a:gd name="connsiteY29" fmla="*/ 291560 h 5075206"/>
              <a:gd name="connsiteX30" fmla="*/ 29308 w 3839308"/>
              <a:gd name="connsiteY30" fmla="*/ 71751 h 5075206"/>
              <a:gd name="connsiteX0" fmla="*/ 29308 w 3839308"/>
              <a:gd name="connsiteY0" fmla="*/ 71751 h 5073916"/>
              <a:gd name="connsiteX1" fmla="*/ 222739 w 3839308"/>
              <a:gd name="connsiteY1" fmla="*/ 68820 h 5073916"/>
              <a:gd name="connsiteX2" fmla="*/ 492370 w 3839308"/>
              <a:gd name="connsiteY2" fmla="*/ 115713 h 5073916"/>
              <a:gd name="connsiteX3" fmla="*/ 750277 w 3839308"/>
              <a:gd name="connsiteY3" fmla="*/ 45375 h 5073916"/>
              <a:gd name="connsiteX4" fmla="*/ 867508 w 3839308"/>
              <a:gd name="connsiteY4" fmla="*/ 80544 h 5073916"/>
              <a:gd name="connsiteX5" fmla="*/ 1019908 w 3839308"/>
              <a:gd name="connsiteY5" fmla="*/ 45375 h 5073916"/>
              <a:gd name="connsiteX6" fmla="*/ 1172308 w 3839308"/>
              <a:gd name="connsiteY6" fmla="*/ 92267 h 5073916"/>
              <a:gd name="connsiteX7" fmla="*/ 1348154 w 3839308"/>
              <a:gd name="connsiteY7" fmla="*/ 80544 h 5073916"/>
              <a:gd name="connsiteX8" fmla="*/ 1524000 w 3839308"/>
              <a:gd name="connsiteY8" fmla="*/ 57098 h 5073916"/>
              <a:gd name="connsiteX9" fmla="*/ 1746738 w 3839308"/>
              <a:gd name="connsiteY9" fmla="*/ 92267 h 5073916"/>
              <a:gd name="connsiteX10" fmla="*/ 2039815 w 3839308"/>
              <a:gd name="connsiteY10" fmla="*/ 68821 h 5073916"/>
              <a:gd name="connsiteX11" fmla="*/ 2203938 w 3839308"/>
              <a:gd name="connsiteY11" fmla="*/ 33651 h 5073916"/>
              <a:gd name="connsiteX12" fmla="*/ 2473569 w 3839308"/>
              <a:gd name="connsiteY12" fmla="*/ 80544 h 5073916"/>
              <a:gd name="connsiteX13" fmla="*/ 2731477 w 3839308"/>
              <a:gd name="connsiteY13" fmla="*/ 21928 h 5073916"/>
              <a:gd name="connsiteX14" fmla="*/ 2942492 w 3839308"/>
              <a:gd name="connsiteY14" fmla="*/ 45375 h 5073916"/>
              <a:gd name="connsiteX15" fmla="*/ 3235569 w 3839308"/>
              <a:gd name="connsiteY15" fmla="*/ 21929 h 5073916"/>
              <a:gd name="connsiteX16" fmla="*/ 3634154 w 3839308"/>
              <a:gd name="connsiteY16" fmla="*/ 21929 h 5073916"/>
              <a:gd name="connsiteX17" fmla="*/ 3839308 w 3839308"/>
              <a:gd name="connsiteY17" fmla="*/ 71751 h 5073916"/>
              <a:gd name="connsiteX18" fmla="*/ 3839308 w 3839308"/>
              <a:gd name="connsiteY18" fmla="*/ 4719951 h 5073916"/>
              <a:gd name="connsiteX19" fmla="*/ 2731476 w 3839308"/>
              <a:gd name="connsiteY19" fmla="*/ 4699435 h 5073916"/>
              <a:gd name="connsiteX20" fmla="*/ 2051538 w 3839308"/>
              <a:gd name="connsiteY20" fmla="*/ 4746328 h 5073916"/>
              <a:gd name="connsiteX21" fmla="*/ 1910861 w 3839308"/>
              <a:gd name="connsiteY21" fmla="*/ 4758050 h 5073916"/>
              <a:gd name="connsiteX22" fmla="*/ 1652954 w 3839308"/>
              <a:gd name="connsiteY22" fmla="*/ 4781498 h 5073916"/>
              <a:gd name="connsiteX23" fmla="*/ 1477108 w 3839308"/>
              <a:gd name="connsiteY23" fmla="*/ 4769773 h 5073916"/>
              <a:gd name="connsiteX24" fmla="*/ 1324708 w 3839308"/>
              <a:gd name="connsiteY24" fmla="*/ 4734605 h 5073916"/>
              <a:gd name="connsiteX25" fmla="*/ 1019908 w 3839308"/>
              <a:gd name="connsiteY25" fmla="*/ 4722882 h 5073916"/>
              <a:gd name="connsiteX26" fmla="*/ 750277 w 3839308"/>
              <a:gd name="connsiteY26" fmla="*/ 4758051 h 5073916"/>
              <a:gd name="connsiteX27" fmla="*/ 468923 w 3839308"/>
              <a:gd name="connsiteY27" fmla="*/ 4722882 h 5073916"/>
              <a:gd name="connsiteX28" fmla="*/ 269631 w 3839308"/>
              <a:gd name="connsiteY28" fmla="*/ 4758052 h 5073916"/>
              <a:gd name="connsiteX29" fmla="*/ 29308 w 3839308"/>
              <a:gd name="connsiteY29" fmla="*/ 4719951 h 5073916"/>
              <a:gd name="connsiteX30" fmla="*/ 0 w 3839308"/>
              <a:gd name="connsiteY30" fmla="*/ 291560 h 5073916"/>
              <a:gd name="connsiteX31" fmla="*/ 29308 w 3839308"/>
              <a:gd name="connsiteY31" fmla="*/ 71751 h 5073916"/>
              <a:gd name="connsiteX0" fmla="*/ 29308 w 3839308"/>
              <a:gd name="connsiteY0" fmla="*/ 71751 h 5076041"/>
              <a:gd name="connsiteX1" fmla="*/ 222739 w 3839308"/>
              <a:gd name="connsiteY1" fmla="*/ 68820 h 5076041"/>
              <a:gd name="connsiteX2" fmla="*/ 492370 w 3839308"/>
              <a:gd name="connsiteY2" fmla="*/ 115713 h 5076041"/>
              <a:gd name="connsiteX3" fmla="*/ 750277 w 3839308"/>
              <a:gd name="connsiteY3" fmla="*/ 45375 h 5076041"/>
              <a:gd name="connsiteX4" fmla="*/ 867508 w 3839308"/>
              <a:gd name="connsiteY4" fmla="*/ 80544 h 5076041"/>
              <a:gd name="connsiteX5" fmla="*/ 1019908 w 3839308"/>
              <a:gd name="connsiteY5" fmla="*/ 45375 h 5076041"/>
              <a:gd name="connsiteX6" fmla="*/ 1172308 w 3839308"/>
              <a:gd name="connsiteY6" fmla="*/ 92267 h 5076041"/>
              <a:gd name="connsiteX7" fmla="*/ 1348154 w 3839308"/>
              <a:gd name="connsiteY7" fmla="*/ 80544 h 5076041"/>
              <a:gd name="connsiteX8" fmla="*/ 1524000 w 3839308"/>
              <a:gd name="connsiteY8" fmla="*/ 57098 h 5076041"/>
              <a:gd name="connsiteX9" fmla="*/ 1746738 w 3839308"/>
              <a:gd name="connsiteY9" fmla="*/ 92267 h 5076041"/>
              <a:gd name="connsiteX10" fmla="*/ 2039815 w 3839308"/>
              <a:gd name="connsiteY10" fmla="*/ 68821 h 5076041"/>
              <a:gd name="connsiteX11" fmla="*/ 2203938 w 3839308"/>
              <a:gd name="connsiteY11" fmla="*/ 33651 h 5076041"/>
              <a:gd name="connsiteX12" fmla="*/ 2473569 w 3839308"/>
              <a:gd name="connsiteY12" fmla="*/ 80544 h 5076041"/>
              <a:gd name="connsiteX13" fmla="*/ 2731477 w 3839308"/>
              <a:gd name="connsiteY13" fmla="*/ 21928 h 5076041"/>
              <a:gd name="connsiteX14" fmla="*/ 2942492 w 3839308"/>
              <a:gd name="connsiteY14" fmla="*/ 45375 h 5076041"/>
              <a:gd name="connsiteX15" fmla="*/ 3235569 w 3839308"/>
              <a:gd name="connsiteY15" fmla="*/ 21929 h 5076041"/>
              <a:gd name="connsiteX16" fmla="*/ 3634154 w 3839308"/>
              <a:gd name="connsiteY16" fmla="*/ 21929 h 5076041"/>
              <a:gd name="connsiteX17" fmla="*/ 3839308 w 3839308"/>
              <a:gd name="connsiteY17" fmla="*/ 71751 h 5076041"/>
              <a:gd name="connsiteX18" fmla="*/ 3839308 w 3839308"/>
              <a:gd name="connsiteY18" fmla="*/ 4719951 h 5076041"/>
              <a:gd name="connsiteX19" fmla="*/ 2848707 w 3839308"/>
              <a:gd name="connsiteY19" fmla="*/ 4734605 h 5076041"/>
              <a:gd name="connsiteX20" fmla="*/ 2731476 w 3839308"/>
              <a:gd name="connsiteY20" fmla="*/ 4699435 h 5076041"/>
              <a:gd name="connsiteX21" fmla="*/ 2051538 w 3839308"/>
              <a:gd name="connsiteY21" fmla="*/ 4746328 h 5076041"/>
              <a:gd name="connsiteX22" fmla="*/ 1910861 w 3839308"/>
              <a:gd name="connsiteY22" fmla="*/ 4758050 h 5076041"/>
              <a:gd name="connsiteX23" fmla="*/ 1652954 w 3839308"/>
              <a:gd name="connsiteY23" fmla="*/ 4781498 h 5076041"/>
              <a:gd name="connsiteX24" fmla="*/ 1477108 w 3839308"/>
              <a:gd name="connsiteY24" fmla="*/ 4769773 h 5076041"/>
              <a:gd name="connsiteX25" fmla="*/ 1324708 w 3839308"/>
              <a:gd name="connsiteY25" fmla="*/ 4734605 h 5076041"/>
              <a:gd name="connsiteX26" fmla="*/ 1019908 w 3839308"/>
              <a:gd name="connsiteY26" fmla="*/ 4722882 h 5076041"/>
              <a:gd name="connsiteX27" fmla="*/ 750277 w 3839308"/>
              <a:gd name="connsiteY27" fmla="*/ 4758051 h 5076041"/>
              <a:gd name="connsiteX28" fmla="*/ 468923 w 3839308"/>
              <a:gd name="connsiteY28" fmla="*/ 4722882 h 5076041"/>
              <a:gd name="connsiteX29" fmla="*/ 269631 w 3839308"/>
              <a:gd name="connsiteY29" fmla="*/ 4758052 h 5076041"/>
              <a:gd name="connsiteX30" fmla="*/ 29308 w 3839308"/>
              <a:gd name="connsiteY30" fmla="*/ 4719951 h 5076041"/>
              <a:gd name="connsiteX31" fmla="*/ 0 w 3839308"/>
              <a:gd name="connsiteY31" fmla="*/ 291560 h 5076041"/>
              <a:gd name="connsiteX32" fmla="*/ 29308 w 3839308"/>
              <a:gd name="connsiteY32" fmla="*/ 71751 h 5076041"/>
              <a:gd name="connsiteX0" fmla="*/ 29308 w 3839308"/>
              <a:gd name="connsiteY0" fmla="*/ 71751 h 5077318"/>
              <a:gd name="connsiteX1" fmla="*/ 222739 w 3839308"/>
              <a:gd name="connsiteY1" fmla="*/ 68820 h 5077318"/>
              <a:gd name="connsiteX2" fmla="*/ 492370 w 3839308"/>
              <a:gd name="connsiteY2" fmla="*/ 115713 h 5077318"/>
              <a:gd name="connsiteX3" fmla="*/ 750277 w 3839308"/>
              <a:gd name="connsiteY3" fmla="*/ 45375 h 5077318"/>
              <a:gd name="connsiteX4" fmla="*/ 867508 w 3839308"/>
              <a:gd name="connsiteY4" fmla="*/ 80544 h 5077318"/>
              <a:gd name="connsiteX5" fmla="*/ 1019908 w 3839308"/>
              <a:gd name="connsiteY5" fmla="*/ 45375 h 5077318"/>
              <a:gd name="connsiteX6" fmla="*/ 1172308 w 3839308"/>
              <a:gd name="connsiteY6" fmla="*/ 92267 h 5077318"/>
              <a:gd name="connsiteX7" fmla="*/ 1348154 w 3839308"/>
              <a:gd name="connsiteY7" fmla="*/ 80544 h 5077318"/>
              <a:gd name="connsiteX8" fmla="*/ 1524000 w 3839308"/>
              <a:gd name="connsiteY8" fmla="*/ 57098 h 5077318"/>
              <a:gd name="connsiteX9" fmla="*/ 1746738 w 3839308"/>
              <a:gd name="connsiteY9" fmla="*/ 92267 h 5077318"/>
              <a:gd name="connsiteX10" fmla="*/ 2039815 w 3839308"/>
              <a:gd name="connsiteY10" fmla="*/ 68821 h 5077318"/>
              <a:gd name="connsiteX11" fmla="*/ 2203938 w 3839308"/>
              <a:gd name="connsiteY11" fmla="*/ 33651 h 5077318"/>
              <a:gd name="connsiteX12" fmla="*/ 2473569 w 3839308"/>
              <a:gd name="connsiteY12" fmla="*/ 80544 h 5077318"/>
              <a:gd name="connsiteX13" fmla="*/ 2731477 w 3839308"/>
              <a:gd name="connsiteY13" fmla="*/ 21928 h 5077318"/>
              <a:gd name="connsiteX14" fmla="*/ 2942492 w 3839308"/>
              <a:gd name="connsiteY14" fmla="*/ 45375 h 5077318"/>
              <a:gd name="connsiteX15" fmla="*/ 3235569 w 3839308"/>
              <a:gd name="connsiteY15" fmla="*/ 21929 h 5077318"/>
              <a:gd name="connsiteX16" fmla="*/ 3634154 w 3839308"/>
              <a:gd name="connsiteY16" fmla="*/ 21929 h 5077318"/>
              <a:gd name="connsiteX17" fmla="*/ 3839308 w 3839308"/>
              <a:gd name="connsiteY17" fmla="*/ 71751 h 5077318"/>
              <a:gd name="connsiteX18" fmla="*/ 3839308 w 3839308"/>
              <a:gd name="connsiteY18" fmla="*/ 4719951 h 5077318"/>
              <a:gd name="connsiteX19" fmla="*/ 3212123 w 3839308"/>
              <a:gd name="connsiteY19" fmla="*/ 4734605 h 5077318"/>
              <a:gd name="connsiteX20" fmla="*/ 2848707 w 3839308"/>
              <a:gd name="connsiteY20" fmla="*/ 4734605 h 5077318"/>
              <a:gd name="connsiteX21" fmla="*/ 2731476 w 3839308"/>
              <a:gd name="connsiteY21" fmla="*/ 4699435 h 5077318"/>
              <a:gd name="connsiteX22" fmla="*/ 2051538 w 3839308"/>
              <a:gd name="connsiteY22" fmla="*/ 4746328 h 5077318"/>
              <a:gd name="connsiteX23" fmla="*/ 1910861 w 3839308"/>
              <a:gd name="connsiteY23" fmla="*/ 4758050 h 5077318"/>
              <a:gd name="connsiteX24" fmla="*/ 1652954 w 3839308"/>
              <a:gd name="connsiteY24" fmla="*/ 4781498 h 5077318"/>
              <a:gd name="connsiteX25" fmla="*/ 1477108 w 3839308"/>
              <a:gd name="connsiteY25" fmla="*/ 4769773 h 5077318"/>
              <a:gd name="connsiteX26" fmla="*/ 1324708 w 3839308"/>
              <a:gd name="connsiteY26" fmla="*/ 4734605 h 5077318"/>
              <a:gd name="connsiteX27" fmla="*/ 1019908 w 3839308"/>
              <a:gd name="connsiteY27" fmla="*/ 4722882 h 5077318"/>
              <a:gd name="connsiteX28" fmla="*/ 750277 w 3839308"/>
              <a:gd name="connsiteY28" fmla="*/ 4758051 h 5077318"/>
              <a:gd name="connsiteX29" fmla="*/ 468923 w 3839308"/>
              <a:gd name="connsiteY29" fmla="*/ 4722882 h 5077318"/>
              <a:gd name="connsiteX30" fmla="*/ 269631 w 3839308"/>
              <a:gd name="connsiteY30" fmla="*/ 4758052 h 5077318"/>
              <a:gd name="connsiteX31" fmla="*/ 29308 w 3839308"/>
              <a:gd name="connsiteY31" fmla="*/ 4719951 h 5077318"/>
              <a:gd name="connsiteX32" fmla="*/ 0 w 3839308"/>
              <a:gd name="connsiteY32" fmla="*/ 291560 h 5077318"/>
              <a:gd name="connsiteX33" fmla="*/ 29308 w 3839308"/>
              <a:gd name="connsiteY33" fmla="*/ 71751 h 5077318"/>
              <a:gd name="connsiteX0" fmla="*/ 29308 w 3839308"/>
              <a:gd name="connsiteY0" fmla="*/ 71751 h 5072966"/>
              <a:gd name="connsiteX1" fmla="*/ 222739 w 3839308"/>
              <a:gd name="connsiteY1" fmla="*/ 68820 h 5072966"/>
              <a:gd name="connsiteX2" fmla="*/ 492370 w 3839308"/>
              <a:gd name="connsiteY2" fmla="*/ 115713 h 5072966"/>
              <a:gd name="connsiteX3" fmla="*/ 750277 w 3839308"/>
              <a:gd name="connsiteY3" fmla="*/ 45375 h 5072966"/>
              <a:gd name="connsiteX4" fmla="*/ 867508 w 3839308"/>
              <a:gd name="connsiteY4" fmla="*/ 80544 h 5072966"/>
              <a:gd name="connsiteX5" fmla="*/ 1019908 w 3839308"/>
              <a:gd name="connsiteY5" fmla="*/ 45375 h 5072966"/>
              <a:gd name="connsiteX6" fmla="*/ 1172308 w 3839308"/>
              <a:gd name="connsiteY6" fmla="*/ 92267 h 5072966"/>
              <a:gd name="connsiteX7" fmla="*/ 1348154 w 3839308"/>
              <a:gd name="connsiteY7" fmla="*/ 80544 h 5072966"/>
              <a:gd name="connsiteX8" fmla="*/ 1524000 w 3839308"/>
              <a:gd name="connsiteY8" fmla="*/ 57098 h 5072966"/>
              <a:gd name="connsiteX9" fmla="*/ 1746738 w 3839308"/>
              <a:gd name="connsiteY9" fmla="*/ 92267 h 5072966"/>
              <a:gd name="connsiteX10" fmla="*/ 2039815 w 3839308"/>
              <a:gd name="connsiteY10" fmla="*/ 68821 h 5072966"/>
              <a:gd name="connsiteX11" fmla="*/ 2203938 w 3839308"/>
              <a:gd name="connsiteY11" fmla="*/ 33651 h 5072966"/>
              <a:gd name="connsiteX12" fmla="*/ 2473569 w 3839308"/>
              <a:gd name="connsiteY12" fmla="*/ 80544 h 5072966"/>
              <a:gd name="connsiteX13" fmla="*/ 2731477 w 3839308"/>
              <a:gd name="connsiteY13" fmla="*/ 21928 h 5072966"/>
              <a:gd name="connsiteX14" fmla="*/ 2942492 w 3839308"/>
              <a:gd name="connsiteY14" fmla="*/ 45375 h 5072966"/>
              <a:gd name="connsiteX15" fmla="*/ 3235569 w 3839308"/>
              <a:gd name="connsiteY15" fmla="*/ 21929 h 5072966"/>
              <a:gd name="connsiteX16" fmla="*/ 3634154 w 3839308"/>
              <a:gd name="connsiteY16" fmla="*/ 21929 h 5072966"/>
              <a:gd name="connsiteX17" fmla="*/ 3839308 w 3839308"/>
              <a:gd name="connsiteY17" fmla="*/ 71751 h 5072966"/>
              <a:gd name="connsiteX18" fmla="*/ 3839308 w 3839308"/>
              <a:gd name="connsiteY18" fmla="*/ 4719951 h 5072966"/>
              <a:gd name="connsiteX19" fmla="*/ 3317630 w 3839308"/>
              <a:gd name="connsiteY19" fmla="*/ 4711157 h 5072966"/>
              <a:gd name="connsiteX20" fmla="*/ 3212123 w 3839308"/>
              <a:gd name="connsiteY20" fmla="*/ 4734605 h 5072966"/>
              <a:gd name="connsiteX21" fmla="*/ 2848707 w 3839308"/>
              <a:gd name="connsiteY21" fmla="*/ 4734605 h 5072966"/>
              <a:gd name="connsiteX22" fmla="*/ 2731476 w 3839308"/>
              <a:gd name="connsiteY22" fmla="*/ 4699435 h 5072966"/>
              <a:gd name="connsiteX23" fmla="*/ 2051538 w 3839308"/>
              <a:gd name="connsiteY23" fmla="*/ 4746328 h 5072966"/>
              <a:gd name="connsiteX24" fmla="*/ 1910861 w 3839308"/>
              <a:gd name="connsiteY24" fmla="*/ 4758050 h 5072966"/>
              <a:gd name="connsiteX25" fmla="*/ 1652954 w 3839308"/>
              <a:gd name="connsiteY25" fmla="*/ 4781498 h 5072966"/>
              <a:gd name="connsiteX26" fmla="*/ 1477108 w 3839308"/>
              <a:gd name="connsiteY26" fmla="*/ 4769773 h 5072966"/>
              <a:gd name="connsiteX27" fmla="*/ 1324708 w 3839308"/>
              <a:gd name="connsiteY27" fmla="*/ 4734605 h 5072966"/>
              <a:gd name="connsiteX28" fmla="*/ 1019908 w 3839308"/>
              <a:gd name="connsiteY28" fmla="*/ 4722882 h 5072966"/>
              <a:gd name="connsiteX29" fmla="*/ 750277 w 3839308"/>
              <a:gd name="connsiteY29" fmla="*/ 4758051 h 5072966"/>
              <a:gd name="connsiteX30" fmla="*/ 468923 w 3839308"/>
              <a:gd name="connsiteY30" fmla="*/ 4722882 h 5072966"/>
              <a:gd name="connsiteX31" fmla="*/ 269631 w 3839308"/>
              <a:gd name="connsiteY31" fmla="*/ 4758052 h 5072966"/>
              <a:gd name="connsiteX32" fmla="*/ 29308 w 3839308"/>
              <a:gd name="connsiteY32" fmla="*/ 4719951 h 5072966"/>
              <a:gd name="connsiteX33" fmla="*/ 0 w 3839308"/>
              <a:gd name="connsiteY33" fmla="*/ 291560 h 5072966"/>
              <a:gd name="connsiteX34" fmla="*/ 29308 w 3839308"/>
              <a:gd name="connsiteY34" fmla="*/ 71751 h 5072966"/>
              <a:gd name="connsiteX0" fmla="*/ 29308 w 3839308"/>
              <a:gd name="connsiteY0" fmla="*/ 71751 h 5079070"/>
              <a:gd name="connsiteX1" fmla="*/ 222739 w 3839308"/>
              <a:gd name="connsiteY1" fmla="*/ 68820 h 5079070"/>
              <a:gd name="connsiteX2" fmla="*/ 492370 w 3839308"/>
              <a:gd name="connsiteY2" fmla="*/ 115713 h 5079070"/>
              <a:gd name="connsiteX3" fmla="*/ 750277 w 3839308"/>
              <a:gd name="connsiteY3" fmla="*/ 45375 h 5079070"/>
              <a:gd name="connsiteX4" fmla="*/ 867508 w 3839308"/>
              <a:gd name="connsiteY4" fmla="*/ 80544 h 5079070"/>
              <a:gd name="connsiteX5" fmla="*/ 1019908 w 3839308"/>
              <a:gd name="connsiteY5" fmla="*/ 45375 h 5079070"/>
              <a:gd name="connsiteX6" fmla="*/ 1172308 w 3839308"/>
              <a:gd name="connsiteY6" fmla="*/ 92267 h 5079070"/>
              <a:gd name="connsiteX7" fmla="*/ 1348154 w 3839308"/>
              <a:gd name="connsiteY7" fmla="*/ 80544 h 5079070"/>
              <a:gd name="connsiteX8" fmla="*/ 1524000 w 3839308"/>
              <a:gd name="connsiteY8" fmla="*/ 57098 h 5079070"/>
              <a:gd name="connsiteX9" fmla="*/ 1746738 w 3839308"/>
              <a:gd name="connsiteY9" fmla="*/ 92267 h 5079070"/>
              <a:gd name="connsiteX10" fmla="*/ 2039815 w 3839308"/>
              <a:gd name="connsiteY10" fmla="*/ 68821 h 5079070"/>
              <a:gd name="connsiteX11" fmla="*/ 2203938 w 3839308"/>
              <a:gd name="connsiteY11" fmla="*/ 33651 h 5079070"/>
              <a:gd name="connsiteX12" fmla="*/ 2473569 w 3839308"/>
              <a:gd name="connsiteY12" fmla="*/ 80544 h 5079070"/>
              <a:gd name="connsiteX13" fmla="*/ 2731477 w 3839308"/>
              <a:gd name="connsiteY13" fmla="*/ 21928 h 5079070"/>
              <a:gd name="connsiteX14" fmla="*/ 2942492 w 3839308"/>
              <a:gd name="connsiteY14" fmla="*/ 45375 h 5079070"/>
              <a:gd name="connsiteX15" fmla="*/ 3235569 w 3839308"/>
              <a:gd name="connsiteY15" fmla="*/ 21929 h 5079070"/>
              <a:gd name="connsiteX16" fmla="*/ 3634154 w 3839308"/>
              <a:gd name="connsiteY16" fmla="*/ 21929 h 5079070"/>
              <a:gd name="connsiteX17" fmla="*/ 3839308 w 3839308"/>
              <a:gd name="connsiteY17" fmla="*/ 71751 h 5079070"/>
              <a:gd name="connsiteX18" fmla="*/ 3839308 w 3839308"/>
              <a:gd name="connsiteY18" fmla="*/ 4719951 h 5079070"/>
              <a:gd name="connsiteX19" fmla="*/ 3563815 w 3839308"/>
              <a:gd name="connsiteY19" fmla="*/ 4734604 h 5079070"/>
              <a:gd name="connsiteX20" fmla="*/ 3317630 w 3839308"/>
              <a:gd name="connsiteY20" fmla="*/ 4711157 h 5079070"/>
              <a:gd name="connsiteX21" fmla="*/ 3212123 w 3839308"/>
              <a:gd name="connsiteY21" fmla="*/ 4734605 h 5079070"/>
              <a:gd name="connsiteX22" fmla="*/ 2848707 w 3839308"/>
              <a:gd name="connsiteY22" fmla="*/ 4734605 h 5079070"/>
              <a:gd name="connsiteX23" fmla="*/ 2731476 w 3839308"/>
              <a:gd name="connsiteY23" fmla="*/ 4699435 h 5079070"/>
              <a:gd name="connsiteX24" fmla="*/ 2051538 w 3839308"/>
              <a:gd name="connsiteY24" fmla="*/ 4746328 h 5079070"/>
              <a:gd name="connsiteX25" fmla="*/ 1910861 w 3839308"/>
              <a:gd name="connsiteY25" fmla="*/ 4758050 h 5079070"/>
              <a:gd name="connsiteX26" fmla="*/ 1652954 w 3839308"/>
              <a:gd name="connsiteY26" fmla="*/ 4781498 h 5079070"/>
              <a:gd name="connsiteX27" fmla="*/ 1477108 w 3839308"/>
              <a:gd name="connsiteY27" fmla="*/ 4769773 h 5079070"/>
              <a:gd name="connsiteX28" fmla="*/ 1324708 w 3839308"/>
              <a:gd name="connsiteY28" fmla="*/ 4734605 h 5079070"/>
              <a:gd name="connsiteX29" fmla="*/ 1019908 w 3839308"/>
              <a:gd name="connsiteY29" fmla="*/ 4722882 h 5079070"/>
              <a:gd name="connsiteX30" fmla="*/ 750277 w 3839308"/>
              <a:gd name="connsiteY30" fmla="*/ 4758051 h 5079070"/>
              <a:gd name="connsiteX31" fmla="*/ 468923 w 3839308"/>
              <a:gd name="connsiteY31" fmla="*/ 4722882 h 5079070"/>
              <a:gd name="connsiteX32" fmla="*/ 269631 w 3839308"/>
              <a:gd name="connsiteY32" fmla="*/ 4758052 h 5079070"/>
              <a:gd name="connsiteX33" fmla="*/ 29308 w 3839308"/>
              <a:gd name="connsiteY33" fmla="*/ 4719951 h 5079070"/>
              <a:gd name="connsiteX34" fmla="*/ 0 w 3839308"/>
              <a:gd name="connsiteY34" fmla="*/ 291560 h 5079070"/>
              <a:gd name="connsiteX35" fmla="*/ 29308 w 3839308"/>
              <a:gd name="connsiteY35" fmla="*/ 71751 h 5079070"/>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051538 w 3839308"/>
              <a:gd name="connsiteY24" fmla="*/ 4746328 h 4781857"/>
              <a:gd name="connsiteX25" fmla="*/ 1910861 w 3839308"/>
              <a:gd name="connsiteY25" fmla="*/ 4758050 h 4781857"/>
              <a:gd name="connsiteX26" fmla="*/ 1652954 w 3839308"/>
              <a:gd name="connsiteY26" fmla="*/ 4781498 h 4781857"/>
              <a:gd name="connsiteX27" fmla="*/ 1477108 w 3839308"/>
              <a:gd name="connsiteY27" fmla="*/ 4769773 h 4781857"/>
              <a:gd name="connsiteX28" fmla="*/ 1324708 w 3839308"/>
              <a:gd name="connsiteY28" fmla="*/ 4734605 h 4781857"/>
              <a:gd name="connsiteX29" fmla="*/ 1019908 w 3839308"/>
              <a:gd name="connsiteY29" fmla="*/ 4722882 h 4781857"/>
              <a:gd name="connsiteX30" fmla="*/ 750277 w 3839308"/>
              <a:gd name="connsiteY30" fmla="*/ 4758051 h 4781857"/>
              <a:gd name="connsiteX31" fmla="*/ 468923 w 3839308"/>
              <a:gd name="connsiteY31" fmla="*/ 4722882 h 4781857"/>
              <a:gd name="connsiteX32" fmla="*/ 269631 w 3839308"/>
              <a:gd name="connsiteY32" fmla="*/ 4758052 h 4781857"/>
              <a:gd name="connsiteX33" fmla="*/ 29308 w 3839308"/>
              <a:gd name="connsiteY33" fmla="*/ 4719951 h 4781857"/>
              <a:gd name="connsiteX34" fmla="*/ 0 w 3839308"/>
              <a:gd name="connsiteY34" fmla="*/ 291560 h 4781857"/>
              <a:gd name="connsiteX35" fmla="*/ 29308 w 3839308"/>
              <a:gd name="connsiteY35" fmla="*/ 71751 h 4781857"/>
              <a:gd name="connsiteX0" fmla="*/ 29308 w 3839308"/>
              <a:gd name="connsiteY0" fmla="*/ 71751 h 4781857"/>
              <a:gd name="connsiteX1" fmla="*/ 222739 w 3839308"/>
              <a:gd name="connsiteY1" fmla="*/ 68820 h 4781857"/>
              <a:gd name="connsiteX2" fmla="*/ 492370 w 3839308"/>
              <a:gd name="connsiteY2" fmla="*/ 115713 h 4781857"/>
              <a:gd name="connsiteX3" fmla="*/ 750277 w 3839308"/>
              <a:gd name="connsiteY3" fmla="*/ 45375 h 4781857"/>
              <a:gd name="connsiteX4" fmla="*/ 867508 w 3839308"/>
              <a:gd name="connsiteY4" fmla="*/ 80544 h 4781857"/>
              <a:gd name="connsiteX5" fmla="*/ 1019908 w 3839308"/>
              <a:gd name="connsiteY5" fmla="*/ 45375 h 4781857"/>
              <a:gd name="connsiteX6" fmla="*/ 1172308 w 3839308"/>
              <a:gd name="connsiteY6" fmla="*/ 92267 h 4781857"/>
              <a:gd name="connsiteX7" fmla="*/ 1348154 w 3839308"/>
              <a:gd name="connsiteY7" fmla="*/ 80544 h 4781857"/>
              <a:gd name="connsiteX8" fmla="*/ 1524000 w 3839308"/>
              <a:gd name="connsiteY8" fmla="*/ 57098 h 4781857"/>
              <a:gd name="connsiteX9" fmla="*/ 1746738 w 3839308"/>
              <a:gd name="connsiteY9" fmla="*/ 92267 h 4781857"/>
              <a:gd name="connsiteX10" fmla="*/ 2039815 w 3839308"/>
              <a:gd name="connsiteY10" fmla="*/ 68821 h 4781857"/>
              <a:gd name="connsiteX11" fmla="*/ 2203938 w 3839308"/>
              <a:gd name="connsiteY11" fmla="*/ 33651 h 4781857"/>
              <a:gd name="connsiteX12" fmla="*/ 2473569 w 3839308"/>
              <a:gd name="connsiteY12" fmla="*/ 80544 h 4781857"/>
              <a:gd name="connsiteX13" fmla="*/ 2731477 w 3839308"/>
              <a:gd name="connsiteY13" fmla="*/ 21928 h 4781857"/>
              <a:gd name="connsiteX14" fmla="*/ 2942492 w 3839308"/>
              <a:gd name="connsiteY14" fmla="*/ 45375 h 4781857"/>
              <a:gd name="connsiteX15" fmla="*/ 3235569 w 3839308"/>
              <a:gd name="connsiteY15" fmla="*/ 21929 h 4781857"/>
              <a:gd name="connsiteX16" fmla="*/ 3634154 w 3839308"/>
              <a:gd name="connsiteY16" fmla="*/ 21929 h 4781857"/>
              <a:gd name="connsiteX17" fmla="*/ 3839308 w 3839308"/>
              <a:gd name="connsiteY17" fmla="*/ 71751 h 4781857"/>
              <a:gd name="connsiteX18" fmla="*/ 3839308 w 3839308"/>
              <a:gd name="connsiteY18" fmla="*/ 4719951 h 4781857"/>
              <a:gd name="connsiteX19" fmla="*/ 3563815 w 3839308"/>
              <a:gd name="connsiteY19" fmla="*/ 4734604 h 4781857"/>
              <a:gd name="connsiteX20" fmla="*/ 3317630 w 3839308"/>
              <a:gd name="connsiteY20" fmla="*/ 4711157 h 4781857"/>
              <a:gd name="connsiteX21" fmla="*/ 3212123 w 3839308"/>
              <a:gd name="connsiteY21" fmla="*/ 4734605 h 4781857"/>
              <a:gd name="connsiteX22" fmla="*/ 2848707 w 3839308"/>
              <a:gd name="connsiteY22" fmla="*/ 4734605 h 4781857"/>
              <a:gd name="connsiteX23" fmla="*/ 2731476 w 3839308"/>
              <a:gd name="connsiteY23" fmla="*/ 4699435 h 4781857"/>
              <a:gd name="connsiteX24" fmla="*/ 2508738 w 3839308"/>
              <a:gd name="connsiteY24" fmla="*/ 4758051 h 4781857"/>
              <a:gd name="connsiteX25" fmla="*/ 2051538 w 3839308"/>
              <a:gd name="connsiteY25" fmla="*/ 4746328 h 4781857"/>
              <a:gd name="connsiteX26" fmla="*/ 1910861 w 3839308"/>
              <a:gd name="connsiteY26" fmla="*/ 4758050 h 4781857"/>
              <a:gd name="connsiteX27" fmla="*/ 1652954 w 3839308"/>
              <a:gd name="connsiteY27" fmla="*/ 4781498 h 4781857"/>
              <a:gd name="connsiteX28" fmla="*/ 1477108 w 3839308"/>
              <a:gd name="connsiteY28" fmla="*/ 4769773 h 4781857"/>
              <a:gd name="connsiteX29" fmla="*/ 1324708 w 3839308"/>
              <a:gd name="connsiteY29" fmla="*/ 4734605 h 4781857"/>
              <a:gd name="connsiteX30" fmla="*/ 1019908 w 3839308"/>
              <a:gd name="connsiteY30" fmla="*/ 4722882 h 4781857"/>
              <a:gd name="connsiteX31" fmla="*/ 750277 w 3839308"/>
              <a:gd name="connsiteY31" fmla="*/ 4758051 h 4781857"/>
              <a:gd name="connsiteX32" fmla="*/ 468923 w 3839308"/>
              <a:gd name="connsiteY32" fmla="*/ 4722882 h 4781857"/>
              <a:gd name="connsiteX33" fmla="*/ 269631 w 3839308"/>
              <a:gd name="connsiteY33" fmla="*/ 4758052 h 4781857"/>
              <a:gd name="connsiteX34" fmla="*/ 29308 w 3839308"/>
              <a:gd name="connsiteY34" fmla="*/ 4719951 h 4781857"/>
              <a:gd name="connsiteX35" fmla="*/ 0 w 3839308"/>
              <a:gd name="connsiteY35" fmla="*/ 291560 h 4781857"/>
              <a:gd name="connsiteX36" fmla="*/ 29308 w 3839308"/>
              <a:gd name="connsiteY36" fmla="*/ 71751 h 4781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39308" h="4781857">
                <a:moveTo>
                  <a:pt x="29308" y="71751"/>
                </a:moveTo>
                <a:lnTo>
                  <a:pt x="222739" y="68820"/>
                </a:lnTo>
                <a:lnTo>
                  <a:pt x="492370" y="115713"/>
                </a:lnTo>
                <a:cubicBezTo>
                  <a:pt x="570524" y="111805"/>
                  <a:pt x="672123" y="49283"/>
                  <a:pt x="750277" y="45375"/>
                </a:cubicBezTo>
                <a:cubicBezTo>
                  <a:pt x="773723" y="49283"/>
                  <a:pt x="844062" y="76636"/>
                  <a:pt x="867508" y="80544"/>
                </a:cubicBezTo>
                <a:cubicBezTo>
                  <a:pt x="894862" y="76636"/>
                  <a:pt x="992554" y="49283"/>
                  <a:pt x="1019908" y="45375"/>
                </a:cubicBezTo>
                <a:cubicBezTo>
                  <a:pt x="1051170" y="45375"/>
                  <a:pt x="1141046" y="92267"/>
                  <a:pt x="1172308" y="92267"/>
                </a:cubicBezTo>
                <a:cubicBezTo>
                  <a:pt x="1219200" y="92267"/>
                  <a:pt x="1301262" y="80544"/>
                  <a:pt x="1348154" y="80544"/>
                </a:cubicBezTo>
                <a:cubicBezTo>
                  <a:pt x="1391139" y="76636"/>
                  <a:pt x="1481015" y="61006"/>
                  <a:pt x="1524000" y="57098"/>
                </a:cubicBezTo>
                <a:cubicBezTo>
                  <a:pt x="1590431" y="61006"/>
                  <a:pt x="1680307" y="88359"/>
                  <a:pt x="1746738" y="92267"/>
                </a:cubicBezTo>
                <a:cubicBezTo>
                  <a:pt x="1801446" y="92267"/>
                  <a:pt x="1985107" y="68821"/>
                  <a:pt x="2039815" y="68821"/>
                </a:cubicBezTo>
                <a:cubicBezTo>
                  <a:pt x="2074984" y="68821"/>
                  <a:pt x="2168769" y="33651"/>
                  <a:pt x="2203938" y="33651"/>
                </a:cubicBezTo>
                <a:cubicBezTo>
                  <a:pt x="2266461" y="41467"/>
                  <a:pt x="2411046" y="72728"/>
                  <a:pt x="2473569" y="80544"/>
                </a:cubicBezTo>
                <a:cubicBezTo>
                  <a:pt x="2551723" y="76636"/>
                  <a:pt x="2653323" y="25836"/>
                  <a:pt x="2731477" y="21928"/>
                </a:cubicBezTo>
                <a:cubicBezTo>
                  <a:pt x="2766646" y="29744"/>
                  <a:pt x="2907323" y="37559"/>
                  <a:pt x="2942492" y="45375"/>
                </a:cubicBezTo>
                <a:cubicBezTo>
                  <a:pt x="3001107" y="45375"/>
                  <a:pt x="3176954" y="21929"/>
                  <a:pt x="3235569" y="21929"/>
                </a:cubicBezTo>
                <a:cubicBezTo>
                  <a:pt x="3350846" y="25837"/>
                  <a:pt x="3533531" y="13625"/>
                  <a:pt x="3634154" y="21929"/>
                </a:cubicBezTo>
                <a:cubicBezTo>
                  <a:pt x="3734777" y="30233"/>
                  <a:pt x="3769947" y="-58667"/>
                  <a:pt x="3839308" y="71751"/>
                </a:cubicBezTo>
                <a:lnTo>
                  <a:pt x="3839308" y="4719951"/>
                </a:lnTo>
                <a:cubicBezTo>
                  <a:pt x="3746500" y="4791754"/>
                  <a:pt x="3650761" y="4736070"/>
                  <a:pt x="3563815" y="4734604"/>
                </a:cubicBezTo>
                <a:cubicBezTo>
                  <a:pt x="3476869" y="4733138"/>
                  <a:pt x="3364522" y="4732649"/>
                  <a:pt x="3317630" y="4711157"/>
                </a:cubicBezTo>
                <a:cubicBezTo>
                  <a:pt x="3270738" y="4689665"/>
                  <a:pt x="3302000" y="4758051"/>
                  <a:pt x="3212123" y="4734605"/>
                </a:cubicBezTo>
                <a:cubicBezTo>
                  <a:pt x="3122246" y="4711159"/>
                  <a:pt x="2911230" y="4760005"/>
                  <a:pt x="2848707" y="4734605"/>
                </a:cubicBezTo>
                <a:cubicBezTo>
                  <a:pt x="2786184" y="4709205"/>
                  <a:pt x="2809630" y="4703343"/>
                  <a:pt x="2731476" y="4699435"/>
                </a:cubicBezTo>
                <a:cubicBezTo>
                  <a:pt x="2653322" y="4695527"/>
                  <a:pt x="2622061" y="4750236"/>
                  <a:pt x="2508738" y="4758051"/>
                </a:cubicBezTo>
                <a:cubicBezTo>
                  <a:pt x="2395415" y="4765866"/>
                  <a:pt x="2129692" y="4738513"/>
                  <a:pt x="2051538" y="4746328"/>
                </a:cubicBezTo>
                <a:cubicBezTo>
                  <a:pt x="1973384" y="4754143"/>
                  <a:pt x="1990969" y="4760004"/>
                  <a:pt x="1910861" y="4758050"/>
                </a:cubicBezTo>
                <a:cubicBezTo>
                  <a:pt x="1830753" y="4756096"/>
                  <a:pt x="1721339" y="4785406"/>
                  <a:pt x="1652954" y="4781498"/>
                </a:cubicBezTo>
                <a:cubicBezTo>
                  <a:pt x="1584570" y="4777590"/>
                  <a:pt x="1533769" y="4767819"/>
                  <a:pt x="1477108" y="4769773"/>
                </a:cubicBezTo>
                <a:cubicBezTo>
                  <a:pt x="1420447" y="4771727"/>
                  <a:pt x="1432169" y="4742420"/>
                  <a:pt x="1324708" y="4734605"/>
                </a:cubicBezTo>
                <a:cubicBezTo>
                  <a:pt x="1217247" y="4726790"/>
                  <a:pt x="1103923" y="4722882"/>
                  <a:pt x="1019908" y="4722882"/>
                </a:cubicBezTo>
                <a:cubicBezTo>
                  <a:pt x="935893" y="4722882"/>
                  <a:pt x="824523" y="4761959"/>
                  <a:pt x="750277" y="4758051"/>
                </a:cubicBezTo>
                <a:lnTo>
                  <a:pt x="468923" y="4722882"/>
                </a:lnTo>
                <a:lnTo>
                  <a:pt x="269631" y="4758052"/>
                </a:lnTo>
                <a:lnTo>
                  <a:pt x="29308" y="4719951"/>
                </a:lnTo>
                <a:cubicBezTo>
                  <a:pt x="27354" y="3228190"/>
                  <a:pt x="1954" y="1783321"/>
                  <a:pt x="0" y="291560"/>
                </a:cubicBezTo>
                <a:lnTo>
                  <a:pt x="29308" y="71751"/>
                </a:lnTo>
                <a:close/>
              </a:path>
            </a:pathLst>
          </a:custGeom>
          <a:blipFill>
            <a:blip r:embed="rId5" cstate="print">
              <a:extLst>
                <a:ext uri="{BEBA8EAE-BF5A-486C-A8C5-ECC9F3942E4B}">
                  <a14:imgProps xmlns:a14="http://schemas.microsoft.com/office/drawing/2010/main">
                    <a14:imgLayer r:embed="rId6">
                      <a14:imgEffect>
                        <a14:brightnessContrast contrast="40000"/>
                      </a14:imgEffect>
                    </a14:imgLayer>
                  </a14:imgProps>
                </a:ext>
              </a:extLst>
            </a:blip>
            <a:tile tx="0" ty="0" sx="100000" sy="100000" flip="none" algn="tl"/>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7" cstate="print">
            <a:extLst>
              <a:ext uri="{BEBA8EAE-BF5A-486C-A8C5-ECC9F3942E4B}">
                <a14:imgProps xmlns:a14="http://schemas.microsoft.com/office/drawing/2010/main">
                  <a14:imgLayer r:embed="rId8">
                    <a14:imgEffect>
                      <a14:colorTemperature colorTemp="5300"/>
                    </a14:imgEffect>
                  </a14:imgLayer>
                </a14:imgProps>
              </a:ext>
              <a:ext uri="{28A0092B-C50C-407E-A947-70E740481C1C}">
                <a14:useLocalDpi xmlns:a14="http://schemas.microsoft.com/office/drawing/2010/main" val="0"/>
              </a:ext>
            </a:extLst>
          </a:blip>
          <a:srcRect l="25768" t="5300" r="34851" b="12285"/>
          <a:stretch/>
        </p:blipFill>
        <p:spPr>
          <a:xfrm>
            <a:off x="7222646" y="4006774"/>
            <a:ext cx="1504208" cy="2098659"/>
          </a:xfrm>
          <a:prstGeom prst="rect">
            <a:avLst/>
          </a:prstGeom>
          <a:effectLst>
            <a:outerShdw blurRad="63500" sx="101000" sy="101000" algn="ctr" rotWithShape="0">
              <a:prstClr val="black">
                <a:alpha val="20000"/>
              </a:prstClr>
            </a:outerShdw>
          </a:effectLst>
        </p:spPr>
      </p:pic>
    </p:spTree>
    <p:extLst>
      <p:ext uri="{BB962C8B-B14F-4D97-AF65-F5344CB8AC3E}">
        <p14:creationId xmlns:p14="http://schemas.microsoft.com/office/powerpoint/2010/main" val="34195867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11188" y="188913"/>
            <a:ext cx="7772400" cy="792162"/>
          </a:xfrm>
        </p:spPr>
        <p:txBody>
          <a:bodyPr/>
          <a:lstStyle/>
          <a:p>
            <a:pPr eaLnBrk="1" hangingPunct="1"/>
            <a:r>
              <a:rPr lang="en-GB" sz="3600" i="1" dirty="0" smtClean="0"/>
              <a:t>The River’s Story</a:t>
            </a:r>
            <a:r>
              <a:rPr lang="en-GB" sz="3600" dirty="0" smtClean="0">
                <a:solidFill>
                  <a:schemeClr val="tx1"/>
                </a:solidFill>
              </a:rPr>
              <a:t> </a:t>
            </a:r>
            <a:r>
              <a:rPr lang="en-GB" sz="3600" dirty="0" smtClean="0">
                <a:solidFill>
                  <a:schemeClr val="tx1"/>
                </a:solidFill>
              </a:rPr>
              <a:t>~ Brian Patten</a:t>
            </a:r>
            <a:endParaRPr lang="en-US" sz="3600" dirty="0" smtClean="0">
              <a:solidFill>
                <a:schemeClr val="tx1"/>
              </a:solidFill>
            </a:endParaRPr>
          </a:p>
        </p:txBody>
      </p:sp>
      <p:sp>
        <p:nvSpPr>
          <p:cNvPr id="6147" name="Text Box 5"/>
          <p:cNvSpPr txBox="1">
            <a:spLocks noChangeArrowheads="1"/>
          </p:cNvSpPr>
          <p:nvPr/>
        </p:nvSpPr>
        <p:spPr bwMode="auto">
          <a:xfrm>
            <a:off x="539750" y="1125538"/>
            <a:ext cx="8604250" cy="2292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 typeface="Arial" charset="0"/>
              <a:buAutoNum type="alphaLcParenR"/>
            </a:pPr>
            <a:r>
              <a:rPr lang="en-GB" sz="2200" dirty="0">
                <a:latin typeface="+mn-lt"/>
              </a:rPr>
              <a:t>This is a narrative poem because it tells us this is the “River’s </a:t>
            </a:r>
            <a:r>
              <a:rPr lang="en-GB" sz="2200" dirty="0" smtClean="0">
                <a:latin typeface="+mn-lt"/>
              </a:rPr>
              <a:t>Story.</a:t>
            </a:r>
            <a:endParaRPr lang="en-GB" sz="2200" dirty="0">
              <a:latin typeface="+mn-lt"/>
            </a:endParaRPr>
          </a:p>
          <a:p>
            <a:pPr eaLnBrk="1" hangingPunct="1">
              <a:spcBef>
                <a:spcPct val="50000"/>
              </a:spcBef>
              <a:buFont typeface="Arial" charset="0"/>
              <a:buAutoNum type="alphaLcParenR"/>
            </a:pPr>
            <a:r>
              <a:rPr lang="en-GB" sz="2200" dirty="0">
                <a:latin typeface="+mn-lt"/>
              </a:rPr>
              <a:t>The poem relies on personification as a device to tell the story</a:t>
            </a:r>
            <a:r>
              <a:rPr lang="en-GB" sz="2200" dirty="0" smtClean="0">
                <a:latin typeface="+mn-lt"/>
              </a:rPr>
              <a:t>.</a:t>
            </a:r>
          </a:p>
          <a:p>
            <a:pPr eaLnBrk="1" hangingPunct="1">
              <a:spcBef>
                <a:spcPct val="50000"/>
              </a:spcBef>
              <a:buFont typeface="Arial" charset="0"/>
              <a:buAutoNum type="alphaLcParenR"/>
            </a:pPr>
            <a:r>
              <a:rPr lang="en-GB" sz="2200" dirty="0" smtClean="0">
                <a:latin typeface="+mn-lt"/>
              </a:rPr>
              <a:t>The river’s journey, it’s stages are like stages of life as we grow older.</a:t>
            </a:r>
            <a:endParaRPr lang="en-US" sz="2200" dirty="0">
              <a:latin typeface="+mn-lt"/>
            </a:endParaRPr>
          </a:p>
          <a:p>
            <a:pPr eaLnBrk="1" hangingPunct="1">
              <a:spcBef>
                <a:spcPct val="50000"/>
              </a:spcBef>
              <a:buFont typeface="Arial" charset="0"/>
              <a:buAutoNum type="alphaLcParenR"/>
            </a:pPr>
            <a:r>
              <a:rPr lang="en-GB" sz="2200" dirty="0">
                <a:latin typeface="+mn-lt"/>
              </a:rPr>
              <a:t>T</a:t>
            </a:r>
            <a:r>
              <a:rPr lang="en-GB" sz="2200" dirty="0" smtClean="0">
                <a:latin typeface="+mn-lt"/>
              </a:rPr>
              <a:t>he </a:t>
            </a:r>
            <a:r>
              <a:rPr lang="en-GB" sz="2200" dirty="0">
                <a:latin typeface="+mn-lt"/>
              </a:rPr>
              <a:t>‘story’  is not </a:t>
            </a:r>
            <a:r>
              <a:rPr lang="en-GB" sz="2200" dirty="0" smtClean="0">
                <a:latin typeface="+mn-lt"/>
              </a:rPr>
              <a:t>literal;  </a:t>
            </a:r>
            <a:r>
              <a:rPr lang="en-GB" sz="2200" dirty="0">
                <a:latin typeface="+mn-lt"/>
              </a:rPr>
              <a:t>it is an extended metaphor which describes the destruction of the </a:t>
            </a:r>
            <a:r>
              <a:rPr lang="en-GB" sz="2200" dirty="0" smtClean="0">
                <a:latin typeface="+mn-lt"/>
              </a:rPr>
              <a:t>environment because </a:t>
            </a:r>
            <a:r>
              <a:rPr lang="en-GB" sz="2200" dirty="0">
                <a:latin typeface="+mn-lt"/>
              </a:rPr>
              <a:t>of pollution. </a:t>
            </a:r>
          </a:p>
        </p:txBody>
      </p:sp>
      <p:pic>
        <p:nvPicPr>
          <p:cNvPr id="35842" name="Picture 2" descr="http://t0.gstatic.com/images?q=tbn:ANd9GcRRayNvwzBdG98qYCPNwaF2d3HF2CBfXKp6HqdfMtRO_c6Dl6ah4A"/>
          <p:cNvPicPr>
            <a:picLocks noChangeAspect="1" noChangeArrowheads="1"/>
          </p:cNvPicPr>
          <p:nvPr/>
        </p:nvPicPr>
        <p:blipFill>
          <a:blip r:embed="rId2" cstate="print"/>
          <a:srcRect/>
          <a:stretch>
            <a:fillRect/>
          </a:stretch>
        </p:blipFill>
        <p:spPr bwMode="auto">
          <a:xfrm>
            <a:off x="1135038" y="3562936"/>
            <a:ext cx="6724700" cy="3140969"/>
          </a:xfrm>
          <a:prstGeom prst="rect">
            <a:avLst/>
          </a:prstGeom>
          <a:noFill/>
        </p:spPr>
      </p:pic>
    </p:spTree>
    <p:extLst>
      <p:ext uri="{BB962C8B-B14F-4D97-AF65-F5344CB8AC3E}">
        <p14:creationId xmlns:p14="http://schemas.microsoft.com/office/powerpoint/2010/main" val="3912712443"/>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Tasks</a:t>
            </a:r>
            <a:endParaRPr lang="en-GB" dirty="0"/>
          </a:p>
        </p:txBody>
      </p:sp>
      <p:sp>
        <p:nvSpPr>
          <p:cNvPr id="5" name="Content Placeholder 4"/>
          <p:cNvSpPr>
            <a:spLocks noGrp="1"/>
          </p:cNvSpPr>
          <p:nvPr>
            <p:ph idx="1"/>
          </p:nvPr>
        </p:nvSpPr>
        <p:spPr/>
        <p:txBody>
          <a:bodyPr/>
          <a:lstStyle/>
          <a:p>
            <a:pPr marL="0" indent="0">
              <a:buNone/>
            </a:pPr>
            <a:r>
              <a:rPr lang="en-GB" dirty="0" smtClean="0"/>
              <a:t>The next few slides are a series of tasks to help you understand the poem by looking more carefully at the language, imagery and ideas.</a:t>
            </a:r>
          </a:p>
          <a:p>
            <a:pPr marL="0" indent="0">
              <a:buNone/>
            </a:pPr>
            <a:endParaRPr lang="en-GB" dirty="0"/>
          </a:p>
          <a:p>
            <a:pPr marL="0" indent="0">
              <a:buNone/>
            </a:pPr>
            <a:r>
              <a:rPr lang="en-GB" dirty="0" smtClean="0"/>
              <a:t>You can think about each task, discussing it with someone if you can. You can make some notes in your book to answer the questions or annotate the poem.</a:t>
            </a:r>
            <a:endParaRPr lang="en-GB" dirty="0"/>
          </a:p>
        </p:txBody>
      </p:sp>
    </p:spTree>
    <p:extLst>
      <p:ext uri="{BB962C8B-B14F-4D97-AF65-F5344CB8AC3E}">
        <p14:creationId xmlns:p14="http://schemas.microsoft.com/office/powerpoint/2010/main" val="150951933"/>
      </p:ext>
    </p:extLst>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611188" y="404663"/>
            <a:ext cx="7772400" cy="576412"/>
          </a:xfrm>
        </p:spPr>
        <p:txBody>
          <a:bodyPr>
            <a:normAutofit fontScale="90000"/>
          </a:bodyPr>
          <a:lstStyle/>
          <a:p>
            <a:r>
              <a:rPr lang="en-GB" sz="3600" dirty="0">
                <a:solidFill>
                  <a:schemeClr val="tx2">
                    <a:lumMod val="60000"/>
                    <a:lumOff val="40000"/>
                  </a:schemeClr>
                </a:solidFill>
              </a:rPr>
              <a:t>Task </a:t>
            </a:r>
            <a:r>
              <a:rPr lang="en-GB" sz="3600" dirty="0" smtClean="0">
                <a:solidFill>
                  <a:schemeClr val="tx2">
                    <a:lumMod val="60000"/>
                    <a:lumOff val="40000"/>
                  </a:schemeClr>
                </a:solidFill>
              </a:rPr>
              <a:t>1 – Discuss and notes </a:t>
            </a:r>
            <a:r>
              <a:rPr lang="en-GB" sz="3600" dirty="0"/>
              <a:t/>
            </a:r>
            <a:br>
              <a:rPr lang="en-GB" sz="3600" dirty="0"/>
            </a:br>
            <a:endParaRPr lang="en-US" sz="3600" dirty="0" smtClean="0">
              <a:solidFill>
                <a:schemeClr val="tx1"/>
              </a:solidFill>
            </a:endParaRPr>
          </a:p>
        </p:txBody>
      </p:sp>
      <p:sp>
        <p:nvSpPr>
          <p:cNvPr id="8195" name="Rectangle 3"/>
          <p:cNvSpPr>
            <a:spLocks noChangeArrowheads="1"/>
          </p:cNvSpPr>
          <p:nvPr/>
        </p:nvSpPr>
        <p:spPr bwMode="auto">
          <a:xfrm>
            <a:off x="179512" y="1193279"/>
            <a:ext cx="345675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1600" dirty="0"/>
              <a:t>I remember when life was good.</a:t>
            </a:r>
          </a:p>
          <a:p>
            <a:r>
              <a:rPr lang="en-US" sz="1600" b="1" dirty="0">
                <a:solidFill>
                  <a:srgbClr val="FF0000"/>
                </a:solidFill>
              </a:rPr>
              <a:t>I </a:t>
            </a:r>
            <a:r>
              <a:rPr lang="en-US" sz="1600" b="1" dirty="0" err="1">
                <a:solidFill>
                  <a:srgbClr val="FF0000"/>
                </a:solidFill>
              </a:rPr>
              <a:t>shilly-shallied</a:t>
            </a:r>
            <a:r>
              <a:rPr lang="en-US" sz="1600" b="1" dirty="0">
                <a:solidFill>
                  <a:srgbClr val="FF0000"/>
                </a:solidFill>
              </a:rPr>
              <a:t> across meadows,</a:t>
            </a:r>
          </a:p>
          <a:p>
            <a:r>
              <a:rPr lang="en-US" sz="1600" b="1" dirty="0">
                <a:solidFill>
                  <a:srgbClr val="FF0000"/>
                </a:solidFill>
              </a:rPr>
              <a:t>Tumbled down mountains</a:t>
            </a:r>
          </a:p>
          <a:p>
            <a:r>
              <a:rPr lang="en-US" sz="1600" b="1" dirty="0">
                <a:solidFill>
                  <a:srgbClr val="FF0000"/>
                </a:solidFill>
              </a:rPr>
              <a:t>I laughed and gurgled through woods,</a:t>
            </a:r>
          </a:p>
          <a:p>
            <a:endParaRPr lang="en-US" sz="1600" b="1" i="1" dirty="0">
              <a:solidFill>
                <a:srgbClr val="FF0000"/>
              </a:solidFill>
            </a:endParaRPr>
          </a:p>
          <a:p>
            <a:endParaRPr lang="en-US" sz="1600" b="1" i="1" dirty="0">
              <a:solidFill>
                <a:schemeClr val="accent1"/>
              </a:solidFill>
            </a:endParaRPr>
          </a:p>
          <a:p>
            <a:endParaRPr lang="en-US" sz="1600" b="1" i="1" dirty="0">
              <a:solidFill>
                <a:schemeClr val="accent1"/>
              </a:solidFill>
            </a:endParaRPr>
          </a:p>
        </p:txBody>
      </p:sp>
      <p:sp>
        <p:nvSpPr>
          <p:cNvPr id="8196" name="Text Box 4"/>
          <p:cNvSpPr txBox="1">
            <a:spLocks noChangeArrowheads="1"/>
          </p:cNvSpPr>
          <p:nvPr/>
        </p:nvSpPr>
        <p:spPr bwMode="auto">
          <a:xfrm>
            <a:off x="3491880" y="691917"/>
            <a:ext cx="5544616" cy="2462213"/>
          </a:xfrm>
          <a:prstGeom prst="rect">
            <a:avLst/>
          </a:prstGeom>
          <a:noFill/>
          <a:ln w="9525">
            <a:noFill/>
            <a:miter lim="800000"/>
            <a:headEnd/>
            <a:tailEnd/>
          </a:ln>
        </p:spPr>
        <p:txBody>
          <a:bodyPr wrap="square">
            <a:spAutoFit/>
          </a:bodyPr>
          <a:lstStyle/>
          <a:p>
            <a:pPr>
              <a:defRPr/>
            </a:pPr>
            <a:endParaRPr lang="en-GB" sz="2200" dirty="0"/>
          </a:p>
          <a:p>
            <a:pPr marL="457200" indent="-457200">
              <a:buFont typeface="+mj-lt"/>
              <a:buAutoNum type="alphaLcParenR"/>
              <a:defRPr/>
            </a:pPr>
            <a:r>
              <a:rPr lang="en-GB" sz="2200" dirty="0">
                <a:solidFill>
                  <a:srgbClr val="FF0000"/>
                </a:solidFill>
              </a:rPr>
              <a:t>What is the mood in these three lines</a:t>
            </a:r>
            <a:r>
              <a:rPr lang="en-GB" sz="2200" dirty="0" smtClean="0">
                <a:solidFill>
                  <a:srgbClr val="FF0000"/>
                </a:solidFill>
              </a:rPr>
              <a:t>?</a:t>
            </a:r>
          </a:p>
          <a:p>
            <a:pPr marL="457200" indent="-457200">
              <a:buFont typeface="+mj-lt"/>
              <a:buAutoNum type="alphaLcParenR"/>
              <a:defRPr/>
            </a:pPr>
            <a:r>
              <a:rPr lang="en-GB" sz="2200" dirty="0" smtClean="0">
                <a:solidFill>
                  <a:srgbClr val="FF0000"/>
                </a:solidFill>
              </a:rPr>
              <a:t>If the river were a person, how old is it here?</a:t>
            </a:r>
            <a:endParaRPr lang="en-GB" sz="2200" dirty="0" smtClean="0">
              <a:solidFill>
                <a:srgbClr val="FF0000"/>
              </a:solidFill>
            </a:endParaRPr>
          </a:p>
          <a:p>
            <a:pPr marL="457200" indent="-457200">
              <a:buFont typeface="+mj-lt"/>
              <a:buAutoNum type="alphaLcParenR"/>
              <a:defRPr/>
            </a:pPr>
            <a:r>
              <a:rPr lang="en-GB" sz="2200" dirty="0" smtClean="0">
                <a:solidFill>
                  <a:srgbClr val="FF0000"/>
                </a:solidFill>
              </a:rPr>
              <a:t>What stage is this in the river’s journey?</a:t>
            </a:r>
            <a:endParaRPr lang="en-GB" sz="2200" dirty="0">
              <a:solidFill>
                <a:srgbClr val="FF0000"/>
              </a:solidFill>
            </a:endParaRPr>
          </a:p>
          <a:p>
            <a:pPr marL="457200" indent="-457200">
              <a:buFont typeface="+mj-lt"/>
              <a:buAutoNum type="alphaLcParenR"/>
              <a:defRPr/>
            </a:pPr>
            <a:r>
              <a:rPr lang="en-GB" sz="2200" dirty="0">
                <a:solidFill>
                  <a:srgbClr val="FF0000"/>
                </a:solidFill>
              </a:rPr>
              <a:t>What are the key words that help create the mood?</a:t>
            </a:r>
          </a:p>
        </p:txBody>
      </p:sp>
      <p:sp>
        <p:nvSpPr>
          <p:cNvPr id="8197" name="Rectangle 5"/>
          <p:cNvSpPr>
            <a:spLocks noChangeArrowheads="1"/>
          </p:cNvSpPr>
          <p:nvPr/>
        </p:nvSpPr>
        <p:spPr bwMode="auto">
          <a:xfrm>
            <a:off x="0" y="7173913"/>
            <a:ext cx="5219700" cy="476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i="1">
                <a:solidFill>
                  <a:schemeClr val="accent1"/>
                </a:solidFill>
              </a:rPr>
              <a:t>I wore lily-pads like medals.</a:t>
            </a:r>
          </a:p>
          <a:p>
            <a:r>
              <a:rPr lang="en-US" i="1">
                <a:solidFill>
                  <a:schemeClr val="accent1"/>
                </a:solidFill>
              </a:rPr>
              <a:t>Fish, lazy and battle scarred,</a:t>
            </a:r>
          </a:p>
          <a:p>
            <a:r>
              <a:rPr lang="en-US" i="1">
                <a:solidFill>
                  <a:schemeClr val="accent1"/>
                </a:solidFill>
              </a:rPr>
              <a:t>Gossiped beneath them.</a:t>
            </a:r>
          </a:p>
          <a:p>
            <a:r>
              <a:rPr lang="en-US" i="1">
                <a:solidFill>
                  <a:schemeClr val="accent1"/>
                </a:solidFill>
              </a:rPr>
              <a:t>The damselflies were my ballerinas,</a:t>
            </a:r>
          </a:p>
          <a:p>
            <a:r>
              <a:rPr lang="en-US" i="1">
                <a:solidFill>
                  <a:schemeClr val="accent1"/>
                </a:solidFill>
              </a:rPr>
              <a:t>The pike my ambassadors.</a:t>
            </a:r>
          </a:p>
          <a:p>
            <a:r>
              <a:rPr lang="en-US" i="1">
                <a:solidFill>
                  <a:schemeClr val="accent1"/>
                </a:solidFill>
              </a:rPr>
              <a:t>Kingfishers, disguised as rainbows,</a:t>
            </a:r>
          </a:p>
          <a:p>
            <a:r>
              <a:rPr lang="en-US" i="1">
                <a:solidFill>
                  <a:schemeClr val="accent1"/>
                </a:solidFill>
              </a:rPr>
              <a:t>Were my secret agents.</a:t>
            </a:r>
          </a:p>
          <a:p>
            <a:r>
              <a:rPr lang="en-US" i="1">
                <a:solidFill>
                  <a:schemeClr val="accent1"/>
                </a:solidFill>
              </a:rPr>
              <a:t>It was a sweet time, a gone-time,</a:t>
            </a:r>
          </a:p>
          <a:p>
            <a:r>
              <a:rPr lang="en-US" i="1">
                <a:solidFill>
                  <a:schemeClr val="accent1"/>
                </a:solidFill>
              </a:rPr>
              <a:t>A time before factories grew,</a:t>
            </a:r>
          </a:p>
          <a:p>
            <a:r>
              <a:rPr lang="en-US" i="1">
                <a:solidFill>
                  <a:schemeClr val="accent1"/>
                </a:solidFill>
              </a:rPr>
              <a:t>Brick by greedy brick,</a:t>
            </a:r>
          </a:p>
          <a:p>
            <a:r>
              <a:rPr lang="en-US" i="1">
                <a:solidFill>
                  <a:schemeClr val="accent1"/>
                </a:solidFill>
              </a:rPr>
              <a:t>And left me cowering,</a:t>
            </a:r>
          </a:p>
          <a:p>
            <a:r>
              <a:rPr lang="en-US" i="1">
                <a:solidFill>
                  <a:schemeClr val="accent1"/>
                </a:solidFill>
              </a:rPr>
              <a:t>In monstrous shadows.</a:t>
            </a:r>
          </a:p>
          <a:p>
            <a:r>
              <a:rPr lang="en-US" i="1">
                <a:solidFill>
                  <a:schemeClr val="accent1"/>
                </a:solidFill>
              </a:rPr>
              <a:t>Like drunken giants,</a:t>
            </a:r>
          </a:p>
          <a:p>
            <a:r>
              <a:rPr lang="en-US" i="1">
                <a:solidFill>
                  <a:schemeClr val="accent1"/>
                </a:solidFill>
              </a:rPr>
              <a:t>They vomited their poisons into me.</a:t>
            </a:r>
          </a:p>
          <a:p>
            <a:r>
              <a:rPr lang="en-US" i="1">
                <a:solidFill>
                  <a:schemeClr val="accent1"/>
                </a:solidFill>
              </a:rPr>
              <a:t>Tonight a scattering of vagrant bluebells,</a:t>
            </a:r>
          </a:p>
          <a:p>
            <a:r>
              <a:rPr lang="en-US" i="1">
                <a:solidFill>
                  <a:schemeClr val="accent1"/>
                </a:solidFill>
              </a:rPr>
              <a:t>Dwarfed by those same poisons,</a:t>
            </a:r>
          </a:p>
          <a:p>
            <a:r>
              <a:rPr lang="en-US" i="1">
                <a:solidFill>
                  <a:schemeClr val="accent1"/>
                </a:solidFill>
              </a:rPr>
              <a:t>Toll my ending.</a:t>
            </a:r>
          </a:p>
        </p:txBody>
      </p:sp>
      <p:pic>
        <p:nvPicPr>
          <p:cNvPr id="33794" name="Picture 2" descr="http://stewartmummaphotography.com/art4sale/woodland-stream4.jpg"/>
          <p:cNvPicPr>
            <a:picLocks noChangeAspect="1" noChangeArrowheads="1"/>
          </p:cNvPicPr>
          <p:nvPr/>
        </p:nvPicPr>
        <p:blipFill>
          <a:blip r:embed="rId2" cstate="print"/>
          <a:srcRect/>
          <a:stretch>
            <a:fillRect/>
          </a:stretch>
        </p:blipFill>
        <p:spPr bwMode="auto">
          <a:xfrm>
            <a:off x="1907890" y="3450512"/>
            <a:ext cx="4733925" cy="3104213"/>
          </a:xfrm>
          <a:prstGeom prst="rect">
            <a:avLst/>
          </a:prstGeom>
          <a:noFill/>
        </p:spPr>
      </p:pic>
    </p:spTree>
    <p:extLst>
      <p:ext uri="{BB962C8B-B14F-4D97-AF65-F5344CB8AC3E}">
        <p14:creationId xmlns:p14="http://schemas.microsoft.com/office/powerpoint/2010/main" val="2103991591"/>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684213" y="0"/>
            <a:ext cx="7772400" cy="792163"/>
          </a:xfrm>
        </p:spPr>
        <p:txBody>
          <a:bodyPr/>
          <a:lstStyle/>
          <a:p>
            <a:pPr eaLnBrk="1" hangingPunct="1"/>
            <a:r>
              <a:rPr lang="en-US" sz="3600" dirty="0" smtClean="0">
                <a:solidFill>
                  <a:srgbClr val="0070C0"/>
                </a:solidFill>
              </a:rPr>
              <a:t>Task 2 – Discuss and notes</a:t>
            </a:r>
            <a:endParaRPr lang="en-US" sz="3600" dirty="0" smtClean="0">
              <a:solidFill>
                <a:srgbClr val="0070C0"/>
              </a:solidFill>
            </a:endParaRPr>
          </a:p>
        </p:txBody>
      </p:sp>
      <p:sp>
        <p:nvSpPr>
          <p:cNvPr id="11267" name="Rectangle 3"/>
          <p:cNvSpPr>
            <a:spLocks noChangeArrowheads="1"/>
          </p:cNvSpPr>
          <p:nvPr/>
        </p:nvSpPr>
        <p:spPr bwMode="auto">
          <a:xfrm>
            <a:off x="0" y="836613"/>
            <a:ext cx="4859338"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dirty="0"/>
              <a:t>I remember when life was good.</a:t>
            </a:r>
          </a:p>
          <a:p>
            <a:r>
              <a:rPr lang="en-US" sz="1600" dirty="0"/>
              <a:t>I </a:t>
            </a:r>
            <a:r>
              <a:rPr lang="en-US" sz="1600" dirty="0" err="1"/>
              <a:t>shilly-shallied</a:t>
            </a:r>
            <a:r>
              <a:rPr lang="en-US" sz="1600" dirty="0"/>
              <a:t> across meadows,</a:t>
            </a:r>
          </a:p>
          <a:p>
            <a:r>
              <a:rPr lang="en-US" sz="1600" dirty="0"/>
              <a:t>Tumbled down mountains</a:t>
            </a:r>
          </a:p>
          <a:p>
            <a:r>
              <a:rPr lang="en-US" sz="1600" dirty="0"/>
              <a:t>I laughed and gurgled through woods,</a:t>
            </a:r>
          </a:p>
          <a:p>
            <a:r>
              <a:rPr lang="en-US" sz="1600" dirty="0"/>
              <a:t>Stretched and yawned in a myriad of floods.</a:t>
            </a:r>
          </a:p>
          <a:p>
            <a:r>
              <a:rPr lang="en-US" sz="1600" dirty="0"/>
              <a:t>Insects, weightless as sunbeams,</a:t>
            </a:r>
          </a:p>
          <a:p>
            <a:r>
              <a:rPr lang="en-US" sz="1600" dirty="0"/>
              <a:t>Settled upon my skin to drink.</a:t>
            </a:r>
          </a:p>
          <a:p>
            <a:r>
              <a:rPr lang="en-US" sz="1600" b="1" i="1" dirty="0">
                <a:solidFill>
                  <a:srgbClr val="FF0000"/>
                </a:solidFill>
              </a:rPr>
              <a:t>I wore lily-pads like medals.</a:t>
            </a:r>
          </a:p>
          <a:p>
            <a:r>
              <a:rPr lang="en-US" sz="1600" b="1" i="1" dirty="0">
                <a:solidFill>
                  <a:srgbClr val="FF0000"/>
                </a:solidFill>
              </a:rPr>
              <a:t>Fish, lazy and battle scarred,</a:t>
            </a:r>
          </a:p>
          <a:p>
            <a:r>
              <a:rPr lang="en-US" sz="1600" b="1" i="1" dirty="0">
                <a:solidFill>
                  <a:srgbClr val="FF0000"/>
                </a:solidFill>
              </a:rPr>
              <a:t>Gossiped beneath them</a:t>
            </a:r>
            <a:r>
              <a:rPr lang="en-US" sz="1600" b="1" i="1" dirty="0"/>
              <a:t>.</a:t>
            </a:r>
          </a:p>
          <a:p>
            <a:endParaRPr lang="en-US" sz="1600" b="1" i="1" dirty="0">
              <a:solidFill>
                <a:schemeClr val="accent1"/>
              </a:solidFill>
            </a:endParaRPr>
          </a:p>
          <a:p>
            <a:endParaRPr lang="en-US" sz="1600" dirty="0">
              <a:solidFill>
                <a:schemeClr val="accent1"/>
              </a:solidFill>
            </a:endParaRPr>
          </a:p>
          <a:p>
            <a:endParaRPr lang="en-US" sz="1600" b="1" i="1" dirty="0">
              <a:solidFill>
                <a:schemeClr val="accent1"/>
              </a:solidFill>
            </a:endParaRPr>
          </a:p>
          <a:p>
            <a:endParaRPr lang="en-US" sz="1600" b="1" i="1" dirty="0">
              <a:solidFill>
                <a:schemeClr val="accent1"/>
              </a:solidFill>
            </a:endParaRPr>
          </a:p>
          <a:p>
            <a:endParaRPr lang="en-US" sz="1600" b="1" i="1" dirty="0">
              <a:solidFill>
                <a:schemeClr val="accent1"/>
              </a:solidFill>
            </a:endParaRPr>
          </a:p>
        </p:txBody>
      </p:sp>
      <p:sp>
        <p:nvSpPr>
          <p:cNvPr id="11268" name="Rectangle 5"/>
          <p:cNvSpPr>
            <a:spLocks noChangeArrowheads="1"/>
          </p:cNvSpPr>
          <p:nvPr/>
        </p:nvSpPr>
        <p:spPr bwMode="auto">
          <a:xfrm>
            <a:off x="0" y="6858000"/>
            <a:ext cx="52197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i="1">
                <a:solidFill>
                  <a:schemeClr val="accent1"/>
                </a:solidFill>
              </a:rPr>
              <a:t>The damselflies were my ballerinas,</a:t>
            </a:r>
          </a:p>
          <a:p>
            <a:r>
              <a:rPr lang="en-US" i="1">
                <a:solidFill>
                  <a:schemeClr val="accent1"/>
                </a:solidFill>
              </a:rPr>
              <a:t>The pike my ambassadors.</a:t>
            </a:r>
          </a:p>
          <a:p>
            <a:r>
              <a:rPr lang="en-US" i="1">
                <a:solidFill>
                  <a:schemeClr val="accent1"/>
                </a:solidFill>
              </a:rPr>
              <a:t>Kingfishers, disguised as rainbows,</a:t>
            </a:r>
          </a:p>
          <a:p>
            <a:r>
              <a:rPr lang="en-US" i="1">
                <a:solidFill>
                  <a:schemeClr val="accent1"/>
                </a:solidFill>
              </a:rPr>
              <a:t>Were my secret agents.</a:t>
            </a:r>
          </a:p>
          <a:p>
            <a:r>
              <a:rPr lang="en-US" i="1">
                <a:solidFill>
                  <a:schemeClr val="accent1"/>
                </a:solidFill>
              </a:rPr>
              <a:t>It was a sweet time, a gone-time,</a:t>
            </a:r>
          </a:p>
          <a:p>
            <a:r>
              <a:rPr lang="en-US" i="1">
                <a:solidFill>
                  <a:schemeClr val="accent1"/>
                </a:solidFill>
              </a:rPr>
              <a:t>A time before factories grew,</a:t>
            </a:r>
          </a:p>
          <a:p>
            <a:r>
              <a:rPr lang="en-US" i="1">
                <a:solidFill>
                  <a:schemeClr val="accent1"/>
                </a:solidFill>
              </a:rPr>
              <a:t>Brick by greedy brick,</a:t>
            </a:r>
          </a:p>
          <a:p>
            <a:r>
              <a:rPr lang="en-US" i="1">
                <a:solidFill>
                  <a:schemeClr val="accent1"/>
                </a:solidFill>
              </a:rPr>
              <a:t>And left me cowering,</a:t>
            </a:r>
          </a:p>
          <a:p>
            <a:r>
              <a:rPr lang="en-US" i="1">
                <a:solidFill>
                  <a:schemeClr val="accent1"/>
                </a:solidFill>
              </a:rPr>
              <a:t>In monstrous shadows.</a:t>
            </a:r>
          </a:p>
          <a:p>
            <a:r>
              <a:rPr lang="en-US" i="1">
                <a:solidFill>
                  <a:schemeClr val="accent1"/>
                </a:solidFill>
              </a:rPr>
              <a:t>Like drunken giants,</a:t>
            </a:r>
          </a:p>
          <a:p>
            <a:r>
              <a:rPr lang="en-US" i="1">
                <a:solidFill>
                  <a:schemeClr val="accent1"/>
                </a:solidFill>
              </a:rPr>
              <a:t>They vomited their poisons into me.</a:t>
            </a:r>
          </a:p>
          <a:p>
            <a:r>
              <a:rPr lang="en-US" i="1">
                <a:solidFill>
                  <a:schemeClr val="accent1"/>
                </a:solidFill>
              </a:rPr>
              <a:t>Tonight a scattering of vagrant bluebells,</a:t>
            </a:r>
          </a:p>
          <a:p>
            <a:r>
              <a:rPr lang="en-US" i="1">
                <a:solidFill>
                  <a:schemeClr val="accent1"/>
                </a:solidFill>
              </a:rPr>
              <a:t>Dwarfed by those same poisons,</a:t>
            </a:r>
          </a:p>
          <a:p>
            <a:r>
              <a:rPr lang="en-US" i="1">
                <a:solidFill>
                  <a:schemeClr val="accent1"/>
                </a:solidFill>
              </a:rPr>
              <a:t>Toll my ending.</a:t>
            </a:r>
          </a:p>
        </p:txBody>
      </p:sp>
      <p:sp>
        <p:nvSpPr>
          <p:cNvPr id="11269" name="Rectangle 5"/>
          <p:cNvSpPr>
            <a:spLocks noChangeArrowheads="1"/>
          </p:cNvSpPr>
          <p:nvPr/>
        </p:nvSpPr>
        <p:spPr bwMode="auto">
          <a:xfrm>
            <a:off x="3995936" y="908050"/>
            <a:ext cx="51480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200" dirty="0" smtClean="0">
                <a:solidFill>
                  <a:srgbClr val="FF0000"/>
                </a:solidFill>
              </a:rPr>
              <a:t>Describe the imagery used in these lines</a:t>
            </a:r>
            <a:r>
              <a:rPr lang="en-US" sz="2200" dirty="0"/>
              <a:t>.</a:t>
            </a:r>
            <a:endParaRPr lang="en-US" sz="2200" dirty="0"/>
          </a:p>
        </p:txBody>
      </p:sp>
      <p:pic>
        <p:nvPicPr>
          <p:cNvPr id="29698" name="Picture 2"/>
          <p:cNvPicPr>
            <a:picLocks noChangeAspect="1" noChangeArrowheads="1"/>
          </p:cNvPicPr>
          <p:nvPr/>
        </p:nvPicPr>
        <p:blipFill>
          <a:blip r:embed="rId2" cstate="print"/>
          <a:srcRect/>
          <a:stretch>
            <a:fillRect/>
          </a:stretch>
        </p:blipFill>
        <p:spPr bwMode="auto">
          <a:xfrm>
            <a:off x="2213298" y="3357448"/>
            <a:ext cx="5292080" cy="3500552"/>
          </a:xfrm>
          <a:prstGeom prst="rect">
            <a:avLst/>
          </a:prstGeom>
          <a:noFill/>
          <a:ln w="9525">
            <a:noFill/>
            <a:miter lim="800000"/>
            <a:headEnd/>
            <a:tailEnd/>
          </a:ln>
        </p:spPr>
      </p:pic>
    </p:spTree>
    <p:extLst>
      <p:ext uri="{BB962C8B-B14F-4D97-AF65-F5344CB8AC3E}">
        <p14:creationId xmlns:p14="http://schemas.microsoft.com/office/powerpoint/2010/main" val="2420306334"/>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611188" y="188913"/>
            <a:ext cx="7772400" cy="792162"/>
          </a:xfrm>
        </p:spPr>
        <p:txBody>
          <a:bodyPr/>
          <a:lstStyle/>
          <a:p>
            <a:pPr eaLnBrk="1" hangingPunct="1"/>
            <a:r>
              <a:rPr lang="en-US" sz="3600" dirty="0" smtClean="0">
                <a:solidFill>
                  <a:schemeClr val="accent1"/>
                </a:solidFill>
              </a:rPr>
              <a:t>Task 3 – Discuss and notes</a:t>
            </a:r>
            <a:endParaRPr lang="en-US" sz="3600" dirty="0" smtClean="0"/>
          </a:p>
        </p:txBody>
      </p:sp>
      <p:sp>
        <p:nvSpPr>
          <p:cNvPr id="15363" name="Rectangle 3"/>
          <p:cNvSpPr>
            <a:spLocks noChangeArrowheads="1"/>
          </p:cNvSpPr>
          <p:nvPr/>
        </p:nvSpPr>
        <p:spPr bwMode="auto">
          <a:xfrm>
            <a:off x="0" y="836613"/>
            <a:ext cx="3995936"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1600" dirty="0">
                <a:solidFill>
                  <a:schemeClr val="accent1"/>
                </a:solidFill>
              </a:rPr>
              <a:t>I </a:t>
            </a:r>
            <a:r>
              <a:rPr lang="en-US" sz="1600" dirty="0"/>
              <a:t>remember when life was good.</a:t>
            </a:r>
          </a:p>
          <a:p>
            <a:r>
              <a:rPr lang="en-US" sz="1600" dirty="0"/>
              <a:t>I </a:t>
            </a:r>
            <a:r>
              <a:rPr lang="en-US" sz="1600" dirty="0" err="1"/>
              <a:t>shilly-shallied</a:t>
            </a:r>
            <a:r>
              <a:rPr lang="en-US" sz="1600" dirty="0"/>
              <a:t> across meadows,</a:t>
            </a:r>
          </a:p>
          <a:p>
            <a:r>
              <a:rPr lang="en-US" sz="1600" dirty="0"/>
              <a:t>Tumbled down mountains</a:t>
            </a:r>
          </a:p>
          <a:p>
            <a:r>
              <a:rPr lang="en-US" sz="1600" dirty="0"/>
              <a:t>I laughed and gurgled through woods,</a:t>
            </a:r>
          </a:p>
          <a:p>
            <a:r>
              <a:rPr lang="en-US" sz="1600" dirty="0"/>
              <a:t>Stretched and yawned in a myriad of floods.</a:t>
            </a:r>
          </a:p>
          <a:p>
            <a:r>
              <a:rPr lang="en-US" sz="1600" dirty="0"/>
              <a:t>Insects, weightless as sunbeams,</a:t>
            </a:r>
          </a:p>
          <a:p>
            <a:r>
              <a:rPr lang="en-US" sz="1600" dirty="0"/>
              <a:t>Settled upon my skin to drink.</a:t>
            </a:r>
          </a:p>
          <a:p>
            <a:r>
              <a:rPr lang="en-US" sz="1600" dirty="0"/>
              <a:t>I wore lily-pads like medals.</a:t>
            </a:r>
          </a:p>
          <a:p>
            <a:r>
              <a:rPr lang="en-US" sz="1600" dirty="0"/>
              <a:t>Fish, lazy and battle scarred,</a:t>
            </a:r>
          </a:p>
          <a:p>
            <a:r>
              <a:rPr lang="en-US" sz="1600" dirty="0"/>
              <a:t>Gossiped beneath them.</a:t>
            </a:r>
          </a:p>
          <a:p>
            <a:r>
              <a:rPr lang="en-US" sz="1600" i="1" dirty="0"/>
              <a:t>The damselflies were my ballerinas,</a:t>
            </a:r>
          </a:p>
          <a:p>
            <a:r>
              <a:rPr lang="en-US" sz="1600" i="1" dirty="0"/>
              <a:t>The pike my ambassadors.</a:t>
            </a:r>
          </a:p>
          <a:p>
            <a:r>
              <a:rPr lang="en-US" sz="1600" i="1" dirty="0"/>
              <a:t>Kingfishers, disguised as rainbows,</a:t>
            </a:r>
          </a:p>
          <a:p>
            <a:r>
              <a:rPr lang="en-US" sz="1600" i="1" dirty="0"/>
              <a:t>Were my secret agents.</a:t>
            </a:r>
          </a:p>
          <a:p>
            <a:r>
              <a:rPr lang="en-US" sz="1600" b="1" i="1" dirty="0">
                <a:solidFill>
                  <a:srgbClr val="FF0000"/>
                </a:solidFill>
              </a:rPr>
              <a:t>It was a sweet time, a gone-time,</a:t>
            </a:r>
          </a:p>
          <a:p>
            <a:r>
              <a:rPr lang="en-US" sz="1600" b="1" i="1" dirty="0">
                <a:solidFill>
                  <a:srgbClr val="FF0000"/>
                </a:solidFill>
              </a:rPr>
              <a:t>A time before factories grew</a:t>
            </a:r>
          </a:p>
          <a:p>
            <a:r>
              <a:rPr lang="en-US" sz="1600" b="1" i="1" dirty="0">
                <a:solidFill>
                  <a:srgbClr val="FF0000"/>
                </a:solidFill>
              </a:rPr>
              <a:t>Brick by greedy brick</a:t>
            </a:r>
            <a:r>
              <a:rPr lang="en-US" sz="1600" i="1" dirty="0">
                <a:solidFill>
                  <a:srgbClr val="FF0000"/>
                </a:solidFill>
              </a:rPr>
              <a:t>,</a:t>
            </a:r>
          </a:p>
          <a:p>
            <a:endParaRPr lang="en-US" sz="1600" b="1" i="1" dirty="0">
              <a:solidFill>
                <a:schemeClr val="accent1"/>
              </a:solidFill>
            </a:endParaRPr>
          </a:p>
          <a:p>
            <a:endParaRPr lang="en-US" sz="1600" i="1" dirty="0">
              <a:solidFill>
                <a:schemeClr val="accent1"/>
              </a:solidFill>
            </a:endParaRPr>
          </a:p>
          <a:p>
            <a:endParaRPr lang="en-US" sz="1600" b="1" i="1" dirty="0">
              <a:solidFill>
                <a:schemeClr val="accent1"/>
              </a:solidFill>
            </a:endParaRPr>
          </a:p>
          <a:p>
            <a:endParaRPr lang="en-US" sz="1600" dirty="0">
              <a:solidFill>
                <a:schemeClr val="accent1"/>
              </a:solidFill>
            </a:endParaRPr>
          </a:p>
          <a:p>
            <a:endParaRPr lang="en-US" sz="1600" b="1" i="1" dirty="0">
              <a:solidFill>
                <a:schemeClr val="accent1"/>
              </a:solidFill>
            </a:endParaRPr>
          </a:p>
          <a:p>
            <a:endParaRPr lang="en-US" sz="1600" dirty="0">
              <a:solidFill>
                <a:schemeClr val="accent1"/>
              </a:solidFill>
            </a:endParaRPr>
          </a:p>
          <a:p>
            <a:endParaRPr lang="en-US" sz="1600" b="1" i="1" dirty="0">
              <a:solidFill>
                <a:schemeClr val="accent1"/>
              </a:solidFill>
            </a:endParaRPr>
          </a:p>
          <a:p>
            <a:endParaRPr lang="en-US" sz="1600" b="1" i="1" dirty="0">
              <a:solidFill>
                <a:schemeClr val="accent1"/>
              </a:solidFill>
            </a:endParaRPr>
          </a:p>
          <a:p>
            <a:endParaRPr lang="en-US" sz="1600" b="1" i="1" dirty="0">
              <a:solidFill>
                <a:schemeClr val="accent1"/>
              </a:solidFill>
            </a:endParaRPr>
          </a:p>
        </p:txBody>
      </p:sp>
      <p:sp>
        <p:nvSpPr>
          <p:cNvPr id="15364" name="Rectangle 5"/>
          <p:cNvSpPr>
            <a:spLocks noChangeArrowheads="1"/>
          </p:cNvSpPr>
          <p:nvPr/>
        </p:nvSpPr>
        <p:spPr bwMode="auto">
          <a:xfrm>
            <a:off x="0" y="6858000"/>
            <a:ext cx="52197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i="1">
                <a:solidFill>
                  <a:schemeClr val="accent1"/>
                </a:solidFill>
              </a:rPr>
              <a:t>A time before factories grew,</a:t>
            </a:r>
          </a:p>
          <a:p>
            <a:r>
              <a:rPr lang="en-US" i="1">
                <a:solidFill>
                  <a:schemeClr val="accent1"/>
                </a:solidFill>
              </a:rPr>
              <a:t>Brick by greedy brick,</a:t>
            </a:r>
          </a:p>
          <a:p>
            <a:r>
              <a:rPr lang="en-US" i="1">
                <a:solidFill>
                  <a:schemeClr val="accent1"/>
                </a:solidFill>
              </a:rPr>
              <a:t>And left me cowering,</a:t>
            </a:r>
          </a:p>
          <a:p>
            <a:r>
              <a:rPr lang="en-US" i="1">
                <a:solidFill>
                  <a:schemeClr val="accent1"/>
                </a:solidFill>
              </a:rPr>
              <a:t>In monstrous shadows.</a:t>
            </a:r>
          </a:p>
          <a:p>
            <a:r>
              <a:rPr lang="en-US" i="1">
                <a:solidFill>
                  <a:schemeClr val="accent1"/>
                </a:solidFill>
              </a:rPr>
              <a:t>Like drunken giants,</a:t>
            </a:r>
          </a:p>
          <a:p>
            <a:r>
              <a:rPr lang="en-US" i="1">
                <a:solidFill>
                  <a:schemeClr val="accent1"/>
                </a:solidFill>
              </a:rPr>
              <a:t>They vomited their poisons into me.</a:t>
            </a:r>
          </a:p>
          <a:p>
            <a:r>
              <a:rPr lang="en-US" i="1">
                <a:solidFill>
                  <a:schemeClr val="accent1"/>
                </a:solidFill>
              </a:rPr>
              <a:t>Tonight a scattering of vagrant bluebells,</a:t>
            </a:r>
          </a:p>
          <a:p>
            <a:r>
              <a:rPr lang="en-US" i="1">
                <a:solidFill>
                  <a:schemeClr val="accent1"/>
                </a:solidFill>
              </a:rPr>
              <a:t>Dwarfed by those same poisons,</a:t>
            </a:r>
          </a:p>
          <a:p>
            <a:r>
              <a:rPr lang="en-US" i="1">
                <a:solidFill>
                  <a:schemeClr val="accent1"/>
                </a:solidFill>
              </a:rPr>
              <a:t>Toll my ending.</a:t>
            </a:r>
          </a:p>
        </p:txBody>
      </p:sp>
      <p:sp>
        <p:nvSpPr>
          <p:cNvPr id="6" name="Rectangle 5"/>
          <p:cNvSpPr>
            <a:spLocks noChangeArrowheads="1"/>
          </p:cNvSpPr>
          <p:nvPr/>
        </p:nvSpPr>
        <p:spPr bwMode="auto">
          <a:xfrm>
            <a:off x="3995936" y="908050"/>
            <a:ext cx="4998840" cy="2585323"/>
          </a:xfrm>
          <a:prstGeom prst="rect">
            <a:avLst/>
          </a:prstGeom>
          <a:noFill/>
          <a:ln w="9525">
            <a:noFill/>
            <a:miter lim="800000"/>
            <a:headEnd/>
            <a:tailEnd/>
          </a:ln>
        </p:spPr>
        <p:txBody>
          <a:bodyPr wrap="square">
            <a:spAutoFit/>
          </a:bodyPr>
          <a:lstStyle/>
          <a:p>
            <a:pPr marL="342900" indent="-342900">
              <a:buAutoNum type="alphaLcParenR"/>
              <a:defRPr/>
            </a:pPr>
            <a:r>
              <a:rPr lang="en-US" dirty="0" smtClean="0">
                <a:solidFill>
                  <a:srgbClr val="FF0000"/>
                </a:solidFill>
                <a:latin typeface="Arial" pitchFamily="34" charset="0"/>
              </a:rPr>
              <a:t>How </a:t>
            </a:r>
            <a:r>
              <a:rPr lang="en-US" dirty="0">
                <a:solidFill>
                  <a:srgbClr val="FF0000"/>
                </a:solidFill>
                <a:latin typeface="Arial" pitchFamily="34" charset="0"/>
              </a:rPr>
              <a:t>has the mood changed in these lines </a:t>
            </a:r>
            <a:endParaRPr lang="en-US" dirty="0" smtClean="0">
              <a:solidFill>
                <a:srgbClr val="FF0000"/>
              </a:solidFill>
              <a:latin typeface="Arial" pitchFamily="34" charset="0"/>
            </a:endParaRPr>
          </a:p>
          <a:p>
            <a:pPr marL="342900" indent="-342900">
              <a:buAutoNum type="alphaLcParenR"/>
              <a:defRPr/>
            </a:pPr>
            <a:endParaRPr lang="en-US" dirty="0">
              <a:solidFill>
                <a:srgbClr val="FF0000"/>
              </a:solidFill>
              <a:latin typeface="Arial" pitchFamily="34" charset="0"/>
            </a:endParaRPr>
          </a:p>
          <a:p>
            <a:pPr>
              <a:defRPr/>
            </a:pPr>
            <a:endParaRPr lang="en-US" dirty="0" smtClean="0">
              <a:solidFill>
                <a:srgbClr val="FF0000"/>
              </a:solidFill>
              <a:latin typeface="Arial" pitchFamily="34" charset="0"/>
            </a:endParaRPr>
          </a:p>
          <a:p>
            <a:pPr>
              <a:defRPr/>
            </a:pPr>
            <a:r>
              <a:rPr lang="en-US" dirty="0" smtClean="0">
                <a:solidFill>
                  <a:srgbClr val="FF0000"/>
                </a:solidFill>
                <a:latin typeface="Arial" pitchFamily="34" charset="0"/>
              </a:rPr>
              <a:t>b) </a:t>
            </a:r>
            <a:r>
              <a:rPr lang="en-US" dirty="0" smtClean="0">
                <a:solidFill>
                  <a:srgbClr val="FF0000"/>
                </a:solidFill>
                <a:latin typeface="Arial" pitchFamily="34" charset="0"/>
              </a:rPr>
              <a:t>What </a:t>
            </a:r>
            <a:r>
              <a:rPr lang="en-US" dirty="0">
                <a:solidFill>
                  <a:srgbClr val="FF0000"/>
                </a:solidFill>
                <a:latin typeface="Arial" pitchFamily="34" charset="0"/>
              </a:rPr>
              <a:t>are the key words the poet uses to change the mood</a:t>
            </a:r>
            <a:r>
              <a:rPr lang="en-US" dirty="0" smtClean="0">
                <a:solidFill>
                  <a:srgbClr val="FF0000"/>
                </a:solidFill>
                <a:latin typeface="Arial" pitchFamily="34" charset="0"/>
              </a:rPr>
              <a:t>?</a:t>
            </a:r>
          </a:p>
          <a:p>
            <a:pPr>
              <a:defRPr/>
            </a:pPr>
            <a:endParaRPr lang="en-US" dirty="0">
              <a:latin typeface="Arial" pitchFamily="34" charset="0"/>
            </a:endParaRPr>
          </a:p>
          <a:p>
            <a:pPr marL="457200" indent="-457200">
              <a:buFont typeface="+mj-lt"/>
              <a:buAutoNum type="alphaUcPeriod"/>
              <a:defRPr/>
            </a:pPr>
            <a:endParaRPr lang="en-US" b="1" dirty="0">
              <a:latin typeface="Arial" pitchFamily="34" charset="0"/>
            </a:endParaRPr>
          </a:p>
          <a:p>
            <a:pPr>
              <a:defRPr/>
            </a:pPr>
            <a:endParaRPr lang="en-US" b="1" dirty="0">
              <a:solidFill>
                <a:schemeClr val="accent1"/>
              </a:solidFill>
              <a:latin typeface="Arial" pitchFamily="34" charset="0"/>
            </a:endParaRPr>
          </a:p>
          <a:p>
            <a:pPr>
              <a:defRPr/>
            </a:pPr>
            <a:endParaRPr lang="en-US" b="1" dirty="0">
              <a:solidFill>
                <a:schemeClr val="accent1"/>
              </a:solidFill>
              <a:latin typeface="Arial" pitchFamily="34" charset="0"/>
            </a:endParaRPr>
          </a:p>
        </p:txBody>
      </p:sp>
      <p:pic>
        <p:nvPicPr>
          <p:cNvPr id="23556" name="Picture 4" descr="http://t1.gstatic.com/images?q=tbn:ANd9GcRkrpyULkqn5rS1WY-q4eO1cp4Gcbi_Rmk3kSQCLF_fQI6fPpCXYg"/>
          <p:cNvPicPr>
            <a:picLocks noChangeAspect="1" noChangeArrowheads="1"/>
          </p:cNvPicPr>
          <p:nvPr/>
        </p:nvPicPr>
        <p:blipFill>
          <a:blip r:embed="rId3" cstate="print"/>
          <a:srcRect/>
          <a:stretch>
            <a:fillRect/>
          </a:stretch>
        </p:blipFill>
        <p:spPr bwMode="auto">
          <a:xfrm>
            <a:off x="3401752" y="4077072"/>
            <a:ext cx="4194584" cy="2780928"/>
          </a:xfrm>
          <a:prstGeom prst="rect">
            <a:avLst/>
          </a:prstGeom>
          <a:noFill/>
        </p:spPr>
      </p:pic>
    </p:spTree>
    <p:extLst>
      <p:ext uri="{BB962C8B-B14F-4D97-AF65-F5344CB8AC3E}">
        <p14:creationId xmlns:p14="http://schemas.microsoft.com/office/powerpoint/2010/main" val="1074116166"/>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http://farm6.staticflickr.com/5138/5450187715_3dd6134f2b.jpg"/>
          <p:cNvPicPr>
            <a:picLocks noChangeAspect="1" noChangeArrowheads="1"/>
          </p:cNvPicPr>
          <p:nvPr/>
        </p:nvPicPr>
        <p:blipFill>
          <a:blip r:embed="rId3" cstate="print"/>
          <a:srcRect l="6048" t="22144" r="21377"/>
          <a:stretch>
            <a:fillRect/>
          </a:stretch>
        </p:blipFill>
        <p:spPr bwMode="auto">
          <a:xfrm>
            <a:off x="6851089" y="5013176"/>
            <a:ext cx="2292911" cy="1844824"/>
          </a:xfrm>
          <a:prstGeom prst="rect">
            <a:avLst/>
          </a:prstGeom>
          <a:noFill/>
        </p:spPr>
      </p:pic>
      <p:sp>
        <p:nvSpPr>
          <p:cNvPr id="18434" name="Rectangle 2"/>
          <p:cNvSpPr>
            <a:spLocks noGrp="1" noChangeArrowheads="1"/>
          </p:cNvSpPr>
          <p:nvPr>
            <p:ph type="ctrTitle"/>
          </p:nvPr>
        </p:nvSpPr>
        <p:spPr>
          <a:xfrm>
            <a:off x="611560" y="0"/>
            <a:ext cx="7772400" cy="792162"/>
          </a:xfrm>
        </p:spPr>
        <p:txBody>
          <a:bodyPr/>
          <a:lstStyle/>
          <a:p>
            <a:pPr eaLnBrk="1" hangingPunct="1"/>
            <a:r>
              <a:rPr lang="en-US" sz="3600" dirty="0" smtClean="0">
                <a:solidFill>
                  <a:schemeClr val="tx2">
                    <a:lumMod val="60000"/>
                    <a:lumOff val="40000"/>
                  </a:schemeClr>
                </a:solidFill>
              </a:rPr>
              <a:t>Task 4 – Discuss and notes</a:t>
            </a:r>
            <a:endParaRPr lang="en-US" sz="3600" dirty="0" smtClean="0">
              <a:solidFill>
                <a:schemeClr val="tx2">
                  <a:lumMod val="60000"/>
                  <a:lumOff val="40000"/>
                </a:schemeClr>
              </a:solidFill>
            </a:endParaRPr>
          </a:p>
        </p:txBody>
      </p:sp>
      <p:sp>
        <p:nvSpPr>
          <p:cNvPr id="18435" name="Rectangle 3"/>
          <p:cNvSpPr>
            <a:spLocks noChangeArrowheads="1"/>
          </p:cNvSpPr>
          <p:nvPr/>
        </p:nvSpPr>
        <p:spPr bwMode="auto">
          <a:xfrm>
            <a:off x="0" y="692696"/>
            <a:ext cx="4859338"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dirty="0"/>
              <a:t>I remember when life was good.</a:t>
            </a:r>
          </a:p>
          <a:p>
            <a:r>
              <a:rPr lang="en-US" sz="1600" dirty="0"/>
              <a:t>I shilly-shallied across meadows,</a:t>
            </a:r>
          </a:p>
          <a:p>
            <a:r>
              <a:rPr lang="en-US" sz="1600" dirty="0"/>
              <a:t>Tumbled down mountains</a:t>
            </a:r>
          </a:p>
          <a:p>
            <a:r>
              <a:rPr lang="en-US" sz="1600" dirty="0"/>
              <a:t>I laughed and gurgled through woods,</a:t>
            </a:r>
          </a:p>
          <a:p>
            <a:r>
              <a:rPr lang="en-US" sz="1600" dirty="0"/>
              <a:t>Stretched and yawned in a myriad of floods.</a:t>
            </a:r>
          </a:p>
          <a:p>
            <a:r>
              <a:rPr lang="en-US" sz="1600" dirty="0"/>
              <a:t>Insects, weightless as sunbeams,</a:t>
            </a:r>
          </a:p>
          <a:p>
            <a:r>
              <a:rPr lang="en-US" sz="1600" dirty="0"/>
              <a:t>Settled upon my skin to drink.</a:t>
            </a:r>
          </a:p>
          <a:p>
            <a:r>
              <a:rPr lang="en-US" sz="1600" dirty="0"/>
              <a:t>I wore lily-pads like medals.</a:t>
            </a:r>
          </a:p>
          <a:p>
            <a:r>
              <a:rPr lang="en-US" sz="1600" dirty="0"/>
              <a:t>Fish, lazy and battle scarred,</a:t>
            </a:r>
          </a:p>
          <a:p>
            <a:r>
              <a:rPr lang="en-US" sz="1600" dirty="0"/>
              <a:t>Gossiped beneath them.</a:t>
            </a:r>
          </a:p>
          <a:p>
            <a:r>
              <a:rPr lang="en-US" sz="1600" i="1" dirty="0"/>
              <a:t>The damselflies were my ballerinas,</a:t>
            </a:r>
          </a:p>
          <a:p>
            <a:r>
              <a:rPr lang="en-US" sz="1600" i="1" dirty="0"/>
              <a:t>The pike my ambassadors.</a:t>
            </a:r>
          </a:p>
          <a:p>
            <a:r>
              <a:rPr lang="en-US" sz="1600" i="1" dirty="0"/>
              <a:t>Kingfishers, disguised as rainbows,</a:t>
            </a:r>
          </a:p>
          <a:p>
            <a:r>
              <a:rPr lang="en-US" sz="1600" i="1" dirty="0"/>
              <a:t>Were my secret agents.</a:t>
            </a:r>
          </a:p>
          <a:p>
            <a:r>
              <a:rPr lang="en-US" sz="1600" i="1" dirty="0"/>
              <a:t>It was a sweet time, a gone-time,</a:t>
            </a:r>
          </a:p>
          <a:p>
            <a:r>
              <a:rPr lang="en-US" sz="1600" i="1" dirty="0"/>
              <a:t>A time before factories grew</a:t>
            </a:r>
          </a:p>
          <a:p>
            <a:r>
              <a:rPr lang="en-US" sz="1600" i="1" dirty="0"/>
              <a:t>Brick by greedy brick,</a:t>
            </a:r>
          </a:p>
          <a:p>
            <a:r>
              <a:rPr lang="en-US" sz="1600" b="1" i="1" dirty="0">
                <a:solidFill>
                  <a:srgbClr val="FF0000"/>
                </a:solidFill>
              </a:rPr>
              <a:t>And left me cowering,</a:t>
            </a:r>
          </a:p>
          <a:p>
            <a:r>
              <a:rPr lang="en-US" sz="1600" b="1" i="1" dirty="0">
                <a:solidFill>
                  <a:srgbClr val="FF0000"/>
                </a:solidFill>
              </a:rPr>
              <a:t>In monstrous shadows.</a:t>
            </a:r>
          </a:p>
          <a:p>
            <a:r>
              <a:rPr lang="en-US" sz="1600" b="1" i="1" dirty="0">
                <a:solidFill>
                  <a:srgbClr val="FF0000"/>
                </a:solidFill>
              </a:rPr>
              <a:t>Like drunken giants,</a:t>
            </a:r>
          </a:p>
          <a:p>
            <a:r>
              <a:rPr lang="en-US" sz="1600" b="1" i="1" dirty="0">
                <a:solidFill>
                  <a:srgbClr val="FF0000"/>
                </a:solidFill>
              </a:rPr>
              <a:t>They vomited their poisons into me.</a:t>
            </a:r>
          </a:p>
        </p:txBody>
      </p:sp>
      <p:sp>
        <p:nvSpPr>
          <p:cNvPr id="18436" name="Rectangle 5"/>
          <p:cNvSpPr>
            <a:spLocks noChangeArrowheads="1"/>
          </p:cNvSpPr>
          <p:nvPr/>
        </p:nvSpPr>
        <p:spPr bwMode="auto">
          <a:xfrm>
            <a:off x="0" y="6858000"/>
            <a:ext cx="5219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n-GB" b="1" i="1">
              <a:solidFill>
                <a:schemeClr val="accent1"/>
              </a:solidFill>
            </a:endParaRPr>
          </a:p>
        </p:txBody>
      </p:sp>
      <p:sp>
        <p:nvSpPr>
          <p:cNvPr id="18437" name="Rectangle 5"/>
          <p:cNvSpPr>
            <a:spLocks noChangeArrowheads="1"/>
          </p:cNvSpPr>
          <p:nvPr/>
        </p:nvSpPr>
        <p:spPr bwMode="auto">
          <a:xfrm>
            <a:off x="3923928" y="692696"/>
            <a:ext cx="5220072"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200" dirty="0"/>
              <a:t>    All the confidence and joy has now gone from the River, it is a broken spirit, left </a:t>
            </a:r>
            <a:r>
              <a:rPr lang="en-US" sz="2200" i="1" dirty="0"/>
              <a:t> ‘cowering’ </a:t>
            </a:r>
            <a:r>
              <a:rPr lang="en-US" sz="2200" dirty="0"/>
              <a:t>in the </a:t>
            </a:r>
            <a:r>
              <a:rPr lang="en-US" sz="2200" i="1" dirty="0"/>
              <a:t>‘monstrous shadows’ </a:t>
            </a:r>
            <a:r>
              <a:rPr lang="en-US" sz="2200" dirty="0"/>
              <a:t>of the buildings that now surround it. Again, very graphic imagery here as you can almost see the huge factories towering over the River.</a:t>
            </a:r>
          </a:p>
          <a:p>
            <a:endParaRPr lang="en-US" sz="2200" dirty="0"/>
          </a:p>
          <a:p>
            <a:r>
              <a:rPr lang="en-US" sz="2200" dirty="0" smtClean="0">
                <a:solidFill>
                  <a:srgbClr val="FF0000"/>
                </a:solidFill>
              </a:rPr>
              <a:t>Describe in your on words what has happened to the river at this stage.</a:t>
            </a:r>
            <a:endParaRPr lang="en-US" sz="2200" dirty="0">
              <a:solidFill>
                <a:srgbClr val="FF0000"/>
              </a:solidFill>
            </a:endParaRPr>
          </a:p>
          <a:p>
            <a:endParaRPr lang="en-US" b="1" dirty="0"/>
          </a:p>
        </p:txBody>
      </p:sp>
      <p:sp>
        <p:nvSpPr>
          <p:cNvPr id="13314" name="AutoShape 2" descr="data:image/jpeg;base64,/9j/4AAQSkZJRgABAQAAAQABAAD/2wCEAAkGBhMSERUUExQVFRQWGBgaGBgYGBsZGhogHBkYGhobGh0aGyYeGx0kGh8bIC8gIycpLSwsFx8xNTAqNSYrLCkBCQoKDgwOGg8PGiwkHyQsLCwsLCwsLCwsLCwsLCwsLCwsLCwsLCwsLCksLCwpLCwsLCwsLCwsLCksLCwsLCwsLP/AABEIAMIBAwMBIgACEQEDEQH/xAAbAAABBQEBAAAAAAAAAAAAAAADAQIEBQYAB//EAEoQAAIBAgQEAwUFBQYCBwkAAAECEQMhAAQSMQUiQVETYXEGMoGRoRRCsdHwFSNSYsEzcqKy4fEHgiRDY3OSwsMWJTRThJOz0uL/xAAZAQADAQEBAAAAAAAAAAAAAAAAAQIDBAX/xAAtEQACAgEDAgQFBAMAAAAAAAAAAQIREgMhMUFRBBMU8CIyYXGBM5GhsULB0f/aAAwDAQACEQMRAD8AGc4hMWmxv/t3tOEOdQXPz/Q22x5WeL1nVVJkIbd/icNbiVVh1ge7GwM7+difnjzPSPuaZM9X/aqbTcRYdJ227nCtxEeZHzv8ceSUqlUsWBJLAqb3IIj8MTaC5sIf7Qq1t52uNjIvhPwbXUM2enUeIIzFfERYBY6jGkAwSZO029bYsqlPlBBcSOUvT0q25ABDGCRtO8Y8n4ZlappVSysx5HIIJ1LTqTUWfjqI/lJxaZN6v2kN461KVasTo1SxUyxdl+4UFzMRFpAnFvwlLmwU2a7KcUFSm7ghlpjU9xyiYm+0bmfPthKPEldS4ZQAwUz4YUG5BJvAI6m2MZw/MGmc3Vy9TS1Q8qxBg5lCBBswZNx2nviTwxKQUMjBEqZmgXon7kLW8TezUoIIPax2vXpF3DJmj4jx6jSCF3EVAxW2pTB0m42vMYkcP4klcxRemWtbUoJ3FgSJ+WMbkxT+zUqcqK/h1gjMVKpNRiVIPuuyyAxsJHeRn8rRem9Np086sDtEMD3/AFGG/CR7hmz1XM1ihAqMuoyAA69LRAPfviuzXtXSptpZyGidiesdPP8ArjN0cyxbNqjUmfxCaRqaI0moxZl8Q6SdOkiehMYl5006lSrVqBGGWYOhUArUVlGimSog/vNJ9GfthLwivdg5M0qccBRX1BlZSwIkWBKmfiD0xHyPtCjEw4YDaCJEec3Ed8Zjh2YIpoab0/H8BgmspAJzD6rPyhtBsD0JjpgeZ4mlEM1FaDN46zyKwIFJDUCWsjPquIttGD0i6MWTNrV9pKKmHcLtE6e2wIH54kvnae8D1Fx9MeT5XOADRVDskyFVgt/Vla0dMTfZusftBXUEWolVAWPu6kYISbCQ0c0D4Yn0n1Hkz0k16bAENbaQAesXg94xTcVymXClzM9Sko9rnYgmAJIvYGNsRsrmkpV6OhQvjMqaGEFVRXphiCJGslHnrpJvGNDQ8JjTLGmSPCpMsqQdLkvUbezKVid9Ud8T6dwfI7s8+PtZoP7t64t7rvrBtEH73oZwlD2qCkMyNqYnUUq1FG8XBJHew8sbDiFHL0qLKKCM1MCmdGhmgsr+IVMEqTI1Ha3rgCVct+6p+AkMKy1iVQMl3CjqI131A/w9Mb4we1EFPk/ahhrc0zoULUtVkwzCmJF76jOm3piVlPbuixuKi9iYM+drz0xFpVsqNYcEp9noBkEK7EVUJFuo3YWMdRvig4r4fi1Q3O5Mo1MqlOCo0cmgkQvSR23E4t+H02gyZ6CvHRpDQdLiQe4kifSQROHrxxDOxje+3688ZSlnmrHLioaTRQdgrBFQ1QaoQPAAj3bG2074lNTNWolOsUDNRVmqJoOh6TVC8+HaDSkEbTpxi/BruVmas51fDFSQEZoBld4mN/8AXAKmfCgkkAASen1/qcZynxFcwAGChTXZkRwAo/cHwQ3dQ+kEmxJPnh6eIpLfumzK0F90Iyh/GsVVRoLClEwItfrhLwn1Hmy4/b9PTqVpWdJMbHsQQIPriMvtdRLlWLLABBIkEeQ3B8je2KzKcOrGu9eqlMB/EgNp8PxAgK6wSdKliDJhSeuH5fhFaXYjLjME04LeDp0y2v8A7PWTpnrG15w/Sw6sTky6/wDaCkWIFQSADBkWiQRJg2jECl7V5d45omekRETJ6dcNoZcJVCJTpkGrmjzqCwXSppqFa4E6TtMKBIEzneLZBmek8BWqUl1BVCywLI3KoABMA9N8C8LHuLJl9mfa9VgAhwwMErGxIve5xXZz21dDp8JQJP3iDFoI7WnvhnD/AGPqkjWJVRI0sh3Y/wA1yDJK+m04Fx72b+zVSlVwWNwQJUztcWFu2KjoQsbuiQvtsYun+M/D6Y7EzI+zeQamperXDHcBFjfpKnHYfkaYqZladXw3GtWI3jbt0I7GYxa08hTqqX1+Go6xbbpPxmJ6Ys/2KCyqys1PeBBYXtpJFoUrPQxsNsCPAqfu6hBJAAhSSBPMRY2IF8atq7TKUWiprUGpmIAnZhcMO4IkdiYNp+GGcKztVSCHQoslhIkLMEwOaIvbB8zWy6DQGqaJAjlMWB1BiIN/n5YLQ4RlobTU1NpJIFVRN5iI7bnVHTBKmqZNWyzTjdMO8mWQyroTqJC8psJJ372F8R877TCm8aKUMHFTTRRNU7e6qtcRIIAB6NY4jZWoBDI2vTZqWg6id9OsRzWs3+xbXq0XQE06pcg7jlktN4AA6yRG8YiEVHYf2LXKNSrU9VMpqESrKJUQdiNOx5rE6YMWxSnN0UqrGovN5YgR0go0G+1hviTw/KUZLU6VaBIIMxYKQQCbiY62j4gPEaZqKWNNEgWMkWvGuZGrYypNjHTFRj0YOy+XhVNp/cqszBbqb+UxN9yD2GKzOJSpFT4KBWaJEGPUmbeZG2xnFKvDs1TnTq03m/KQJB3+IxY5Xj5qHTWhpj3BzqbRYxI8pt6YnGS62gssTwui0swKKWIUlzvtEf7/ACwq8LBouoKtT1A8ohwU1KAxmCbtbr54jZPPlveYl5b+1namFJhlWVAGo7fTBqmeAqFkpQdUMQq1dMGbwyg9xMbyMG4WmRKXBEedLmwvqWI8iQTHx+eHL7NLMlyLxsD6jmM7X2xI/aTMwPusRKsJgagRBB1Su+5juBE4k5riL0+cBzpuyi8TqUlhrEgNYEWMzawxOcg2IJ9mqam9SR6C4EXubjBKXAKRa1UMWFwoUG1jYn0BI6/PA2zRZgVVWTfmU+p0ydM9Ib4HribWzoClRoR1BMMNJUjcEFDOwgAdfLA5yDYk/s3Lrp5dRIKBpZ+smf4YM7+e2C16Jem9MQuxDLLGJEWjUNoMTGkXOKalTVqYYI0xfkB1CYbSy6STc3IkabgDETMZ+jRkfvRqa6ktKwxEkH+Um8zYdzM/E2DZLyPANFct44LwTzBgAGFn94EjVaDuQRifVo1EAQuhJIIUsF7e4WOoze14t5YoeG8RQFiVJpsYDQNlB3MQGuDPrtiZUzSuoYAu0yD4YZhs2mIg7TIFtRMjbDabe4iVX4eWd6ZSmNMnUrQBeBMDl1XEDex74q6nBiSVChmEzpeYuBzcoI67TscTaHEV0kPyW0ypMXvBMlpXtMKemAJxMlyp1hWEjQQRq7qSSAdMgxHvMCN8XFtcBsR6fs6+km6ARq1Mth1NidvOPpidw3gboG01QRUXTIUGxINjPWALdCcLR4eTrqJVrauqMADysAIIhWFthBA+Evr55SUVTSReXQ9QOukiRNiYGqBIBib9caOT7jpCVKIpippCgASfEWYjoCBcz0Bw88TVEpqnh62pC6MykAswBBJJsCSQYNuwvXcTz1bMEK7ICupSRZXKjcn3JgC+x3O5OIWYUqVMlgIkMulgJmDAIO8hgdo2wbg5di5zfFJqCXpVpMORIJGkA6WI2jpJEyNsB4Xwuk+pVqOiyISoF5ttiDvcXE998VCEkB6ZKt94gDlE+QkzvNt8Sjm6i6wwhkAKshKEGxFzNjvEb4TsVk72hXkTRVlNTKCGeoxixBMATHpP1xHoVfDy8E1VGozClTcQIbSRJG622wWsEZtB95yhcghlva8RDCRcE3be8YEKCgBeRryFYwzTKxtZlIm0SCDe0S9wEXPmryUmaiA4ISCGa0TY7xJOwv6YmZn2ipml4apUe8Oz8obTeOW89bgx23xXUMm1RisqSVgTDRv/ABRb+YdxgT5Vg/OjhNUFxYyI2YHTbpI64dqw3ADMVRYVSo6KKkR5XGEwVqVUE6WkdCwufXHYK+wqLNM7UqIWkVQDGgjRBHVQpDi1vOMCyeb0ufAikU1TLEoRMXBvtuT/ALCFBZUoEWxJDMNJIAkj7wb07ACZgyKubNXTUqKCxv4oJuRAOvv08wSbkEABYReIuawFRwpF7SVaJMR1Ugxa98MelRpVHNIUnV0YFS7U4kcrLqvEw+hp7WN8Q0quBePDYlgABaDJK3Ok+nfFjUpsSGqtysrQ3iBxp0mNTKZALGJPe4HRgA4bVp1AF8KnTLEy/MadwBqPMQYMnmvcX3m0XO1aQGumopsFZVQMJkfcKkKQbCCDsAepxT08rSN0iGB+9Fwf4dxa1p8wIwVczU0A6zqVdHuayFk8pO0QYEDb0BwmBNzHEWYItpYHTDwIMGADBtcEib26ECOlZizyutoAs4OjSSTy8wfaL3FtxYoMr4lMsSREWiVAkanZpOi8XPrtfD6x8QA+Ls0EaVE3aIYIAV3kHaV3iMAyLSrtqWKYU3XQQSdRN2IIMkH8DbpgDZSm5PiIQ4cggcpBBuCAuoR5jbztgtZWk6R52hVtG8p3sDF8Pz7h2BAIbU2phV1tedMSCAQN7yZPYYaEFy1I64CSyRFQPzCJADFiDYT/AAnYEWjDzmSJDS5Ucu2oaiu2iJsCJ5oEjqMQ89SdXGoB6ZMKzWZwIsYMqRYfHc4A1JS2tS6yI5rmTeAQon1B3wYiLQuWAgU2JBsFEmItBgWHQdum2HK5VyopsjqW8RdJBEAKSoFhcmRFhp3xW1cuzCNMgdWSJHQSDZhsIvbrbD8wRVbUutj1/juIJO03629LYnECwXMKZBCq4W5gEEQJJEXtBKwL7bRgtehB0/u9YEiIOoFJUsbtsQN/rIxW0lpkyzFiPX05wL7T1Fo3jBVaJa+nSV5hIA5RKEmRc9NpjE4jJwrToYqVfeVdiAQ5OoE7QAVIG4YXwHMZ4qqAoGKcp1NrCkG+w1AHqLC98D0sUkknSJOmGDRtYm9rekRtgJrc8/uwxIKk0ykiCbw0ML+thfDxEWOVLMkHw4BYpolVkqLWa525m8+sDAqirqXk0kHVIAVtrzCi+9xY+eIDyzNqAkFRyhe9zE3BG2O1gPYhgGBV9mMARI07HsRIvh4jJFXOAOZpE2LEhQumJiWuG6Xa3TEYtTuTBBAZg1gATp+4TA1dL2I88cWaCwgapkJyqJkkQDYWFgCMLUoKZJRRaGi4BnfrF7WAjDoAlBQFDUai6fE90sxK9RKkAMCB08ttsMr0WYmKYJInlQ6gT1S4ABJiIjyOIVfJhjyuoKwYud+u3edh1xaUc85pCnVJGk8rLBZ9wQTOpRpi3WB5YrgCNkFosGpO7Iy061WWdNLMqlkQAe6xhl3uWFh1BknlXjSygTNi4sQDpJsJiYmJ+OJviOoZWprUVhCyulqbBplZEm1r/wAXkMQ6tA1IiRBjUQVebiAY92+GKhKOcanzBVgjTUCjcMe5G9j6YVs8aiiQH0xIgA6YFtSwbEWnbth5pMAeVj3PbvY7dpGCNkG20GImQI36W8sIdAcw6kFxyhRCiQfLmnrYb99hiTTSrQq6W1GIIGlBqDDVAiVuLgjtabjBKYdJ/did5KzqtENqFxB+gw4ZZtCqVOhfdk+5JmFkyB107YQURc+siNUxs4BlJALC26zPTvvhuf4jWqKviFIgXA0gnu4HX+Yjp0xLqZc7mAYMkOAbdPX18sJ9nSRzAGDe97bdt7XnC/AUQ6TsAApUjoTv/mx2JBy9DyHkAfyx2GKgdGrynQxtIHaI85gH5zG8YXMZeTOgaiS1zcdttzY7R32tgoIKkaAZIPUmQAN+wjbz6xhwcxGgCNv69f1a/TCKAU6qBYKspYGLiDeN9JG94nBKdRqbTTIki/LEjqDFmHQgj7s9cKrPPSCTuPOfjf54J+8JFyI2It+hbBsAFqJnUCF3sEVY6GYEgx1mdsO+zHSROwAUH3h5c0fTuMGTWZ1N+A87RYX/AAww5QlSQpKrAYiSAeknzg/LBYCmidIBUDlNtQ8+3eI+OAPljaG/xgEX2lBDfH8RiVQyLH3Vc94Vj27Yknh7weSPgAd/5jgV9AshlEhgWa9vX6i220bfHAggEFqjE7XAb4Xgn5/LE5uFMSPcHq6/gDgq8K6s6fDUfwXFKMuxLkiuSnTm+/N0t0jc32895O04SkqD7rTBHugzb70zqvfy+mLX9noN2n0T8yMFTJU5tr/wj88V5c+ws0U1JNI91xvFz1ixk7fA74c9E7b/ABO0Rvvtb4m2Lr7Og+6x9W/JcESmn8A+JY/1w/JmLNFG4JiVXl927cvxEE3w0ZAc1lgxa8dOhP6nGjpgfwJ/4fzwYVCNregH5YryZdxeYjP0cqQOVd+wY+m5Nh2wv7LrH7jEHoVt16RHa+NCKzfxGPU4RhOGtD6h5hTLwqsLkKG6MdAYeQMyAcMq8IqC5ZNpOnT0/ri2qUr+eD5PLFmVZEsYkgEXsN4Hzw3oqhZszzZaoFJk6dp0gTew2uR5X64CaDwTqMRHTv8AXHoB9kjUQFkNMARCOlTVIv7kRB7hiZgtAGC1vYpYlSjWB1TEECLUyqqRtuReZ1bY58ZGlnni5epbmeSRG9+lgd+2CVKTiVOueoae2xB+B+GN6vshrEsYIEJChNPY8o0t3mfhJMlo+x1OVaoFqETIEyT3LyHJ8iCALCMVhJiyPPFytVQSRVki1m7iTcbxb5YRcrV0HmfoNLKxMgXERawFyO18em0fZamCCZYQBpaAbEm7AAkX2jtewwelwJBYA7yJ/eR2Cl5ZQO2rFKDFkeZfsjMEkkMIuTsO0TMT/LM+WFHAazW01C15ENIAi58pMY9WThqLZQV9CQfmpDC98Oq8PQwWUSuzdR6MBq+uH5T7hkeVp7OVjICMdMmL7DcrNj8MSR7N1iNS9VkA6kPfSAwUEz/DIx6X9iDC41f3uYm+5LEk/E4KlPT0I8rgedtsC0u7DI81pexte2qnE7kMh+gbV9MPq+xtQiCrnooAQC/fWyvA7hTj0ZaajpAPYW+lsdH6/UYPKiLJnnVH2DOkatanqPBcx8Q0HHY9Fg/r/bHYPLQWeN0uHFidLF4AO8GNrBjJ7QJwajkWYkCQwHukNP0WwAvcjrj02pQ1QHHiREeIJI7Qdv8AbCGisQAPSAR5THTGWBdnnX7FqKqkqwLNA1KyjyOtwEg+vyxKy/AaoJDUCdVgTJ0yYlIqKrHzJI6xj0GnTPYf8t1+fT5fHDqagEESsH0H5fTD8sLPK6WaPSB6Kv5YJ9qf+Nvg0fhGB06MPVX+Gq4+RI/pg3gA+uO2l0OewYc9ST6kn8cGRB2wqZa9/wBeWDaBt/pigBVIsL3PxGC6cPp0CTygknsCT9MLUplTDAqexBB7ix8sAA4wqpi2yPsvXqoHVVCm41NEjuBBt5mMDyHBKlSs1EwjqCTqnpHYGdwR0wCIDQBJwlKqDjUH2DYiWrCwJhUJ2B7sMRfZP2cSrTNatZAbDVpFgCWZugEx02OAZTxOHiwxpePcCoih42XIgETpbUpBOmQSTcNHXviwOXyVFaXiIgaoqkEqzdFkmZAEnABipGCUqbMYVST2UE/hjYZegmXzxphQErICF6BhqsOwMNb+YdsCymWOUo5p9jqKIe4FkPzf/DgAybDpiRwk/v6X/eL/AJhiLOJHDP7al/3if5hhMDe6QbmD5nf5mMKqmbEj+9+e/wBcEj1/H+uO+n0xiaHeCOoKnupj8MISZgwe3f4Wxwp9r4Rm/wBp/PDA7R5RhAJ2gj9dsKJ6W+NvocIbmYk/rtfAAoFrz8b/AI4b8vrh7N6/r54aG7/jfDATrv8Ar43wsfoY6QdifSMcVHl8f1bAIY6fojf5RjmkbgfM/wBcPYR0/rhit5D4HCGLq/lP+H88dhTUHY4TABX+GJsWXyBB/wAJ7+mCKpHUfKP/AOfphVQxKkOOx/CRt8RhwK/wsp6wbfMHGZYxqCzIDIe69fWLfTBFPYqfxwlujR6gH62w7pzKD5i30P54BHmGZpxms0pG1Z7erMcEVYx3FgBn80NgWU/NQf64cpx0rgxLDgNNWzNIMoYFoIIkGzbg+eNXm+P5bLOU8E6lj3EQC4DC8joe2MnwI/8ASaP/AHifUgY13FKGRFQtXK+IQJBZ+wA5V8hgAqPY+qKa5msZhEH/AJ2I/wAIwP25yw8dG6VEAn+6Yn/wlcH9n8g75CuqAaqj6RJgQBTm/oWwT2pybDJ0C8F6WlWgyLrBv6qvzwICT7TcefLVaaUwAoALSJkBioUdrKfO47YoeLcc15g1qBemSgWbBrHyJ6afli19sOHVKtak1NSwZdMjYcxIk9BDTJ7HFP7QcMTL1QiFiNIMtEyWYdALQBhgWPtPnHNDKkM41JLGSNR005J73n54cr/+6gAbh7//AHWN/ocD4/8A/CZM/wAo/wAiY72ZoCulSgZAYSSIkEMCree5Hw88RfA6D8MM8NzA7Mf/AEji1zfAftNPLnXpC01m0kgqhtcRsfniHxdaWUyrUFbU9Q7HfdZJA90QoA/rfEHjnFv3OWFKrzLT5gjEQdNONUHcEH64oQ/2qzrfa5AKmmF0z1glpHlP4fDE32xzuqjRAsKnP8lBA/xfTFR7TcVp1qqvTJICAGxF9THr0g4BxLiJrCkJaKdNV0kJpkAAkEDUZjqYsIAvhgQJwfJ/2tP++v8AmGA6cPyrc6f3l/zDAB6E1GBIUr5KQJ+VsFJtM+sn88FXLRchl+Db+oBG3rgNTvqB23Eg+W1jjCjQ4DqL+h/1ws+RHrfCbHaCO0/PrHywpqjqz/8AMCflv9RgA4eQE+VscJO4I9YP4HD6Jm9ivYkA/WPww2o2nqPh+Hb4zhgJPkPnjiP11+uEpVZ6fE7/AFNvnh9UtNm1/D+oP4zgAHqn/XHQY/X54ctUjdD6/wCv+mCLXnqR5SL/ADAwxAF3G09pH53w4gxfbyjCuO4MfL8bY6nTPQR6j+q4QwVvL/DjsHg9/wAfzx2DECK+Sby9YKn5i+BMQtmYqRtqBHyaB+OGZWg6XXWg/gYB1+BnUPgwA7Ylu9SIdBHTSdQ87NBB9CcZFjPBc7gEHz/CVj64GjBB95B/MIHz2j44FSpknVRJBBuut7eqghvjcYk0eKISfGUUztqnUh6e909Gg4APMvaNj+068kHVTpNIiPcQdMdQFsTfbNFHFQVgh8qhBWCpioyyI32xDU7nHTHgxfJM4ZUC16RJgCrT3/vriR7auXzQNN106UkrDzZhFjA6HvtirW/nhVN8FAX6caFLJJTpOVraiWgEQCzmJIj+DbAh7Rlsq9GrrqOzSHJmLqRM3sQfgcVBI264TTgEXeR9sqlOmKZRX0iAxJFhsCBvAt0xUZvOtVcu5lm+A7AAdABiMcIcCAk1+IVHVUZiVQQogWtHQXt3wEvh9DIVHRnRCVT3ja1p7ybdsEyHCXqpUqKVC0wS0kg2UtYQeg8sUIjq2HhsX3CfY81aa1DU0hhMBJI+OoDB+HezVJsxWpszstMIQQQCdQkzY/TABnFbBUbri+p8CRM+KRSaZQsoa/3Tv1PMDiX7MZmklWpRKDWa1QLyrCgWAk3GxsJwAZhp+GOpe8PUfjjQe13FNbeFpI8NzebG0WEYzq4APUKz6bQ3aQI+d947Ab4dQzBaRpkD+Ij5XE/jGIgcG6/MD8scoi+/rbGNmpOakTPIwB35jHry7etjgZ7RJ/mI7fXEY1Wtc26SfwMjHfaGPX5gj6icFgHDKfeUE+Q+sXthlMLG+nysPoMDB6wPgRhGeO/wnBYBYU9V+EfnhhTeAZ/vH6eWGB530n9dcJECPd8gcABlMWx2i3Q+sYBq8/nH9McWG3Xyt/XBYDlEG39PyGEKtMyD8CPqCcNEz1HrB/rjipm5t3Ej6T/TE2Ahqv8Awn4N+YwuHGoRsfmBOOwrY6BhyNj6DcYVax63+gwHxLWWfQz+GGrWHY/L8wMTZRIMdYJ84nCFo7/GD/qPnhi1VM3Hxt8vTyw5Rb9flhgefe3NEJn6LARroMNt4ZvnYi+IIaRfFn/xCX/pOUPda4/yH+uKuYxvDgxfJY8H4c2YqCmpVTBN5i2+wONE/sU1Om9Q1ZKKWhUMGBMElv6Yq/Y4xm081cf4Cf6YseM8BzBatVZwaal3UF2J03IAWIFuk4piLTLex+UqUUrvUNNnEmXVEJvI2nodjiLw/gVI5t1SmtSkKQI5tQ1alBN2nr6YsOG5D7TkaCatOkkzGrZqixEjv9MN4Tl/s+e8MMWBpEyQBeZ2H93ELYplFxritBqL06VLQTA1aFXYgna/SME9s6NqDE6tVM9NvcNu2+JnHaGSRKoQr40/xOxB1DUP4RacRvaZtWUyjfygfOmn/wCuKQjvZJQctm1/l/GnUH9MO9kADQzS90H1SoPyx3sP71dDaUTf1Yf+bEj2T4bUoisaqlFKgX66QxYjyjrihDqHB/tOQy6hgsXJIJ21rsPhgfs5khRr5miGDfuhzARNh0BPVo36Y7hmROZ4dSRWCkOTJmLM/b1wvBOHjK5s02cGaOqY0C9QDqfLABOV/FbJ5jqVZW/5qbfg6sP+bFBQGniX/wBQfq5/PEz2a43Sp0ClZwuh5WZMyJtAOzT88VFfiSfbDWUlk8UOIG4BB6xB9YwCC+0hjNVfUfVVOKp2tiXxbPrWrNUAIDRY72UDp6YgPUGAD0kIDBIvG4mf188IXI8/ofkd/wBWwOgOVTG6qbE9h8MELdz87fXHObChgYI2/X1w5nwJlm4F+4Mg+RG/x37Y4ZhQYaVPY/jPbAATeevywzWB5fGMKWUmzDCkxvefOPXywAJAJ6E+cT/XC6ew+RwleCbr03A9O3zjDPGBkK4lYmQI6D+o+eJsdD2aT+vrhVP6kYFUzDgCwMtpkb+6WFj5DAKlRH+7DD4zE6hH6Nx5EmSQUS+48+vz6fq2GK0NBi+0fI9B5H54EWDMQD05hM/C/cHA81SbTAMlSOg6TaQJuo/xYUpbDS3JniMdtvVcdgWWrwohWI6QRHpfYjYjoRhMTmOkBNYf7j+owVSY6/MH/X6YGQO/wj/S+OFAC4tHYx+WGILHUXPlOB+H/Mw9TI+t/rhdRi0H4yfz+eFWt5kH0jABiv8AiOCHybSCddUfNU/LFHSq40P/ABITkyrC/wC/if7yN+WM4lhjohwZS5L72RJ+2UpP8f8A+N8XXGeDZyrWqlWPgySoarCxA2UE+doxjshxFqNVaqwWUkiZIuCLwQevfFvU9ss24P7xVH8qKP8AMCcaEl145/ZKETZ/xquL/PEL2WzqjMpJCiHkkgD3G3JtihGcfQE1toH3NR07ztMb4YThAWnHMyv2iqVIYGoxBBkGTNiLYveG+2tGlQpIVqM6LBgCJBPUsOkdMYt5wM4ANDW9qW+1HMUhpkBSrHVIAUXiOwNtowbiPtZWrIUhUVve0gyR2kk29N8Z6ihJAAJLQABcmdgO+JVeg1NtLqVYQSCL3Ej6YYDl4jWRdC1aipflViovvscQKrknmJJ7kyfri+4n7O1KNPW+iJAgEkiZ8o6d8F4H7M0q1M1KlRlAYiBpAsFMywPfABQpVkb4YtaPyxf+0Xs7To00qUWJUsFMsGBkHSwIA6iD6jFvU4hlMoyZZlBYqCxKqbTpLOTcyZMXgeWADIpTd7IrMf5QSfoMDzmTq0tJqIyBp06hEwBNt+oxqOB5hEq5zwIZQisgExOlzpjcjVbGd4/xPM1dH2hNAGrQNBWZ0z7xJPT54BG9yLg0qZHKSifHlHS344O1ZgN0YD4f1wDhudRaFDWyqTSpRLATKLFt97YzXGPa2GZk1eCJGtgygkSNKkUywYkHqPTfHFqTx4Vmt0aTO5oKsikdUgXFvMkjy6WMkYUZgNIJZXXm0zdQTy3NgSu4n+IdMZCh7YPUpsSV5SGBNQOALTqCieu7EAbb3xe5Xi2omCD1Kqp1EXBtGqQY2F5AvvjzX4ya1VlFqP77/j+/pwNNFr4gJEwbxPexsYMq3kf9MPqEAgXG/W3S0ScRXYyDqgsBAIkn1Ubx1tafmw5iojgHSygyYsVEXDbki4O3odgPShqKcbQ6HNmSAfeAS5HWPd8pkyo9AO4wDNZsI8Ax5sDtpJhryRIBESQT53ZxjOlYIDIQSwJAYExpWAp5pBYd/ljP8U4+RSW3vswTcCnBAfmjpqUkAAy2rreJPsaIs34yS4UAIo1MQ0aVIVw0xB09QwMCbxaG0eLmqwQGWi1oJ+8Im8i3mZsJsMHV4k9RkI5DcACAwAkEITEMbx3IgYJl6Faky1AAaZAILF1DXFyRGobFpIIB6SMc0ot8sV9jf1uJlWEqlmKvcD7pizQRNjc7hhIiC1eJ02QshKtsYMAHUwUmTYwb2ggecYxuXzdSkUWsjqxMtKAEkB1B5l+EQd9gRa+ytAupp+JDatYtCiWCkPP/AC9NpHY4zk2upVlxVibuwJvZWIveQdQmd8dglI1Kaqis4CqoAQK6+6NmNMk/H6bYTDyLLIr5/r8cOt0P6+OOCmdj1vhb94PZhvj0DARmDDpbvghmNgfX9EYS/YH0P4f7YVRPS/USMMDJf8RqYGWotERmaX1Dj0OMxUEWxr/+I1E/YGJBhatE9/8ArAP64zvCKkZikf8Ataf+cY30+DKXJFy3Dqr+7Tdv7qMfwGJGT4bUqVfCUQ97MdMQLzO2Nnxn2uXL1RTZCwhSW1RAM7CLxHcYruOU3/aNDw38MuplgoYnTrBswIuoC7YtuiSr4b7PVKtZ6UhfDJ1tuBBiALSSfTY4teI+xq06LulRmKAsQwEEC5iLgxe84JwSuGzGcUNdyCGG/wB8Fh6FgfiMRk9nK9GjUFOuOYcyhI1wCCJMkEgkfH44YB/Zvh1BaDZiuFIkgahqUAHTMdWLW2OwjfDuN5OjOWzNBVCtVQHSulTzSDECCCpBsPpiC1aeFj+//wCofzxSUsvU0pU0sU1qFPSdWwEzMg7DfCA03HUY8RplVYx4JMAmIa+3pgHtCurPKv8AEaI+cDE/j/tGKVQUimoNBJLQLuRtF9pxC4kZ4jTJ2Chif7oqH+mGBacUznjJm6f/AMvSR/4Ff/MG+eKjhKNVyNamoli4gEgT/ZHr6YnUKtBa9RVYmq5YVAdVtPvDbSCO2+KjglR6dDMqtnRyB1uAB/Q4Ta5HQTigNDJUqLEajU1WuAAzNAOx3HzOD8T8M8RUVF1B6YAH8xcgE3Ft98Q81VqV8mBUPOaliRFgCZsALAsNvunscTjxFAQalOa1MROmbxfSx6HeN4O2+MZ60F1GkPyYFPMZrw1AHh0yoAtOkkWHc/jjL8dzuZYK+YUqtwsqF3gkADm6DfFrmeL/AGeu9RisE88gkqAV0qF1AsIgTKyA0EEjFbxfPfaFEVGB1MQjBSFBQEADckdTN+wxh6uL4Bxoj8INZqrOi1UXSuplcIAraRLsxAK6dML202I3kZfjD1taM1OqrFaVOm5IVRP9qiPKzAgQw06rgg3qM41dCqai9J5hAeVpIUjTEl5i+4K22GIkkKAfcDm++gNplTvBvFt59ccrp7ok1HA69BWIqU6eYRUXWFH7ymACXUEqFIABJAH3jBvibTqUGJKVJWooKp9+FJUA+IzqjqIZQxAYKxLLpjGUXNOaenXFM25QDqEloYKddmnlIIMsbEEmXl+Ho5KppAYLUWTq5hMadPUm020npa+Woo8yQzf5gCk1KqVavrRWZQrsWdWCak8NTAJLn3bhWudU4ZTzrVKbPRZDQWBVmppf755YEBQwUFTBGgaiSSRjctxSrSQIrOCQbM7zB91wbLDch0Hr7okyr6VNiQ6sAqlmpsrMSSTLKHVQWgCd9QJFotiHTW23v7FJs0FagaoZSmhiF/dNNxGrlcEMOYEAHc6jMQWhZ7Kr4QZiFBKVGNhBUKDBUwpIO8mQhHmZ+c8FRSqpTJZTThXOvmSmpZakxNM01UhgNR5ejGI1ei5o0zX0uKhALoSDpYEcwMaKk6SJgRJJEziW5Rfwv3wUm+pBo0qAvCkhfeYk8pJJkaZImG7gm0TeRRoippZTzKFHKzTHNpG/KRcSRMbE4TLU6icumE0hDTkPBgCo6zLK5IaQ0Rr2OIlKKSFkzJVqgBIQEiojWKsABy2PWzAA9yNOTpMFJokVq1SnRmpRq6YGl9QGrnuJJgxCzJBB0mDM4hU85oCs9JkBg6rsTFhq0kkzb3Qb6Sd5xbZJ0FI+DVYOamrxC4ZxIP7sMNPvDSSwgDee5ftOWrU9LBTVCkMiKAj7sCFVSJESGDHSXIMjeYyr39P+lK2Zt+LqbzpkAwW0nYdJ+Pxx2LOjWoRyNXRZMKlJHUXPusw1EeZx2Nvg92Fs32Wb7pJsSLpMgzpM2I5Y37YMFYC0EQTvHyN4+eKolARsL35hF9ge0H8TiatRYBDG5AB1AySfduRvNrz+GPQyRVBPtLCzLbvY45irXt8f9IODtS0zzbSYPTcxGqRtO3fCU31C23xxaaZJlP8AiGjfs6vJFhTNj2q0zjI8LYtWpBQSfEWAASTDA7KJ2GN37c5YNw7NWE+ETsPulWv16YxHszVNPMUqqEs1NlaE3InmjVEyLeh+GKeooRtmcuS49qOHmtnKYkKrooL9FANST5wLgdTGLrj9KcxlKiLITxVdxGlgQSjSG6g7b2vgeWdqmttIDCSIkgBvEjVCaws7qYiDuQQ0CrVFSsKosXQgobiC+tb6ogSoG2w2kE8Wr4xptrp/PIkiFXyaPna4Z2plApXRY3VAQOvXYf0xI4Z4mWV3r1GOpDbUSwKsBYOdyDIsLK0iVjEXjXC/tEwVDidQA0lrqsSRfl1SLgaTeSTiEnExysznUgZOZwxjQeYXJAAsAbC0mBpw/WucbigotsgC9FkIpqg5iilphiBaReH02gWbcRheGe0oUoiU2IQsSCvv+8HBEtGoORa4JEEDbHZriHvPpKsSAwBIEaTFzudwxAgxsMHyXFPBcup8NwNTaCFZ9V4LaeUEbgGOvbHPF6kU6fv+RG34pQWtmDWCkwCEEp7sa9qgln5lErYa/eEYh5oL43va6qwoGs6gJD6dU6g0luZoNx5LimyuemKwUjQCwsGgalKyBpXeAYH3z1EYsMzQFUGtSGpZ5kcgAEkQFKGICgrBKmGt2XFzm5XKRRLyrFTanDssmJ31KssYFw5PlDPG15C1hUkFAKhsywQQSO9gY0i+5kjpGI2Y41XKFfDeiG56elCKD7AhCTqWWA5QYJkEiIxNylJ8w+rM6RVKLqPiQZsJuJptET0kuRA2z1FW7luWpA62dZEJIOlRqExO+iRNtgPl6AA+2Uaoam7aXUagJiQdQBnt02tMEA2xJrlIZCGgLqk7gqApHKby0AxIJEX6Vv7NUOCW0kBuk3NgR0Iv7oJnl85xS3d7DtEmvwqk7M1M8xJ5GkcxJEHsIm3kpFwYrW4CFJUIukSdTGWCgBREg30FTIMjzC3sa70o1gvqUHlEw2lAwJIEqQBv1HwYTlz4YT4o0BV3nvEap35iZI2I6A4tSmuAaRTL7LNpemWUc2oHSABI0hgD0iDaJvHfFZW9nTSZy0q6yUJQQJBuoIgOFX1EzuJxoKnEAplmleUG3Msk/CzT2B9AIbl+N6nVI1alBBF52G3qYPmBi46s0hUjJ18rTQ6m1E8pcAwdQ5mZSYMkjXcWOobEkTs1VpohfQjMRJax1A3I0M0LcTImwJubnTVcpSLagsAFIU7QuwE3sJJEi5j1qOM8NUaVdLgAIyrEaYI5gNjGkiO1sWte2kxYgDxGjUVUdC4YMARrJTVAgqGllMyCNtZ8sSqNAMWpBDSNQagaYaSD95SvKzQWgX920MRNA1JKRVAh1KVsCRveff0sAwNiNzad8XnDqiHSPOZOpWA1RaQwFwQZNzG0Y0lFJWv7FydVBylIujq6BLiVOqGCkrHKDO/lrHXEajx6hUsymk78zEgwI51Mm4tbVfbpEYsqdWAzI2sEVCwKaQxsJKybgglhJs25m0apl6VRRSZBTa7K1MASNLcoMgGJNiAQGt0xlFRv4ue46I2Y9ptLcukllkAzGw3k2iTY3BJvcYlVn8UUtVPw2LvqABdSpCyDqcsHk2iQWQdCDgGZ4X4Sj92HSFBLsF91QkqCQsjSCXE+8QSBvLC2hQusBiJJAAgwDvMW2m8RvGLljH5QoDV8RUQ0dJ8NHkqDIOmBZpaAdXNHfywPgWYKazUpk1C2s6udnkAGQ40sDrOwNjHW9h9qRmVp0OTBhgNUWHWWBvy2mBf7oFka7gtOhSikMOplrNfyMfLaSMSpNxcWikldkXOIruX5l1QY/d9QJ94z88dgsVFtYeQVTvc3In547Cy+xVHUuJVDmKYYc71FMkgBRKR4a7AaZ5wDPcC5kZfxarUy1RdVJ1qMIJS5Elal5i40kCADeZIr87xIqdKStPww2gweXTsIGmSSZJnf70Xl5FGaoRA0qlRi41cujqbS8al5Vm8WxpJuvh3/ACYWXtDjFSTrUJCMxeSYOvTBKgT0IAjl0ncziRmeIZdFJ8UBgJOiDIESyxaJO0WnYbDIvxCrRdTUVaaSCog81mIDljBOrmIM2AsMQTw5VQ1Uht6gdgGimgJIXmEaiWPchQCQTGL09WaW+333Kz6Go45xjxKFZUIq0mp1QWaAW/dnSFIvdrX/AIbTjIZFE0gw3SU94WUkEkFSNo1ATcbThcnnmZNZuIuTIWFJ16RIXlESARa4i8xDxp9Q0CnzE6GKKwMlRbWCYGwW4Fz67ZajuLE3Zbn2h11WasYYwSQDI0tbrIZTAWN4gmYOLPJZ8NrDEEMDqsLHWGIMEgGIncDmBmDFDSy1YfvlddSAtp0UmBpgHUw7m10gCWTmHSdl86lVSF0IvMQuouomGubathJAm5PkuOppKrQ0WnEcsmhqmg1ATdSAQXZibMkspJNgN56bYqTV8FU/dwajGSbRBknSoBk6mAMTaSLSJBzRFRgQDTMzpOpWEHSQ0kqRAWCAeUSJtiyyo8TSEprCQwWx90XKw195IBA7ahdcJR6MVWYbN53x6jGmlgvQm1ibyAN5uQJuetpfCMqpVtR1sJBVSS63ImCBMe9v90GbEC2qezsKrLzeJq5CsGf3isAYA0HlYDcEREGSDMUadMnUQ4qFjBYpoJYrNyF21WINxvfG8pRSxiKhlHMZdy1FazJJUy9OCNJBKFVLCOwmQVUb2wKt4dM6lYMggiKizEwYFMN0sf5bHe9q2SWqVVWpqx31sosbe+VBBUshBtJK3BGK/hPs94VRndqbBdVO1SHRuRToGsGRLcrC4VwQLYScGrb/AAFFrwrjBqUX1umqGK0yqXQtonUTf97ClBDlZILXk+R4ojMGcrRLyacmEkjnVZYwCCo5hBjcgkjC8QzUPNJwmnmEGWUwSBrEGRAE2PMLDAvtDyA7somJOrSJsSY37yonGj0Iy3QJnpuR4zSUStSmBMNBaQIkBl7dNRMGLiYIHXzdJ6JaCwBmFPdlFoOkXJtHQXuMYilxQiqRWLKw2JVKgkAlSbSW3i5vEi2NLwzMOBVamoqqDoYaJsff0kqJ3J0sIHiwCYxnqaTSRqhKrqyGoCvMIe4I5YKmf7sgN2YT50rcTNO7Bjy2UtcA7SegFoBBM/wxe5Xi+WTVTpwKamooINwsEKSDdkO9xyyb4i57hqZgSpJJk6o5QZAZZtcEiT0Mbg3iCwe/BLRka+fqluUsSRsJG/cTbpguRzVWiJHvGARMQWJINrg6QZO4BGwOLDOey5BIs25s0CwJ8wD0Fu3eMdkuCyARUW6kXAVlsJJB+8rAS0EQJ1Y7MoKIkmaDhHGzXWnYyphoLHdjAggwCuw5gBaBGLqjmGcalKvIg015l2B5ZbYyCATaOpginyeVKrOkDxBACggAsCrMpuCW5hqAFmKxBWC00rKuqmmwvuS0a2kj3RqKTOoAz5Ank1IKb+E0RLz2WpOJYa1nQpHOYIU2+9KkJInUDcC+HZakyhlKKS2hkZtmBEMJ3sAbdgDO2AK9QVFcqwUkcuyiVZiNUEobgGVgAjvpZ9TNgKJuFYxyKCH5oaW90XBPuwAbibQ4bUFEvg6PUpnXEo6kKIIKAHWo2kKNN+sketZn81T1hygVrEAmCRMAqu5OoAG38RtGDJnGUkIr6VkALLyCymbjUDGkCRcMYnUQImaTLZshazsCrBVLMUamWBgMo9wWHvAAWudjWFvh0AX9pUqqkNpIG57iQAdJ8huLQPMS48M0oXQM4WwjcWIAZfdHJp2FxcXxnkyb0W0oSjDanqJ1XEtYlTEjbo0gGSTe8K4mpX3QNI5kaSAOqxI6hhHQzbpi/LUXtwCZB4hSJQhHMg3GlhYC4KkltUm/YdziOeO1KbCTLWY8rFiGBmfPfbzFpjFpBBA1giZW5DjUoHvBdiQdrCwjqQZvMOGeyMrNynUNEyFBj7oKiJ2veMaJLhjII4xSHvKJknn1BrmYYC047BAH+7UqKvQIrFR5AoQsegwuLxiB3Bzqphmuy06gBNyAAAACdsXXDVkVJvFFSJ6EtUUkdpUBT5CMdjscz/UZiV/s7mGqZ+pQdmehqqfumJNO1SRyHlsdrYFm67J9q0MV0s2nSSIg1SIja4Hyx2OxUuQ7F1wnMN9lLamkLUvJn3wN/QkfE4wvtZ/auOgZPoGUfJQB6DHY7E+G/Ul77A+BmQchnIJBWlW0kWKwlSI7bnbvjQe1zEZtYtqoy0Wk6Wue5sPkMJjsdT5GuDOZzMuAp1NMG8mbMQL+gA+Axqsu5D0gCQCjTHWfEB+hI+OFx2MtToJckqqf3ynrq362poR9QPlit4m5+0V7nlSV8jqNx2Nz88djsTp/MD4K98y/iHmbl8Ei5sWqAMR2JAEnrAxs8n/a8UPYtHl++oi3axPzOOx2HqrYpGP9vFC1KoUaQGqQBYCayqYjaVAHoIxR5uoSgJJJNOlJO55m3+Q+QwuOx06PyRIRI4GJetN4AAm+xJHyIB+GNX7IIDQokgEmpSmbzOapgz3kWOEx2DU4NIh+L5OmBUIRATWpkkKJJmsZJi588UvA6p+1FZOkI8LNv+sO224B9Rhcdjnl8r99R9TQEc1TyWR5HxUuPO5+ZxScWECRY81xvaYvjsdiI8IpknhlQnLpJJl2m/8AKhxL4hVIy9UgkHSbgwbaQPkMJjsT/mALJ5hhmqkMw5h1PTwY+WJvCrpSJ3jfr78b+mOx2Hq8/t/sUTO8fpL9tprAgEQIsLjYYLxCoQ9IgmWXKhjNyDQSQe48sdjsdD4AucplUZKoZVIWrU0ggELZTbtck27nHU6SsTqAMVOoncrO/fHY7Er5UX0IHHFCBQg0h0qBgttV6Z5o3ve+JfDv7P8AvC/nsb9747HYnU4JRkqzkOwBIAZrCw9447HY7FsR/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3316" name="AutoShape 4" descr="data:image/jpeg;base64,/9j/4AAQSkZJRgABAQAAAQABAAD/2wCEAAkGBhMSERUUExQVFRQWGBgaGBgYGBsZGhogHBkYGhobGh0aGyYeGx0kGh8bIC8gIycpLSwsFx8xNTAqNSYrLCkBCQoKDgwOGg8PGiwkHyQsLCwsLCwsLCwsLCwsLCwsLCwsLCwsLCwsLCksLCwpLCwsLCwsLCwsLCksLCwsLCwsLP/AABEIAMIBAwMBIgACEQEDEQH/xAAbAAABBQEBAAAAAAAAAAAAAAADAQIEBQYAB//EAEoQAAIBAgQEAwUFBQYCBwkAAAECEQMhAAQSMQUiQVETYXEGMoGRoRRCsdHwFSNSYsEzcqKy4fEHgiRDY3OSwsMWJTRThJOz0uL/xAAZAQADAQEBAAAAAAAAAAAAAAAAAQIDBAX/xAAtEQACAgEDAgQFBAMAAAAAAAAAAQIREgMhMUFRBBMU8CIyYXGBM5GhsULB0f/aAAwDAQACEQMRAD8AGc4hMWmxv/t3tOEOdQXPz/Q22x5WeL1nVVJkIbd/icNbiVVh1ge7GwM7+difnjzPSPuaZM9X/aqbTcRYdJ227nCtxEeZHzv8ceSUqlUsWBJLAqb3IIj8MTaC5sIf7Qq1t52uNjIvhPwbXUM2enUeIIzFfERYBY6jGkAwSZO029bYsqlPlBBcSOUvT0q25ABDGCRtO8Y8n4ZlappVSysx5HIIJ1LTqTUWfjqI/lJxaZN6v2kN461KVasTo1SxUyxdl+4UFzMRFpAnFvwlLmwU2a7KcUFSm7ghlpjU9xyiYm+0bmfPthKPEldS4ZQAwUz4YUG5BJvAI6m2MZw/MGmc3Vy9TS1Q8qxBg5lCBBswZNx2nviTwxKQUMjBEqZmgXon7kLW8TezUoIIPax2vXpF3DJmj4jx6jSCF3EVAxW2pTB0m42vMYkcP4klcxRemWtbUoJ3FgSJ+WMbkxT+zUqcqK/h1gjMVKpNRiVIPuuyyAxsJHeRn8rRem9Np086sDtEMD3/AFGG/CR7hmz1XM1ihAqMuoyAA69LRAPfviuzXtXSptpZyGidiesdPP8ArjN0cyxbNqjUmfxCaRqaI0moxZl8Q6SdOkiehMYl5006lSrVqBGGWYOhUArUVlGimSog/vNJ9GfthLwivdg5M0qccBRX1BlZSwIkWBKmfiD0xHyPtCjEw4YDaCJEec3Ed8Zjh2YIpoab0/H8BgmspAJzD6rPyhtBsD0JjpgeZ4mlEM1FaDN46zyKwIFJDUCWsjPquIttGD0i6MWTNrV9pKKmHcLtE6e2wIH54kvnae8D1Fx9MeT5XOADRVDskyFVgt/Vla0dMTfZusftBXUEWolVAWPu6kYISbCQ0c0D4Yn0n1Hkz0k16bAENbaQAesXg94xTcVymXClzM9Sko9rnYgmAJIvYGNsRsrmkpV6OhQvjMqaGEFVRXphiCJGslHnrpJvGNDQ8JjTLGmSPCpMsqQdLkvUbezKVid9Ud8T6dwfI7s8+PtZoP7t64t7rvrBtEH73oZwlD2qCkMyNqYnUUq1FG8XBJHew8sbDiFHL0qLKKCM1MCmdGhmgsr+IVMEqTI1Ha3rgCVct+6p+AkMKy1iVQMl3CjqI131A/w9Mb4we1EFPk/ahhrc0zoULUtVkwzCmJF76jOm3piVlPbuixuKi9iYM+drz0xFpVsqNYcEp9noBkEK7EVUJFuo3YWMdRvig4r4fi1Q3O5Mo1MqlOCo0cmgkQvSR23E4t+H02gyZ6CvHRpDQdLiQe4kifSQROHrxxDOxje+3688ZSlnmrHLioaTRQdgrBFQ1QaoQPAAj3bG2074lNTNWolOsUDNRVmqJoOh6TVC8+HaDSkEbTpxi/BruVmas51fDFSQEZoBld4mN/8AXAKmfCgkkAASen1/qcZynxFcwAGChTXZkRwAo/cHwQ3dQ+kEmxJPnh6eIpLfumzK0F90Iyh/GsVVRoLClEwItfrhLwn1Hmy4/b9PTqVpWdJMbHsQQIPriMvtdRLlWLLABBIkEeQ3B8je2KzKcOrGu9eqlMB/EgNp8PxAgK6wSdKliDJhSeuH5fhFaXYjLjME04LeDp0y2v8A7PWTpnrG15w/Sw6sTky6/wDaCkWIFQSADBkWiQRJg2jECl7V5d45omekRETJ6dcNoZcJVCJTpkGrmjzqCwXSppqFa4E6TtMKBIEzneLZBmek8BWqUl1BVCywLI3KoABMA9N8C8LHuLJl9mfa9VgAhwwMErGxIve5xXZz21dDp8JQJP3iDFoI7WnvhnD/AGPqkjWJVRI0sh3Y/wA1yDJK+m04Fx72b+zVSlVwWNwQJUztcWFu2KjoQsbuiQvtsYun+M/D6Y7EzI+zeQamperXDHcBFjfpKnHYfkaYqZladXw3GtWI3jbt0I7GYxa08hTqqX1+Go6xbbpPxmJ6Ys/2KCyqys1PeBBYXtpJFoUrPQxsNsCPAqfu6hBJAAhSSBPMRY2IF8atq7TKUWiprUGpmIAnZhcMO4IkdiYNp+GGcKztVSCHQoslhIkLMEwOaIvbB8zWy6DQGqaJAjlMWB1BiIN/n5YLQ4RlobTU1NpJIFVRN5iI7bnVHTBKmqZNWyzTjdMO8mWQyroTqJC8psJJ372F8R877TCm8aKUMHFTTRRNU7e6qtcRIIAB6NY4jZWoBDI2vTZqWg6id9OsRzWs3+xbXq0XQE06pcg7jlktN4AA6yRG8YiEVHYf2LXKNSrU9VMpqESrKJUQdiNOx5rE6YMWxSnN0UqrGovN5YgR0go0G+1hviTw/KUZLU6VaBIIMxYKQQCbiY62j4gPEaZqKWNNEgWMkWvGuZGrYypNjHTFRj0YOy+XhVNp/cqszBbqb+UxN9yD2GKzOJSpFT4KBWaJEGPUmbeZG2xnFKvDs1TnTq03m/KQJB3+IxY5Xj5qHTWhpj3BzqbRYxI8pt6YnGS62gssTwui0swKKWIUlzvtEf7/ACwq8LBouoKtT1A8ohwU1KAxmCbtbr54jZPPlveYl5b+1namFJhlWVAGo7fTBqmeAqFkpQdUMQq1dMGbwyg9xMbyMG4WmRKXBEedLmwvqWI8iQTHx+eHL7NLMlyLxsD6jmM7X2xI/aTMwPusRKsJgagRBB1Su+5juBE4k5riL0+cBzpuyi8TqUlhrEgNYEWMzawxOcg2IJ9mqam9SR6C4EXubjBKXAKRa1UMWFwoUG1jYn0BI6/PA2zRZgVVWTfmU+p0ydM9Ib4HribWzoClRoR1BMMNJUjcEFDOwgAdfLA5yDYk/s3Lrp5dRIKBpZ+smf4YM7+e2C16Jem9MQuxDLLGJEWjUNoMTGkXOKalTVqYYI0xfkB1CYbSy6STc3IkabgDETMZ+jRkfvRqa6ktKwxEkH+Um8zYdzM/E2DZLyPANFct44LwTzBgAGFn94EjVaDuQRifVo1EAQuhJIIUsF7e4WOoze14t5YoeG8RQFiVJpsYDQNlB3MQGuDPrtiZUzSuoYAu0yD4YZhs2mIg7TIFtRMjbDabe4iVX4eWd6ZSmNMnUrQBeBMDl1XEDex74q6nBiSVChmEzpeYuBzcoI67TscTaHEV0kPyW0ypMXvBMlpXtMKemAJxMlyp1hWEjQQRq7qSSAdMgxHvMCN8XFtcBsR6fs6+km6ARq1Mth1NidvOPpidw3gboG01QRUXTIUGxINjPWALdCcLR4eTrqJVrauqMADysAIIhWFthBA+Evr55SUVTSReXQ9QOukiRNiYGqBIBib9caOT7jpCVKIpippCgASfEWYjoCBcz0Bw88TVEpqnh62pC6MykAswBBJJsCSQYNuwvXcTz1bMEK7ICupSRZXKjcn3JgC+x3O5OIWYUqVMlgIkMulgJmDAIO8hgdo2wbg5di5zfFJqCXpVpMORIJGkA6WI2jpJEyNsB4Xwuk+pVqOiyISoF5ttiDvcXE998VCEkB6ZKt94gDlE+QkzvNt8Sjm6i6wwhkAKshKEGxFzNjvEb4TsVk72hXkTRVlNTKCGeoxixBMATHpP1xHoVfDy8E1VGozClTcQIbSRJG622wWsEZtB95yhcghlva8RDCRcE3be8YEKCgBeRryFYwzTKxtZlIm0SCDe0S9wEXPmryUmaiA4ISCGa0TY7xJOwv6YmZn2ipml4apUe8Oz8obTeOW89bgx23xXUMm1RisqSVgTDRv/ABRb+YdxgT5Vg/OjhNUFxYyI2YHTbpI64dqw3ADMVRYVSo6KKkR5XGEwVqVUE6WkdCwufXHYK+wqLNM7UqIWkVQDGgjRBHVQpDi1vOMCyeb0ufAikU1TLEoRMXBvtuT/ALCFBZUoEWxJDMNJIAkj7wb07ACZgyKubNXTUqKCxv4oJuRAOvv08wSbkEABYReIuawFRwpF7SVaJMR1Ugxa98MelRpVHNIUnV0YFS7U4kcrLqvEw+hp7WN8Q0quBePDYlgABaDJK3Ok+nfFjUpsSGqtysrQ3iBxp0mNTKZALGJPe4HRgA4bVp1AF8KnTLEy/MadwBqPMQYMnmvcX3m0XO1aQGumopsFZVQMJkfcKkKQbCCDsAepxT08rSN0iGB+9Fwf4dxa1p8wIwVczU0A6zqVdHuayFk8pO0QYEDb0BwmBNzHEWYItpYHTDwIMGADBtcEib26ECOlZizyutoAs4OjSSTy8wfaL3FtxYoMr4lMsSREWiVAkanZpOi8XPrtfD6x8QA+Ls0EaVE3aIYIAV3kHaV3iMAyLSrtqWKYU3XQQSdRN2IIMkH8DbpgDZSm5PiIQ4cggcpBBuCAuoR5jbztgtZWk6R52hVtG8p3sDF8Pz7h2BAIbU2phV1tedMSCAQN7yZPYYaEFy1I64CSyRFQPzCJADFiDYT/AAnYEWjDzmSJDS5Ucu2oaiu2iJsCJ5oEjqMQ89SdXGoB6ZMKzWZwIsYMqRYfHc4A1JS2tS6yI5rmTeAQon1B3wYiLQuWAgU2JBsFEmItBgWHQdum2HK5VyopsjqW8RdJBEAKSoFhcmRFhp3xW1cuzCNMgdWSJHQSDZhsIvbrbD8wRVbUutj1/juIJO03629LYnECwXMKZBCq4W5gEEQJJEXtBKwL7bRgtehB0/u9YEiIOoFJUsbtsQN/rIxW0lpkyzFiPX05wL7T1Fo3jBVaJa+nSV5hIA5RKEmRc9NpjE4jJwrToYqVfeVdiAQ5OoE7QAVIG4YXwHMZ4qqAoGKcp1NrCkG+w1AHqLC98D0sUkknSJOmGDRtYm9rekRtgJrc8/uwxIKk0ykiCbw0ML+thfDxEWOVLMkHw4BYpolVkqLWa525m8+sDAqirqXk0kHVIAVtrzCi+9xY+eIDyzNqAkFRyhe9zE3BG2O1gPYhgGBV9mMARI07HsRIvh4jJFXOAOZpE2LEhQumJiWuG6Xa3TEYtTuTBBAZg1gATp+4TA1dL2I88cWaCwgapkJyqJkkQDYWFgCMLUoKZJRRaGi4BnfrF7WAjDoAlBQFDUai6fE90sxK9RKkAMCB08ttsMr0WYmKYJInlQ6gT1S4ABJiIjyOIVfJhjyuoKwYud+u3edh1xaUc85pCnVJGk8rLBZ9wQTOpRpi3WB5YrgCNkFosGpO7Iy061WWdNLMqlkQAe6xhl3uWFh1BknlXjSygTNi4sQDpJsJiYmJ+OJviOoZWprUVhCyulqbBplZEm1r/wAXkMQ6tA1IiRBjUQVebiAY92+GKhKOcanzBVgjTUCjcMe5G9j6YVs8aiiQH0xIgA6YFtSwbEWnbth5pMAeVj3PbvY7dpGCNkG20GImQI36W8sIdAcw6kFxyhRCiQfLmnrYb99hiTTSrQq6W1GIIGlBqDDVAiVuLgjtabjBKYdJ/did5KzqtENqFxB+gw4ZZtCqVOhfdk+5JmFkyB107YQURc+siNUxs4BlJALC26zPTvvhuf4jWqKviFIgXA0gnu4HX+Yjp0xLqZc7mAYMkOAbdPX18sJ9nSRzAGDe97bdt7XnC/AUQ6TsAApUjoTv/mx2JBy9DyHkAfyx2GKgdGrynQxtIHaI85gH5zG8YXMZeTOgaiS1zcdttzY7R32tgoIKkaAZIPUmQAN+wjbz6xhwcxGgCNv69f1a/TCKAU6qBYKspYGLiDeN9JG94nBKdRqbTTIki/LEjqDFmHQgj7s9cKrPPSCTuPOfjf54J+8JFyI2It+hbBsAFqJnUCF3sEVY6GYEgx1mdsO+zHSROwAUH3h5c0fTuMGTWZ1N+A87RYX/AAww5QlSQpKrAYiSAeknzg/LBYCmidIBUDlNtQ8+3eI+OAPljaG/xgEX2lBDfH8RiVQyLH3Vc94Vj27Yknh7weSPgAd/5jgV9AshlEhgWa9vX6i220bfHAggEFqjE7XAb4Xgn5/LE5uFMSPcHq6/gDgq8K6s6fDUfwXFKMuxLkiuSnTm+/N0t0jc32895O04SkqD7rTBHugzb70zqvfy+mLX9noN2n0T8yMFTJU5tr/wj88V5c+ws0U1JNI91xvFz1ixk7fA74c9E7b/ABO0Rvvtb4m2Lr7Og+6x9W/JcESmn8A+JY/1w/JmLNFG4JiVXl927cvxEE3w0ZAc1lgxa8dOhP6nGjpgfwJ/4fzwYVCNregH5YryZdxeYjP0cqQOVd+wY+m5Nh2wv7LrH7jEHoVt16RHa+NCKzfxGPU4RhOGtD6h5hTLwqsLkKG6MdAYeQMyAcMq8IqC5ZNpOnT0/ri2qUr+eD5PLFmVZEsYkgEXsN4Hzw3oqhZszzZaoFJk6dp0gTew2uR5X64CaDwTqMRHTv8AXHoB9kjUQFkNMARCOlTVIv7kRB7hiZgtAGC1vYpYlSjWB1TEECLUyqqRtuReZ1bY58ZGlnni5epbmeSRG9+lgd+2CVKTiVOueoae2xB+B+GN6vshrEsYIEJChNPY8o0t3mfhJMlo+x1OVaoFqETIEyT3LyHJ8iCALCMVhJiyPPFytVQSRVki1m7iTcbxb5YRcrV0HmfoNLKxMgXERawFyO18em0fZamCCZYQBpaAbEm7AAkX2jtewwelwJBYA7yJ/eR2Cl5ZQO2rFKDFkeZfsjMEkkMIuTsO0TMT/LM+WFHAazW01C15ENIAi58pMY9WThqLZQV9CQfmpDC98Oq8PQwWUSuzdR6MBq+uH5T7hkeVp7OVjICMdMmL7DcrNj8MSR7N1iNS9VkA6kPfSAwUEz/DIx6X9iDC41f3uYm+5LEk/E4KlPT0I8rgedtsC0u7DI81pexte2qnE7kMh+gbV9MPq+xtQiCrnooAQC/fWyvA7hTj0ZaajpAPYW+lsdH6/UYPKiLJnnVH2DOkatanqPBcx8Q0HHY9Fg/r/bHYPLQWeN0uHFidLF4AO8GNrBjJ7QJwajkWYkCQwHukNP0WwAvcjrj02pQ1QHHiREeIJI7Qdv8AbCGisQAPSAR5THTGWBdnnX7FqKqkqwLNA1KyjyOtwEg+vyxKy/AaoJDUCdVgTJ0yYlIqKrHzJI6xj0GnTPYf8t1+fT5fHDqagEESsH0H5fTD8sLPK6WaPSB6Kv5YJ9qf+Nvg0fhGB06MPVX+Gq4+RI/pg3gA+uO2l0OewYc9ST6kn8cGRB2wqZa9/wBeWDaBt/pigBVIsL3PxGC6cPp0CTygknsCT9MLUplTDAqexBB7ix8sAA4wqpi2yPsvXqoHVVCm41NEjuBBt5mMDyHBKlSs1EwjqCTqnpHYGdwR0wCIDQBJwlKqDjUH2DYiWrCwJhUJ2B7sMRfZP2cSrTNatZAbDVpFgCWZugEx02OAZTxOHiwxpePcCoih42XIgETpbUpBOmQSTcNHXviwOXyVFaXiIgaoqkEqzdFkmZAEnABipGCUqbMYVST2UE/hjYZegmXzxphQErICF6BhqsOwMNb+YdsCymWOUo5p9jqKIe4FkPzf/DgAybDpiRwk/v6X/eL/AJhiLOJHDP7al/3if5hhMDe6QbmD5nf5mMKqmbEj+9+e/wBcEj1/H+uO+n0xiaHeCOoKnupj8MISZgwe3f4Wxwp9r4Rm/wBp/PDA7R5RhAJ2gj9dsKJ6W+NvocIbmYk/rtfAAoFrz8b/AI4b8vrh7N6/r54aG7/jfDATrv8Ar43wsfoY6QdifSMcVHl8f1bAIY6fojf5RjmkbgfM/wBcPYR0/rhit5D4HCGLq/lP+H88dhTUHY4TABX+GJsWXyBB/wAJ7+mCKpHUfKP/AOfphVQxKkOOx/CRt8RhwK/wsp6wbfMHGZYxqCzIDIe69fWLfTBFPYqfxwlujR6gH62w7pzKD5i30P54BHmGZpxms0pG1Z7erMcEVYx3FgBn80NgWU/NQf64cpx0rgxLDgNNWzNIMoYFoIIkGzbg+eNXm+P5bLOU8E6lj3EQC4DC8joe2MnwI/8ASaP/AHifUgY13FKGRFQtXK+IQJBZ+wA5V8hgAqPY+qKa5msZhEH/AJ2I/wAIwP25yw8dG6VEAn+6Yn/wlcH9n8g75CuqAaqj6RJgQBTm/oWwT2pybDJ0C8F6WlWgyLrBv6qvzwICT7TcefLVaaUwAoALSJkBioUdrKfO47YoeLcc15g1qBemSgWbBrHyJ6afli19sOHVKtak1NSwZdMjYcxIk9BDTJ7HFP7QcMTL1QiFiNIMtEyWYdALQBhgWPtPnHNDKkM41JLGSNR005J73n54cr/+6gAbh7//AHWN/ocD4/8A/CZM/wAo/wAiY72ZoCulSgZAYSSIkEMCree5Hw88RfA6D8MM8NzA7Mf/AEji1zfAftNPLnXpC01m0kgqhtcRsfniHxdaWUyrUFbU9Q7HfdZJA90QoA/rfEHjnFv3OWFKrzLT5gjEQdNONUHcEH64oQ/2qzrfa5AKmmF0z1glpHlP4fDE32xzuqjRAsKnP8lBA/xfTFR7TcVp1qqvTJICAGxF9THr0g4BxLiJrCkJaKdNV0kJpkAAkEDUZjqYsIAvhgQJwfJ/2tP++v8AmGA6cPyrc6f3l/zDAB6E1GBIUr5KQJ+VsFJtM+sn88FXLRchl+Db+oBG3rgNTvqB23Eg+W1jjCjQ4DqL+h/1ws+RHrfCbHaCO0/PrHywpqjqz/8AMCflv9RgA4eQE+VscJO4I9YP4HD6Jm9ivYkA/WPww2o2nqPh+Hb4zhgJPkPnjiP11+uEpVZ6fE7/AFNvnh9UtNm1/D+oP4zgAHqn/XHQY/X54ctUjdD6/wCv+mCLXnqR5SL/ADAwxAF3G09pH53w4gxfbyjCuO4MfL8bY6nTPQR6j+q4QwVvL/DjsHg9/wAfzx2DECK+Sby9YKn5i+BMQtmYqRtqBHyaB+OGZWg6XXWg/gYB1+BnUPgwA7Ylu9SIdBHTSdQ87NBB9CcZFjPBc7gEHz/CVj64GjBB95B/MIHz2j44FSpknVRJBBuut7eqghvjcYk0eKISfGUUztqnUh6e909Gg4APMvaNj+068kHVTpNIiPcQdMdQFsTfbNFHFQVgh8qhBWCpioyyI32xDU7nHTHgxfJM4ZUC16RJgCrT3/vriR7auXzQNN106UkrDzZhFjA6HvtirW/nhVN8FAX6caFLJJTpOVraiWgEQCzmJIj+DbAh7Rlsq9GrrqOzSHJmLqRM3sQfgcVBI264TTgEXeR9sqlOmKZRX0iAxJFhsCBvAt0xUZvOtVcu5lm+A7AAdABiMcIcCAk1+IVHVUZiVQQogWtHQXt3wEvh9DIVHRnRCVT3ja1p7ybdsEyHCXqpUqKVC0wS0kg2UtYQeg8sUIjq2HhsX3CfY81aa1DU0hhMBJI+OoDB+HezVJsxWpszstMIQQQCdQkzY/TABnFbBUbri+p8CRM+KRSaZQsoa/3Tv1PMDiX7MZmklWpRKDWa1QLyrCgWAk3GxsJwAZhp+GOpe8PUfjjQe13FNbeFpI8NzebG0WEYzq4APUKz6bQ3aQI+d947Ab4dQzBaRpkD+Ij5XE/jGIgcG6/MD8scoi+/rbGNmpOakTPIwB35jHry7etjgZ7RJ/mI7fXEY1Wtc26SfwMjHfaGPX5gj6icFgHDKfeUE+Q+sXthlMLG+nysPoMDB6wPgRhGeO/wnBYBYU9V+EfnhhTeAZ/vH6eWGB530n9dcJECPd8gcABlMWx2i3Q+sYBq8/nH9McWG3Xyt/XBYDlEG39PyGEKtMyD8CPqCcNEz1HrB/rjipm5t3Ej6T/TE2Ahqv8Awn4N+YwuHGoRsfmBOOwrY6BhyNj6DcYVax63+gwHxLWWfQz+GGrWHY/L8wMTZRIMdYJ84nCFo7/GD/qPnhi1VM3Hxt8vTyw5Rb9flhgefe3NEJn6LARroMNt4ZvnYi+IIaRfFn/xCX/pOUPda4/yH+uKuYxvDgxfJY8H4c2YqCmpVTBN5i2+wONE/sU1Om9Q1ZKKWhUMGBMElv6Yq/Y4xm081cf4Cf6YseM8BzBatVZwaal3UF2J03IAWIFuk4piLTLex+UqUUrvUNNnEmXVEJvI2nodjiLw/gVI5t1SmtSkKQI5tQ1alBN2nr6YsOG5D7TkaCatOkkzGrZqixEjv9MN4Tl/s+e8MMWBpEyQBeZ2H93ELYplFxritBqL06VLQTA1aFXYgna/SME9s6NqDE6tVM9NvcNu2+JnHaGSRKoQr40/xOxB1DUP4RacRvaZtWUyjfygfOmn/wCuKQjvZJQctm1/l/GnUH9MO9kADQzS90H1SoPyx3sP71dDaUTf1Yf+bEj2T4bUoisaqlFKgX66QxYjyjrihDqHB/tOQy6hgsXJIJ21rsPhgfs5khRr5miGDfuhzARNh0BPVo36Y7hmROZ4dSRWCkOTJmLM/b1wvBOHjK5s02cGaOqY0C9QDqfLABOV/FbJ5jqVZW/5qbfg6sP+bFBQGniX/wBQfq5/PEz2a43Sp0ClZwuh5WZMyJtAOzT88VFfiSfbDWUlk8UOIG4BB6xB9YwCC+0hjNVfUfVVOKp2tiXxbPrWrNUAIDRY72UDp6YgPUGAD0kIDBIvG4mf188IXI8/ofkd/wBWwOgOVTG6qbE9h8MELdz87fXHObChgYI2/X1w5nwJlm4F+4Mg+RG/x37Y4ZhQYaVPY/jPbAATeevywzWB5fGMKWUmzDCkxvefOPXywAJAJ6E+cT/XC6ew+RwleCbr03A9O3zjDPGBkK4lYmQI6D+o+eJsdD2aT+vrhVP6kYFUzDgCwMtpkb+6WFj5DAKlRH+7DD4zE6hH6Nx5EmSQUS+48+vz6fq2GK0NBi+0fI9B5H54EWDMQD05hM/C/cHA81SbTAMlSOg6TaQJuo/xYUpbDS3JniMdtvVcdgWWrwohWI6QRHpfYjYjoRhMTmOkBNYf7j+owVSY6/MH/X6YGQO/wj/S+OFAC4tHYx+WGILHUXPlOB+H/Mw9TI+t/rhdRi0H4yfz+eFWt5kH0jABiv8AiOCHybSCddUfNU/LFHSq40P/ABITkyrC/wC/if7yN+WM4lhjohwZS5L72RJ+2UpP8f8A+N8XXGeDZyrWqlWPgySoarCxA2UE+doxjshxFqNVaqwWUkiZIuCLwQevfFvU9ss24P7xVH8qKP8AMCcaEl145/ZKETZ/xquL/PEL2WzqjMpJCiHkkgD3G3JtihGcfQE1toH3NR07ztMb4YThAWnHMyv2iqVIYGoxBBkGTNiLYveG+2tGlQpIVqM6LBgCJBPUsOkdMYt5wM4ANDW9qW+1HMUhpkBSrHVIAUXiOwNtowbiPtZWrIUhUVve0gyR2kk29N8Z6ihJAAJLQABcmdgO+JVeg1NtLqVYQSCL3Ej6YYDl4jWRdC1aipflViovvscQKrknmJJ7kyfri+4n7O1KNPW+iJAgEkiZ8o6d8F4H7M0q1M1KlRlAYiBpAsFMywPfABQpVkb4YtaPyxf+0Xs7To00qUWJUsFMsGBkHSwIA6iD6jFvU4hlMoyZZlBYqCxKqbTpLOTcyZMXgeWADIpTd7IrMf5QSfoMDzmTq0tJqIyBp06hEwBNt+oxqOB5hEq5zwIZQisgExOlzpjcjVbGd4/xPM1dH2hNAGrQNBWZ0z7xJPT54BG9yLg0qZHKSifHlHS344O1ZgN0YD4f1wDhudRaFDWyqTSpRLATKLFt97YzXGPa2GZk1eCJGtgygkSNKkUywYkHqPTfHFqTx4Vmt0aTO5oKsikdUgXFvMkjy6WMkYUZgNIJZXXm0zdQTy3NgSu4n+IdMZCh7YPUpsSV5SGBNQOALTqCieu7EAbb3xe5Xi2omCD1Kqp1EXBtGqQY2F5AvvjzX4ya1VlFqP77/j+/pwNNFr4gJEwbxPexsYMq3kf9MPqEAgXG/W3S0ScRXYyDqgsBAIkn1Ubx1tafmw5iojgHSygyYsVEXDbki4O3odgPShqKcbQ6HNmSAfeAS5HWPd8pkyo9AO4wDNZsI8Ax5sDtpJhryRIBESQT53ZxjOlYIDIQSwJAYExpWAp5pBYd/ljP8U4+RSW3vswTcCnBAfmjpqUkAAy2rreJPsaIs34yS4UAIo1MQ0aVIVw0xB09QwMCbxaG0eLmqwQGWi1oJ+8Im8i3mZsJsMHV4k9RkI5DcACAwAkEITEMbx3IgYJl6Faky1AAaZAILF1DXFyRGobFpIIB6SMc0ot8sV9jf1uJlWEqlmKvcD7pizQRNjc7hhIiC1eJ02QshKtsYMAHUwUmTYwb2ggecYxuXzdSkUWsjqxMtKAEkB1B5l+EQd9gRa+ytAupp+JDatYtCiWCkPP/AC9NpHY4zk2upVlxVibuwJvZWIveQdQmd8dglI1Kaqis4CqoAQK6+6NmNMk/H6bYTDyLLIr5/r8cOt0P6+OOCmdj1vhb94PZhvj0DARmDDpbvghmNgfX9EYS/YH0P4f7YVRPS/USMMDJf8RqYGWotERmaX1Dj0OMxUEWxr/+I1E/YGJBhatE9/8ArAP64zvCKkZikf8Ataf+cY30+DKXJFy3Dqr+7Tdv7qMfwGJGT4bUqVfCUQ97MdMQLzO2Nnxn2uXL1RTZCwhSW1RAM7CLxHcYruOU3/aNDw38MuplgoYnTrBswIuoC7YtuiSr4b7PVKtZ6UhfDJ1tuBBiALSSfTY4teI+xq06LulRmKAsQwEEC5iLgxe84JwSuGzGcUNdyCGG/wB8Fh6FgfiMRk9nK9GjUFOuOYcyhI1wCCJMkEgkfH44YB/Zvh1BaDZiuFIkgahqUAHTMdWLW2OwjfDuN5OjOWzNBVCtVQHSulTzSDECCCpBsPpiC1aeFj+//wCofzxSUsvU0pU0sU1qFPSdWwEzMg7DfCA03HUY8RplVYx4JMAmIa+3pgHtCurPKv8AEaI+cDE/j/tGKVQUimoNBJLQLuRtF9pxC4kZ4jTJ2Chif7oqH+mGBacUznjJm6f/AMvSR/4Ff/MG+eKjhKNVyNamoli4gEgT/ZHr6YnUKtBa9RVYmq5YVAdVtPvDbSCO2+KjglR6dDMqtnRyB1uAB/Q4Ta5HQTigNDJUqLEajU1WuAAzNAOx3HzOD8T8M8RUVF1B6YAH8xcgE3Ft98Q81VqV8mBUPOaliRFgCZsALAsNvunscTjxFAQalOa1MROmbxfSx6HeN4O2+MZ60F1GkPyYFPMZrw1AHh0yoAtOkkWHc/jjL8dzuZYK+YUqtwsqF3gkADm6DfFrmeL/AGeu9RisE88gkqAV0qF1AsIgTKyA0EEjFbxfPfaFEVGB1MQjBSFBQEADckdTN+wxh6uL4Bxoj8INZqrOi1UXSuplcIAraRLsxAK6dML202I3kZfjD1taM1OqrFaVOm5IVRP9qiPKzAgQw06rgg3qM41dCqai9J5hAeVpIUjTEl5i+4K22GIkkKAfcDm++gNplTvBvFt59ccrp7ok1HA69BWIqU6eYRUXWFH7ymACXUEqFIABJAH3jBvibTqUGJKVJWooKp9+FJUA+IzqjqIZQxAYKxLLpjGUXNOaenXFM25QDqEloYKddmnlIIMsbEEmXl+Ho5KppAYLUWTq5hMadPUm020npa+Woo8yQzf5gCk1KqVavrRWZQrsWdWCak8NTAJLn3bhWudU4ZTzrVKbPRZDQWBVmppf755YEBQwUFTBGgaiSSRjctxSrSQIrOCQbM7zB91wbLDch0Hr7okyr6VNiQ6sAqlmpsrMSSTLKHVQWgCd9QJFotiHTW23v7FJs0FagaoZSmhiF/dNNxGrlcEMOYEAHc6jMQWhZ7Kr4QZiFBKVGNhBUKDBUwpIO8mQhHmZ+c8FRSqpTJZTThXOvmSmpZakxNM01UhgNR5ejGI1ei5o0zX0uKhALoSDpYEcwMaKk6SJgRJJEziW5Rfwv3wUm+pBo0qAvCkhfeYk8pJJkaZImG7gm0TeRRoippZTzKFHKzTHNpG/KRcSRMbE4TLU6icumE0hDTkPBgCo6zLK5IaQ0Rr2OIlKKSFkzJVqgBIQEiojWKsABy2PWzAA9yNOTpMFJokVq1SnRmpRq6YGl9QGrnuJJgxCzJBB0mDM4hU85oCs9JkBg6rsTFhq0kkzb3Qb6Sd5xbZJ0FI+DVYOamrxC4ZxIP7sMNPvDSSwgDee5ftOWrU9LBTVCkMiKAj7sCFVSJESGDHSXIMjeYyr39P+lK2Zt+LqbzpkAwW0nYdJ+Pxx2LOjWoRyNXRZMKlJHUXPusw1EeZx2Nvg92Fs32Wb7pJsSLpMgzpM2I5Y37YMFYC0EQTvHyN4+eKolARsL35hF9ge0H8TiatRYBDG5AB1AySfduRvNrz+GPQyRVBPtLCzLbvY45irXt8f9IODtS0zzbSYPTcxGqRtO3fCU31C23xxaaZJlP8AiGjfs6vJFhTNj2q0zjI8LYtWpBQSfEWAASTDA7KJ2GN37c5YNw7NWE+ETsPulWv16YxHszVNPMUqqEs1NlaE3InmjVEyLeh+GKeooRtmcuS49qOHmtnKYkKrooL9FANST5wLgdTGLrj9KcxlKiLITxVdxGlgQSjSG6g7b2vgeWdqmttIDCSIkgBvEjVCaws7qYiDuQQ0CrVFSsKosXQgobiC+tb6ogSoG2w2kE8Wr4xptrp/PIkiFXyaPna4Z2plApXRY3VAQOvXYf0xI4Z4mWV3r1GOpDbUSwKsBYOdyDIsLK0iVjEXjXC/tEwVDidQA0lrqsSRfl1SLgaTeSTiEnExysznUgZOZwxjQeYXJAAsAbC0mBpw/WucbigotsgC9FkIpqg5iilphiBaReH02gWbcRheGe0oUoiU2IQsSCvv+8HBEtGoORa4JEEDbHZriHvPpKsSAwBIEaTFzudwxAgxsMHyXFPBcup8NwNTaCFZ9V4LaeUEbgGOvbHPF6kU6fv+RG34pQWtmDWCkwCEEp7sa9qgln5lErYa/eEYh5oL43va6qwoGs6gJD6dU6g0luZoNx5LimyuemKwUjQCwsGgalKyBpXeAYH3z1EYsMzQFUGtSGpZ5kcgAEkQFKGICgrBKmGt2XFzm5XKRRLyrFTanDssmJ31KssYFw5PlDPG15C1hUkFAKhsywQQSO9gY0i+5kjpGI2Y41XKFfDeiG56elCKD7AhCTqWWA5QYJkEiIxNylJ8w+rM6RVKLqPiQZsJuJptET0kuRA2z1FW7luWpA62dZEJIOlRqExO+iRNtgPl6AA+2Uaoam7aXUagJiQdQBnt02tMEA2xJrlIZCGgLqk7gqApHKby0AxIJEX6Vv7NUOCW0kBuk3NgR0Iv7oJnl85xS3d7DtEmvwqk7M1M8xJ5GkcxJEHsIm3kpFwYrW4CFJUIukSdTGWCgBREg30FTIMjzC3sa70o1gvqUHlEw2lAwJIEqQBv1HwYTlz4YT4o0BV3nvEap35iZI2I6A4tSmuAaRTL7LNpemWUc2oHSABI0hgD0iDaJvHfFZW9nTSZy0q6yUJQQJBuoIgOFX1EzuJxoKnEAplmleUG3Msk/CzT2B9AIbl+N6nVI1alBBF52G3qYPmBi46s0hUjJ18rTQ6m1E8pcAwdQ5mZSYMkjXcWOobEkTs1VpohfQjMRJax1A3I0M0LcTImwJubnTVcpSLagsAFIU7QuwE3sJJEi5j1qOM8NUaVdLgAIyrEaYI5gNjGkiO1sWte2kxYgDxGjUVUdC4YMARrJTVAgqGllMyCNtZ8sSqNAMWpBDSNQagaYaSD95SvKzQWgX920MRNA1JKRVAh1KVsCRveff0sAwNiNzad8XnDqiHSPOZOpWA1RaQwFwQZNzG0Y0lFJWv7FydVBylIujq6BLiVOqGCkrHKDO/lrHXEajx6hUsymk78zEgwI51Mm4tbVfbpEYsqdWAzI2sEVCwKaQxsJKybgglhJs25m0apl6VRRSZBTa7K1MASNLcoMgGJNiAQGt0xlFRv4ue46I2Y9ptLcukllkAzGw3k2iTY3BJvcYlVn8UUtVPw2LvqABdSpCyDqcsHk2iQWQdCDgGZ4X4Sj92HSFBLsF91QkqCQsjSCXE+8QSBvLC2hQusBiJJAAgwDvMW2m8RvGLljH5QoDV8RUQ0dJ8NHkqDIOmBZpaAdXNHfywPgWYKazUpk1C2s6udnkAGQ40sDrOwNjHW9h9qRmVp0OTBhgNUWHWWBvy2mBf7oFka7gtOhSikMOplrNfyMfLaSMSpNxcWikldkXOIruX5l1QY/d9QJ94z88dgsVFtYeQVTvc3In547Cy+xVHUuJVDmKYYc71FMkgBRKR4a7AaZ5wDPcC5kZfxarUy1RdVJ1qMIJS5Elal5i40kCADeZIr87xIqdKStPww2gweXTsIGmSSZJnf70Xl5FGaoRA0qlRi41cujqbS8al5Vm8WxpJuvh3/ACYWXtDjFSTrUJCMxeSYOvTBKgT0IAjl0ncziRmeIZdFJ8UBgJOiDIESyxaJO0WnYbDIvxCrRdTUVaaSCog81mIDljBOrmIM2AsMQTw5VQ1Uht6gdgGimgJIXmEaiWPchQCQTGL09WaW+333Kz6Go45xjxKFZUIq0mp1QWaAW/dnSFIvdrX/AIbTjIZFE0gw3SU94WUkEkFSNo1ATcbThcnnmZNZuIuTIWFJ16RIXlESARa4i8xDxp9Q0CnzE6GKKwMlRbWCYGwW4Fz67ZajuLE3Zbn2h11WasYYwSQDI0tbrIZTAWN4gmYOLPJZ8NrDEEMDqsLHWGIMEgGIncDmBmDFDSy1YfvlddSAtp0UmBpgHUw7m10gCWTmHSdl86lVSF0IvMQuouomGubathJAm5PkuOppKrQ0WnEcsmhqmg1ATdSAQXZibMkspJNgN56bYqTV8FU/dwajGSbRBknSoBk6mAMTaSLSJBzRFRgQDTMzpOpWEHSQ0kqRAWCAeUSJtiyyo8TSEprCQwWx90XKw195IBA7ahdcJR6MVWYbN53x6jGmlgvQm1ibyAN5uQJuetpfCMqpVtR1sJBVSS63ImCBMe9v90GbEC2qezsKrLzeJq5CsGf3isAYA0HlYDcEREGSDMUadMnUQ4qFjBYpoJYrNyF21WINxvfG8pRSxiKhlHMZdy1FazJJUy9OCNJBKFVLCOwmQVUb2wKt4dM6lYMggiKizEwYFMN0sf5bHe9q2SWqVVWpqx31sosbe+VBBUshBtJK3BGK/hPs94VRndqbBdVO1SHRuRToGsGRLcrC4VwQLYScGrb/AAFFrwrjBqUX1umqGK0yqXQtonUTf97ClBDlZILXk+R4ojMGcrRLyacmEkjnVZYwCCo5hBjcgkjC8QzUPNJwmnmEGWUwSBrEGRAE2PMLDAvtDyA7somJOrSJsSY37yonGj0Iy3QJnpuR4zSUStSmBMNBaQIkBl7dNRMGLiYIHXzdJ6JaCwBmFPdlFoOkXJtHQXuMYilxQiqRWLKw2JVKgkAlSbSW3i5vEi2NLwzMOBVamoqqDoYaJsff0kqJ3J0sIHiwCYxnqaTSRqhKrqyGoCvMIe4I5YKmf7sgN2YT50rcTNO7Bjy2UtcA7SegFoBBM/wxe5Xi+WTVTpwKamooINwsEKSDdkO9xyyb4i57hqZgSpJJk6o5QZAZZtcEiT0Mbg3iCwe/BLRka+fqluUsSRsJG/cTbpguRzVWiJHvGARMQWJINrg6QZO4BGwOLDOey5BIs25s0CwJ8wD0Fu3eMdkuCyARUW6kXAVlsJJB+8rAS0EQJ1Y7MoKIkmaDhHGzXWnYyphoLHdjAggwCuw5gBaBGLqjmGcalKvIg015l2B5ZbYyCATaOpginyeVKrOkDxBACggAsCrMpuCW5hqAFmKxBWC00rKuqmmwvuS0a2kj3RqKTOoAz5Ank1IKb+E0RLz2WpOJYa1nQpHOYIU2+9KkJInUDcC+HZakyhlKKS2hkZtmBEMJ3sAbdgDO2AK9QVFcqwUkcuyiVZiNUEobgGVgAjvpZ9TNgKJuFYxyKCH5oaW90XBPuwAbibQ4bUFEvg6PUpnXEo6kKIIKAHWo2kKNN+sketZn81T1hygVrEAmCRMAqu5OoAG38RtGDJnGUkIr6VkALLyCymbjUDGkCRcMYnUQImaTLZshazsCrBVLMUamWBgMo9wWHvAAWudjWFvh0AX9pUqqkNpIG57iQAdJ8huLQPMS48M0oXQM4WwjcWIAZfdHJp2FxcXxnkyb0W0oSjDanqJ1XEtYlTEjbo0gGSTe8K4mpX3QNI5kaSAOqxI6hhHQzbpi/LUXtwCZB4hSJQhHMg3GlhYC4KkltUm/YdziOeO1KbCTLWY8rFiGBmfPfbzFpjFpBBA1giZW5DjUoHvBdiQdrCwjqQZvMOGeyMrNynUNEyFBj7oKiJ2veMaJLhjII4xSHvKJknn1BrmYYC047BAH+7UqKvQIrFR5AoQsegwuLxiB3Bzqphmuy06gBNyAAAACdsXXDVkVJvFFSJ6EtUUkdpUBT5CMdjscz/UZiV/s7mGqZ+pQdmehqqfumJNO1SRyHlsdrYFm67J9q0MV0s2nSSIg1SIja4Hyx2OxUuQ7F1wnMN9lLamkLUvJn3wN/QkfE4wvtZ/auOgZPoGUfJQB6DHY7E+G/Ul77A+BmQchnIJBWlW0kWKwlSI7bnbvjQe1zEZtYtqoy0Wk6Wue5sPkMJjsdT5GuDOZzMuAp1NMG8mbMQL+gA+Axqsu5D0gCQCjTHWfEB+hI+OFx2MtToJckqqf3ynrq362poR9QPlit4m5+0V7nlSV8jqNx2Nz88djsTp/MD4K98y/iHmbl8Ei5sWqAMR2JAEnrAxs8n/a8UPYtHl++oi3axPzOOx2HqrYpGP9vFC1KoUaQGqQBYCayqYjaVAHoIxR5uoSgJJJNOlJO55m3+Q+QwuOx06PyRIRI4GJetN4AAm+xJHyIB+GNX7IIDQokgEmpSmbzOapgz3kWOEx2DU4NIh+L5OmBUIRATWpkkKJJmsZJi588UvA6p+1FZOkI8LNv+sO224B9Rhcdjnl8r99R9TQEc1TyWR5HxUuPO5+ZxScWECRY81xvaYvjsdiI8IpknhlQnLpJJl2m/8AKhxL4hVIy9UgkHSbgwbaQPkMJjsT/mALJ5hhmqkMw5h1PTwY+WJvCrpSJ3jfr78b+mOx2Hq8/t/sUTO8fpL9tprAgEQIsLjYYLxCoQ9IgmWXKhjNyDQSQe48sdjsdD4AucplUZKoZVIWrU0ggELZTbtck27nHU6SsTqAMVOoncrO/fHY7Er5UX0IHHFCBQg0h0qBgttV6Z5o3ve+JfDv7P8AvC/nsb9747HYnU4JRkqzkOwBIAZrCw9447HY7FsR/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737708382"/>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611188" y="188913"/>
            <a:ext cx="7772400" cy="792162"/>
          </a:xfrm>
        </p:spPr>
        <p:txBody>
          <a:bodyPr/>
          <a:lstStyle/>
          <a:p>
            <a:pPr eaLnBrk="1" hangingPunct="1"/>
            <a:r>
              <a:rPr lang="en-US" sz="3600" dirty="0" smtClean="0">
                <a:solidFill>
                  <a:srgbClr val="00B0F0"/>
                </a:solidFill>
              </a:rPr>
              <a:t>Task 5 – Discuss and notes</a:t>
            </a:r>
            <a:endParaRPr lang="en-US" sz="3600" dirty="0" smtClean="0">
              <a:solidFill>
                <a:srgbClr val="00B0F0"/>
              </a:solidFill>
            </a:endParaRPr>
          </a:p>
        </p:txBody>
      </p:sp>
      <p:sp>
        <p:nvSpPr>
          <p:cNvPr id="25603" name="Rectangle 3"/>
          <p:cNvSpPr>
            <a:spLocks noChangeArrowheads="1"/>
          </p:cNvSpPr>
          <p:nvPr/>
        </p:nvSpPr>
        <p:spPr bwMode="auto">
          <a:xfrm>
            <a:off x="3635896" y="947738"/>
            <a:ext cx="550810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endParaRPr lang="en-US" sz="2200" dirty="0"/>
          </a:p>
          <a:p>
            <a:endParaRPr lang="en-US" sz="2200" dirty="0"/>
          </a:p>
          <a:p>
            <a:endParaRPr lang="en-US" sz="2200" dirty="0"/>
          </a:p>
          <a:p>
            <a:endParaRPr lang="en-US" b="1" dirty="0">
              <a:solidFill>
                <a:schemeClr val="accent1"/>
              </a:solidFill>
            </a:endParaRPr>
          </a:p>
        </p:txBody>
      </p:sp>
      <p:sp>
        <p:nvSpPr>
          <p:cNvPr id="25604" name="Rectangle 4"/>
          <p:cNvSpPr>
            <a:spLocks noChangeArrowheads="1"/>
          </p:cNvSpPr>
          <p:nvPr/>
        </p:nvSpPr>
        <p:spPr bwMode="auto">
          <a:xfrm>
            <a:off x="0" y="908050"/>
            <a:ext cx="4716463"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i="1" dirty="0">
                <a:solidFill>
                  <a:srgbClr val="FF0000"/>
                </a:solidFill>
              </a:rPr>
              <a:t>Children, come and find me if you wish,</a:t>
            </a:r>
          </a:p>
          <a:p>
            <a:r>
              <a:rPr lang="en-US" sz="1600" i="1" dirty="0">
                <a:solidFill>
                  <a:srgbClr val="FF0000"/>
                </a:solidFill>
              </a:rPr>
              <a:t>I am your inheritance.</a:t>
            </a:r>
          </a:p>
          <a:p>
            <a:r>
              <a:rPr lang="en-US" sz="1600" i="1" dirty="0"/>
              <a:t>Behind the derelict housing-estates,</a:t>
            </a:r>
          </a:p>
          <a:p>
            <a:r>
              <a:rPr lang="en-US" sz="1600" i="1" dirty="0"/>
              <a:t>You will discover my remnants.</a:t>
            </a:r>
          </a:p>
          <a:p>
            <a:r>
              <a:rPr lang="en-US" sz="1600" i="1" dirty="0"/>
              <a:t>Clogged with garbage and junk,</a:t>
            </a:r>
          </a:p>
          <a:p>
            <a:r>
              <a:rPr lang="en-US" sz="1600" i="1" dirty="0"/>
              <a:t>To an open sewer I’ve shrunk.</a:t>
            </a:r>
          </a:p>
          <a:p>
            <a:endParaRPr lang="en-US" sz="1600" i="1" dirty="0"/>
          </a:p>
          <a:p>
            <a:endParaRPr lang="en-US" sz="1600" dirty="0"/>
          </a:p>
          <a:p>
            <a:r>
              <a:rPr lang="en-US" sz="1600" dirty="0">
                <a:solidFill>
                  <a:schemeClr val="accent1"/>
                </a:solidFill>
              </a:rPr>
              <a:t>I, who have flowed through history,</a:t>
            </a:r>
          </a:p>
          <a:p>
            <a:r>
              <a:rPr lang="en-US" sz="1600" dirty="0">
                <a:solidFill>
                  <a:schemeClr val="accent1"/>
                </a:solidFill>
              </a:rPr>
              <a:t>Who have seen hamlets become villages,</a:t>
            </a:r>
          </a:p>
          <a:p>
            <a:r>
              <a:rPr lang="en-US" sz="1600" dirty="0">
                <a:solidFill>
                  <a:schemeClr val="accent1"/>
                </a:solidFill>
              </a:rPr>
              <a:t>Villages become towns, towns become cities,</a:t>
            </a:r>
          </a:p>
          <a:p>
            <a:r>
              <a:rPr lang="en-US" sz="1600" dirty="0">
                <a:solidFill>
                  <a:schemeClr val="accent1"/>
                </a:solidFill>
              </a:rPr>
              <a:t>Am reduced to a trickle of filth,</a:t>
            </a:r>
          </a:p>
          <a:p>
            <a:r>
              <a:rPr lang="en-US" sz="1600" b="1" i="1" dirty="0">
                <a:solidFill>
                  <a:srgbClr val="7030A0"/>
                </a:solidFill>
              </a:rPr>
              <a:t>Beneath the still, burning stars</a:t>
            </a:r>
          </a:p>
        </p:txBody>
      </p:sp>
      <p:pic>
        <p:nvPicPr>
          <p:cNvPr id="25605" name="Picture 2" descr="http://t1.gstatic.com/images?q=tbn:ANd9GcQdLjWtTsFmWzfRDDXSPNsx2lN850Iy7cLBSKrB2THEUPIuGkL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864" y="3875806"/>
            <a:ext cx="2879800" cy="287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929184" y="981075"/>
            <a:ext cx="3960440" cy="2308324"/>
          </a:xfrm>
          <a:prstGeom prst="rect">
            <a:avLst/>
          </a:prstGeom>
          <a:noFill/>
        </p:spPr>
        <p:txBody>
          <a:bodyPr wrap="square" rtlCol="0">
            <a:spAutoFit/>
          </a:bodyPr>
          <a:lstStyle/>
          <a:p>
            <a:r>
              <a:rPr lang="en-GB" dirty="0" smtClean="0">
                <a:solidFill>
                  <a:srgbClr val="FF0000"/>
                </a:solidFill>
              </a:rPr>
              <a:t>Do you know what inheritance means?  Why is the river calling out to Children?</a:t>
            </a:r>
          </a:p>
          <a:p>
            <a:endParaRPr lang="en-GB" dirty="0">
              <a:solidFill>
                <a:srgbClr val="FF0000"/>
              </a:solidFill>
            </a:endParaRPr>
          </a:p>
          <a:p>
            <a:r>
              <a:rPr lang="en-GB" dirty="0" smtClean="0">
                <a:solidFill>
                  <a:schemeClr val="accent1"/>
                </a:solidFill>
              </a:rPr>
              <a:t>What do the last lines on the poem make you feel about the river?</a:t>
            </a:r>
          </a:p>
          <a:p>
            <a:endParaRPr lang="en-GB" dirty="0">
              <a:solidFill>
                <a:schemeClr val="accent1"/>
              </a:solidFill>
            </a:endParaRPr>
          </a:p>
          <a:p>
            <a:r>
              <a:rPr lang="en-GB" dirty="0" smtClean="0">
                <a:solidFill>
                  <a:srgbClr val="7030A0"/>
                </a:solidFill>
              </a:rPr>
              <a:t>What do you think the last line means</a:t>
            </a:r>
            <a:r>
              <a:rPr lang="en-GB" dirty="0" smtClean="0">
                <a:solidFill>
                  <a:schemeClr val="accent1"/>
                </a:solidFill>
              </a:rPr>
              <a:t>?</a:t>
            </a:r>
          </a:p>
          <a:p>
            <a:endParaRPr lang="en-GB" dirty="0">
              <a:solidFill>
                <a:srgbClr val="FF0000"/>
              </a:solidFill>
            </a:endParaRPr>
          </a:p>
        </p:txBody>
      </p:sp>
    </p:spTree>
    <p:extLst>
      <p:ext uri="{BB962C8B-B14F-4D97-AF65-F5344CB8AC3E}">
        <p14:creationId xmlns:p14="http://schemas.microsoft.com/office/powerpoint/2010/main" val="116097197"/>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68313" y="0"/>
            <a:ext cx="8229600" cy="777875"/>
          </a:xfrm>
        </p:spPr>
        <p:txBody>
          <a:bodyPr/>
          <a:lstStyle/>
          <a:p>
            <a:r>
              <a:rPr lang="en-GB" dirty="0" smtClean="0">
                <a:solidFill>
                  <a:srgbClr val="00B0F0"/>
                </a:solidFill>
              </a:rPr>
              <a:t>Task 6 – Bringing it all together </a:t>
            </a:r>
            <a:endParaRPr lang="en-GB" dirty="0" smtClean="0">
              <a:solidFill>
                <a:srgbClr val="00B0F0"/>
              </a:solidFill>
            </a:endParaRPr>
          </a:p>
        </p:txBody>
      </p:sp>
      <p:sp>
        <p:nvSpPr>
          <p:cNvPr id="3" name="Content Placeholder 2"/>
          <p:cNvSpPr>
            <a:spLocks noGrp="1"/>
          </p:cNvSpPr>
          <p:nvPr>
            <p:ph idx="1"/>
          </p:nvPr>
        </p:nvSpPr>
        <p:spPr>
          <a:xfrm>
            <a:off x="179512" y="803581"/>
            <a:ext cx="8856984" cy="1534737"/>
          </a:xfrm>
        </p:spPr>
        <p:txBody>
          <a:bodyPr>
            <a:normAutofit fontScale="77500" lnSpcReduction="20000"/>
          </a:bodyPr>
          <a:lstStyle/>
          <a:p>
            <a:pPr>
              <a:buFontTx/>
              <a:buNone/>
              <a:defRPr/>
            </a:pPr>
            <a:r>
              <a:rPr lang="en-GB" dirty="0" smtClean="0">
                <a:solidFill>
                  <a:srgbClr val="0070C0"/>
                </a:solidFill>
              </a:rPr>
              <a:t>What </a:t>
            </a:r>
            <a:r>
              <a:rPr lang="en-GB" dirty="0" smtClean="0">
                <a:solidFill>
                  <a:srgbClr val="0070C0"/>
                </a:solidFill>
              </a:rPr>
              <a:t>is the message in the poem?</a:t>
            </a:r>
          </a:p>
          <a:p>
            <a:pPr>
              <a:buFontTx/>
              <a:buNone/>
              <a:defRPr/>
            </a:pPr>
            <a:endParaRPr lang="en-GB" dirty="0" smtClean="0">
              <a:solidFill>
                <a:srgbClr val="0070C0"/>
              </a:solidFill>
            </a:endParaRPr>
          </a:p>
          <a:p>
            <a:pPr>
              <a:buFontTx/>
              <a:buNone/>
              <a:defRPr/>
            </a:pPr>
            <a:r>
              <a:rPr lang="en-GB" dirty="0" smtClean="0">
                <a:solidFill>
                  <a:srgbClr val="0070C0"/>
                </a:solidFill>
              </a:rPr>
              <a:t>What does </a:t>
            </a:r>
            <a:r>
              <a:rPr lang="en-GB" dirty="0" smtClean="0">
                <a:solidFill>
                  <a:srgbClr val="0070C0"/>
                </a:solidFill>
              </a:rPr>
              <a:t>the writer do to communicate the message so well? (explain using some examples from your notes) </a:t>
            </a:r>
            <a:endParaRPr lang="en-GB" dirty="0" smtClean="0">
              <a:solidFill>
                <a:srgbClr val="0070C0"/>
              </a:solidFill>
            </a:endParaRPr>
          </a:p>
          <a:p>
            <a:pPr>
              <a:buFontTx/>
              <a:buNone/>
              <a:defRPr/>
            </a:pPr>
            <a:endParaRPr lang="en-GB" sz="1050" dirty="0" smtClean="0"/>
          </a:p>
          <a:p>
            <a:pPr algn="ctr">
              <a:buFontTx/>
              <a:buNone/>
              <a:defRPr/>
            </a:pPr>
            <a:endParaRPr lang="en-GB" dirty="0"/>
          </a:p>
        </p:txBody>
      </p:sp>
      <p:sp>
        <p:nvSpPr>
          <p:cNvPr id="26628"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015C7A7-CBC4-4BEB-A3A3-C4E7F4B1E709}" type="slidenum">
              <a:rPr lang="en-US" smtClean="0"/>
              <a:pPr eaLnBrk="1" hangingPunct="1"/>
              <a:t>16</a:t>
            </a:fld>
            <a:endParaRPr lang="en-US" smtClean="0"/>
          </a:p>
        </p:txBody>
      </p:sp>
      <p:pic>
        <p:nvPicPr>
          <p:cNvPr id="26629" name="Picture 2" descr="https://encrypted-tbn1.google.com/images?q=tbn:ANd9GcTi2BvuxeqeMDLPy5mcl63Xkhmb5-rlczQIJT-8bVcXvYZESLRlkQ"/>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0236" y="2599497"/>
            <a:ext cx="7272337"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9683937"/>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22501" y="620688"/>
            <a:ext cx="8229600" cy="1143000"/>
          </a:xfrm>
        </p:spPr>
        <p:txBody>
          <a:bodyPr>
            <a:normAutofit fontScale="90000"/>
          </a:bodyPr>
          <a:lstStyle/>
          <a:p>
            <a:r>
              <a:rPr lang="en-GB" sz="3600" b="1" dirty="0">
                <a:solidFill>
                  <a:schemeClr val="tx2">
                    <a:lumMod val="75000"/>
                  </a:schemeClr>
                </a:solidFill>
                <a:latin typeface="Chaparral Pro Light" pitchFamily="18" charset="0"/>
              </a:rPr>
              <a:t>Over to you – </a:t>
            </a:r>
            <a:r>
              <a:rPr lang="en-GB" sz="3600" b="1" dirty="0" smtClean="0">
                <a:solidFill>
                  <a:schemeClr val="tx2">
                    <a:lumMod val="75000"/>
                  </a:schemeClr>
                </a:solidFill>
                <a:latin typeface="Chaparral Pro Light" pitchFamily="18" charset="0"/>
              </a:rPr>
              <a:t/>
            </a:r>
            <a:br>
              <a:rPr lang="en-GB" sz="3600" b="1" dirty="0" smtClean="0">
                <a:solidFill>
                  <a:schemeClr val="tx2">
                    <a:lumMod val="75000"/>
                  </a:schemeClr>
                </a:solidFill>
                <a:latin typeface="Chaparral Pro Light" pitchFamily="18" charset="0"/>
              </a:rPr>
            </a:br>
            <a:r>
              <a:rPr lang="en-GB" sz="3600" b="1" dirty="0" smtClean="0">
                <a:solidFill>
                  <a:schemeClr val="tx2">
                    <a:lumMod val="75000"/>
                  </a:schemeClr>
                </a:solidFill>
                <a:latin typeface="Chaparral Pro Light" pitchFamily="18" charset="0"/>
              </a:rPr>
              <a:t>You can write </a:t>
            </a:r>
            <a:r>
              <a:rPr lang="en-GB" sz="3600" b="1" dirty="0">
                <a:solidFill>
                  <a:schemeClr val="tx2">
                    <a:lumMod val="75000"/>
                  </a:schemeClr>
                </a:solidFill>
                <a:latin typeface="Chaparral Pro Light" pitchFamily="18" charset="0"/>
              </a:rPr>
              <a:t>your own poem based on a river and it’s journey</a:t>
            </a:r>
            <a:r>
              <a:rPr lang="en-GB" b="1" dirty="0">
                <a:solidFill>
                  <a:schemeClr val="tx2">
                    <a:lumMod val="75000"/>
                  </a:schemeClr>
                </a:solidFill>
                <a:latin typeface="Chaparral Pro Light" pitchFamily="18" charset="0"/>
              </a:rPr>
              <a:t/>
            </a:r>
            <a:br>
              <a:rPr lang="en-GB" b="1" dirty="0">
                <a:solidFill>
                  <a:schemeClr val="tx2">
                    <a:lumMod val="75000"/>
                  </a:schemeClr>
                </a:solidFill>
                <a:latin typeface="Chaparral Pro Light" pitchFamily="18" charset="0"/>
              </a:rPr>
            </a:br>
            <a:endParaRPr lang="en-GB" dirty="0"/>
          </a:p>
        </p:txBody>
      </p:sp>
      <p:sp>
        <p:nvSpPr>
          <p:cNvPr id="5" name="Content Placeholder 4"/>
          <p:cNvSpPr>
            <a:spLocks noGrp="1"/>
          </p:cNvSpPr>
          <p:nvPr>
            <p:ph idx="1"/>
          </p:nvPr>
        </p:nvSpPr>
        <p:spPr>
          <a:xfrm>
            <a:off x="457200" y="1600201"/>
            <a:ext cx="8229600" cy="4133056"/>
          </a:xfrm>
        </p:spPr>
        <p:txBody>
          <a:bodyPr>
            <a:normAutofit lnSpcReduction="10000"/>
          </a:bodyPr>
          <a:lstStyle/>
          <a:p>
            <a:r>
              <a:rPr lang="en-GB" sz="2400" dirty="0" smtClean="0"/>
              <a:t>Your poem can describe a particular river or be more general</a:t>
            </a:r>
          </a:p>
          <a:p>
            <a:endParaRPr lang="en-GB" sz="2400" dirty="0" smtClean="0"/>
          </a:p>
          <a:p>
            <a:r>
              <a:rPr lang="en-GB" sz="2400" dirty="0" smtClean="0"/>
              <a:t>Your poem might begin and end in different a different place to the examples you have read – think about your geography work</a:t>
            </a:r>
          </a:p>
          <a:p>
            <a:endParaRPr lang="en-GB" sz="2400" dirty="0" smtClean="0"/>
          </a:p>
          <a:p>
            <a:r>
              <a:rPr lang="en-GB" sz="2400" dirty="0" smtClean="0"/>
              <a:t>Finding the right ‘mood’ for your poem will be important.</a:t>
            </a:r>
          </a:p>
          <a:p>
            <a:endParaRPr lang="en-GB" sz="2400" dirty="0" smtClean="0"/>
          </a:p>
          <a:p>
            <a:r>
              <a:rPr lang="en-GB" sz="2400" dirty="0" smtClean="0"/>
              <a:t>Use the questions on the next slide to help you plan your poem.</a:t>
            </a:r>
          </a:p>
          <a:p>
            <a:endParaRPr lang="en-GB" sz="2400" dirty="0"/>
          </a:p>
        </p:txBody>
      </p:sp>
    </p:spTree>
    <p:extLst>
      <p:ext uri="{BB962C8B-B14F-4D97-AF65-F5344CB8AC3E}">
        <p14:creationId xmlns:p14="http://schemas.microsoft.com/office/powerpoint/2010/main" val="456867041"/>
      </p:ext>
    </p:extLst>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TextBox 2"/>
          <p:cNvSpPr txBox="1"/>
          <p:nvPr/>
        </p:nvSpPr>
        <p:spPr>
          <a:xfrm>
            <a:off x="467544" y="908720"/>
            <a:ext cx="2376264" cy="1200329"/>
          </a:xfrm>
          <a:prstGeom prst="rect">
            <a:avLst/>
          </a:prstGeom>
          <a:solidFill>
            <a:schemeClr val="accent6">
              <a:lumMod val="20000"/>
              <a:lumOff val="80000"/>
            </a:schemeClr>
          </a:solidFill>
        </p:spPr>
        <p:txBody>
          <a:bodyPr wrap="square" rtlCol="0">
            <a:spAutoFit/>
          </a:bodyPr>
          <a:lstStyle/>
          <a:p>
            <a:r>
              <a:rPr lang="en-GB" sz="2400" dirty="0" smtClean="0"/>
              <a:t>What is the theme of your river  poem? </a:t>
            </a:r>
          </a:p>
        </p:txBody>
      </p:sp>
      <p:sp>
        <p:nvSpPr>
          <p:cNvPr id="4" name="Oval Callout 3"/>
          <p:cNvSpPr/>
          <p:nvPr/>
        </p:nvSpPr>
        <p:spPr>
          <a:xfrm>
            <a:off x="5699365" y="536776"/>
            <a:ext cx="3312368" cy="1944216"/>
          </a:xfrm>
          <a:prstGeom prst="wedgeEllipseCallou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accent2">
                    <a:lumMod val="75000"/>
                  </a:schemeClr>
                </a:solidFill>
              </a:rPr>
              <a:t>What is the mood of the poem? Will it change?</a:t>
            </a:r>
            <a:endParaRPr lang="en-GB" sz="2400" dirty="0">
              <a:solidFill>
                <a:schemeClr val="accent2">
                  <a:lumMod val="75000"/>
                </a:schemeClr>
              </a:solidFill>
            </a:endParaRPr>
          </a:p>
        </p:txBody>
      </p:sp>
      <p:sp>
        <p:nvSpPr>
          <p:cNvPr id="5" name="Rectangular Callout 4"/>
          <p:cNvSpPr/>
          <p:nvPr/>
        </p:nvSpPr>
        <p:spPr>
          <a:xfrm>
            <a:off x="1043608" y="3968201"/>
            <a:ext cx="2664296" cy="1944216"/>
          </a:xfrm>
          <a:prstGeom prst="wedgeRectCallout">
            <a:avLst>
              <a:gd name="adj1" fmla="val -53699"/>
              <a:gd name="adj2" fmla="val 785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What effect do you want to have on the reader?  </a:t>
            </a:r>
          </a:p>
          <a:p>
            <a:pPr algn="ctr"/>
            <a:r>
              <a:rPr lang="en-GB" dirty="0" smtClean="0"/>
              <a:t>Which poetic devices could help you achieve this?</a:t>
            </a:r>
            <a:endParaRPr lang="en-GB" dirty="0"/>
          </a:p>
        </p:txBody>
      </p:sp>
      <p:sp>
        <p:nvSpPr>
          <p:cNvPr id="6" name="Cloud Callout 5"/>
          <p:cNvSpPr/>
          <p:nvPr/>
        </p:nvSpPr>
        <p:spPr>
          <a:xfrm>
            <a:off x="5292080" y="3675443"/>
            <a:ext cx="3384376" cy="1872208"/>
          </a:xfrm>
          <a:prstGeom prst="cloudCallout">
            <a:avLst>
              <a:gd name="adj1" fmla="val -26062"/>
              <a:gd name="adj2" fmla="val 77639"/>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accent3">
                    <a:lumMod val="50000"/>
                  </a:schemeClr>
                </a:solidFill>
              </a:rPr>
              <a:t>Can you create any  similes or metaphors which will add to the meaning?</a:t>
            </a:r>
            <a:endParaRPr lang="en-GB" b="1" dirty="0">
              <a:solidFill>
                <a:schemeClr val="accent3">
                  <a:lumMod val="50000"/>
                </a:schemeClr>
              </a:solidFill>
            </a:endParaRPr>
          </a:p>
        </p:txBody>
      </p:sp>
      <p:sp>
        <p:nvSpPr>
          <p:cNvPr id="7" name="Rounded Rectangular Callout 6"/>
          <p:cNvSpPr/>
          <p:nvPr/>
        </p:nvSpPr>
        <p:spPr>
          <a:xfrm>
            <a:off x="2843808" y="2103171"/>
            <a:ext cx="3024336" cy="1728192"/>
          </a:xfrm>
          <a:prstGeom prst="wedgeRoundRectCallout">
            <a:avLst>
              <a:gd name="adj1" fmla="val -39364"/>
              <a:gd name="adj2" fmla="val -104766"/>
              <a:gd name="adj3" fmla="val 16667"/>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accent4">
                    <a:lumMod val="50000"/>
                  </a:schemeClr>
                </a:solidFill>
              </a:rPr>
              <a:t>Powerful verbs and descriptive phrases will be at the heart of your poem. Which key words will  you include ?</a:t>
            </a:r>
            <a:endParaRPr lang="en-GB" b="1" dirty="0">
              <a:solidFill>
                <a:schemeClr val="accent4">
                  <a:lumMod val="50000"/>
                </a:schemeClr>
              </a:solidFill>
            </a:endParaRPr>
          </a:p>
        </p:txBody>
      </p:sp>
    </p:spTree>
  </p:cSld>
  <p:clrMapOvr>
    <a:masterClrMapping/>
  </p:clrMapOvr>
</p:sld>
</file>

<file path=ppt/theme/theme1.xml><?xml version="1.0" encoding="utf-8"?>
<a:theme xmlns:a="http://schemas.openxmlformats.org/drawingml/2006/main" name="TS10188141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725BD61C-97E9-465C-BABD-180FAA310F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TS101881413</Template>
  <TotalTime>168</TotalTime>
  <Words>18599</Words>
  <Application>Microsoft Office PowerPoint</Application>
  <PresentationFormat>On-screen Show (4:3)</PresentationFormat>
  <Paragraphs>1088</Paragraphs>
  <Slides>18</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Chaparral Pro Light</vt:lpstr>
      <vt:lpstr>Comic Sans MS</vt:lpstr>
      <vt:lpstr>Corbel</vt:lpstr>
      <vt:lpstr>Times New Roman</vt:lpstr>
      <vt:lpstr>TS101881413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River’s Story ~ Brian Patten</vt:lpstr>
      <vt:lpstr>Tasks</vt:lpstr>
      <vt:lpstr>Task 1 – Discuss and notes  </vt:lpstr>
      <vt:lpstr>Task 2 – Discuss and notes</vt:lpstr>
      <vt:lpstr>Task 3 – Discuss and notes</vt:lpstr>
      <vt:lpstr>Task 4 – Discuss and notes</vt:lpstr>
      <vt:lpstr>Task 5 – Discuss and notes</vt:lpstr>
      <vt:lpstr>Task 6 – Bringing it all together </vt:lpstr>
      <vt:lpstr>Over to you –  You can write your own poem based on a river and it’s journey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Boulton Family</dc:creator>
  <cp:lastModifiedBy>Sharon Boulton</cp:lastModifiedBy>
  <cp:revision>24</cp:revision>
  <dcterms:created xsi:type="dcterms:W3CDTF">2014-02-09T16:46:09Z</dcterms:created>
  <dcterms:modified xsi:type="dcterms:W3CDTF">2020-04-17T23:43:14Z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TC018814139991</vt:lpwstr>
  </property>
</Properties>
</file>