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727c48989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727c48989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727c48989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727c4898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8727c4898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8727c4898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8727c48989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8727c48989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:fade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1650"/>
            <a:ext cx="8832923" cy="4839451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935200" y="1086825"/>
            <a:ext cx="7380300" cy="130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/>
              <a:t>         </a:t>
            </a:r>
            <a:r>
              <a:rPr lang="en-GB" sz="4500" u="sng"/>
              <a:t>The River Nile</a:t>
            </a:r>
            <a:endParaRPr sz="45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300"/>
              <a:t>                             </a:t>
            </a:r>
            <a:r>
              <a:rPr i="1" lang="en-GB" sz="2300" u="sng"/>
              <a:t>By Kitty Bull</a:t>
            </a:r>
            <a:endParaRPr i="1" sz="2300" u="sng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154710" y="-1788212"/>
            <a:ext cx="4789652" cy="8719922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236850" y="240125"/>
            <a:ext cx="4056600" cy="32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</a:t>
            </a:r>
            <a:r>
              <a:rPr lang="en-GB" sz="1600"/>
              <a:t>Key information about the River Nile</a:t>
            </a:r>
            <a:endParaRPr sz="1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20298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07652" cy="4838697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6"/>
          <p:cNvSpPr txBox="1"/>
          <p:nvPr/>
        </p:nvSpPr>
        <p:spPr>
          <a:xfrm>
            <a:off x="1339575" y="2957200"/>
            <a:ext cx="4941300" cy="72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How does the Nile differ from when it was used in the Ancient times to how it is used today?</a:t>
            </a:r>
            <a:endParaRPr sz="15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4550" y="720350"/>
            <a:ext cx="5532449" cy="4100496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7"/>
          <p:cNvSpPr txBox="1"/>
          <p:nvPr/>
        </p:nvSpPr>
        <p:spPr>
          <a:xfrm>
            <a:off x="2590700" y="151650"/>
            <a:ext cx="38418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Comparing the River Thames with The Nile.</a:t>
            </a:r>
            <a:endParaRPr u="sng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