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87"/>
    <p:restoredTop sz="94681"/>
  </p:normalViewPr>
  <p:slideViewPr>
    <p:cSldViewPr snapToGrid="0" snapToObjects="1">
      <p:cViewPr varScale="1">
        <p:scale>
          <a:sx n="91" d="100"/>
          <a:sy n="91" d="100"/>
        </p:scale>
        <p:origin x="21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2E514-01A6-384A-B724-F2717EFB40B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72632B7-0BF0-874C-865E-5D8B4CAC338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D1D587-97D5-684A-8EC4-F43E0B1281F5}"/>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518D609D-F9C8-E94F-A32C-64D407D164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DAD86C-0A99-114E-A6D6-5BEF9D56B578}"/>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235527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D7770-7091-DB4E-99AF-92A9DF555A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0B51D16-E3E6-8642-A435-ED2E5E4CDE1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33EEA0-FEE1-7044-B2A7-1FEA3420E879}"/>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224866F8-5BEC-EA4E-89EB-BD13C59D53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DEEF6C-7280-994E-B92A-DC77E2F0BFF6}"/>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682600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4414-66F7-D745-9B50-D7CC2D54E47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D67A60F-FE58-D947-8327-870372532A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BA10D36-9C23-5641-ABA6-1C659F76B1D2}"/>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DD4B63C1-CD68-1A47-B7EB-48C837DE94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F94F51-1696-E642-A80B-1700CF664D0D}"/>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652725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F4090-6350-3E49-B1E2-B65809A167C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D98FDEE-7A25-4F4E-A0D3-0C07F760D1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91DA2C2-3829-6B4F-9C26-0D294927262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B531054-641B-DA44-8FCF-725A62F5803E}"/>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6" name="Footer Placeholder 5">
            <a:extLst>
              <a:ext uri="{FF2B5EF4-FFF2-40B4-BE49-F238E27FC236}">
                <a16:creationId xmlns:a16="http://schemas.microsoft.com/office/drawing/2014/main" id="{9951E69C-FE8F-844B-856F-6F787C9BC8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37BD24-84F1-0F47-B70D-8033AD80FC33}"/>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16791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CD61A-0427-B146-BE23-08E527CDEA7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903CCA9-CD0C-CF47-83A2-0C5D3BE06A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4FE7B63-B1F3-1245-B15D-0F452E09D30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BDF8747-C6D4-1A4D-B1BA-EC285B18D8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B2B0F3-0B76-B44A-A6F9-268157974C7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F840D6E-0263-654D-9912-648EEA01731B}"/>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8" name="Footer Placeholder 7">
            <a:extLst>
              <a:ext uri="{FF2B5EF4-FFF2-40B4-BE49-F238E27FC236}">
                <a16:creationId xmlns:a16="http://schemas.microsoft.com/office/drawing/2014/main" id="{81D8B0C6-2712-8B4D-8A5F-64F29A7701A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D8B898F-33FD-C74E-AB71-A9C884660AAD}"/>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4165706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59446-554B-8F46-8657-4F591275509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FC62E5B-3BFB-1D48-866E-89E65C6CAFE8}"/>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4" name="Footer Placeholder 3">
            <a:extLst>
              <a:ext uri="{FF2B5EF4-FFF2-40B4-BE49-F238E27FC236}">
                <a16:creationId xmlns:a16="http://schemas.microsoft.com/office/drawing/2014/main" id="{8580E2AF-3FF9-8546-9FBB-1592B5D6AC7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2552E5-EB0C-3549-94BA-BEA29091AC48}"/>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408853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17F6C6-0875-A049-8F57-11B7DAC64C23}"/>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3" name="Footer Placeholder 2">
            <a:extLst>
              <a:ext uri="{FF2B5EF4-FFF2-40B4-BE49-F238E27FC236}">
                <a16:creationId xmlns:a16="http://schemas.microsoft.com/office/drawing/2014/main" id="{FCC68C6F-2CAB-0847-9847-C9442BEB84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16E1478-3318-0E47-B3B4-53773E9EC61C}"/>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250928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E7794-799C-3D4F-906F-CC5060C41F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A0C178A-05BB-724D-ADC7-6604629994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E9EB8DE-1F17-FF44-8BEC-BC32CCE3F2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8BEB222-524A-2846-A5EF-8F736E7F54EB}"/>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6" name="Footer Placeholder 5">
            <a:extLst>
              <a:ext uri="{FF2B5EF4-FFF2-40B4-BE49-F238E27FC236}">
                <a16:creationId xmlns:a16="http://schemas.microsoft.com/office/drawing/2014/main" id="{3E88B3CD-413D-2B4F-AF41-5476780E13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6CCEC2-B793-3B48-90C5-D1CFB5782412}"/>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1339230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9BFCB-11D5-9342-9594-7E4CB87322A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1198E3F-4256-D443-A2C5-339A70FCFC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56E887-07A8-2644-A82D-6D56851AA6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3CA40B-63C0-9F44-8780-76E3101FF53F}"/>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6" name="Footer Placeholder 5">
            <a:extLst>
              <a:ext uri="{FF2B5EF4-FFF2-40B4-BE49-F238E27FC236}">
                <a16:creationId xmlns:a16="http://schemas.microsoft.com/office/drawing/2014/main" id="{9B786F63-DD12-724D-AC0C-8B109E6092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00E2F7-46C5-0747-A52D-FB18AD9721C5}"/>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468033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7B876-54D5-7C4F-9949-2C6852EF312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8535335-2978-3C47-BF1D-3657C0688B6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15FABC9-CBFA-784A-895D-DD9C7B2FCFF1}"/>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FA3C089A-7DE0-EB44-9EC3-CC1ECC3368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624E83-D5C2-8F4A-9409-F2178B01564C}"/>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1731874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8428A5-48CD-1C46-B907-C53A59D1057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E75F614-579A-FB44-8BAF-C3FED979CA4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D3715E-2452-2544-BCC9-2AA4E3D1A95E}"/>
              </a:ext>
            </a:extLst>
          </p:cNvPr>
          <p:cNvSpPr>
            <a:spLocks noGrp="1"/>
          </p:cNvSpPr>
          <p:nvPr>
            <p:ph type="dt" sz="half" idx="10"/>
          </p:nvPr>
        </p:nvSpPr>
        <p:spPr/>
        <p:txBody>
          <a:body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E725A1B6-A09E-2D46-8F18-5669D7E91F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9FA5E7-330C-AD40-A029-FEEEF9F66310}"/>
              </a:ext>
            </a:extLst>
          </p:cNvPr>
          <p:cNvSpPr>
            <a:spLocks noGrp="1"/>
          </p:cNvSpPr>
          <p:nvPr>
            <p:ph type="sldNum" sz="quarter" idx="12"/>
          </p:nvPr>
        </p:nvSpPr>
        <p:spPr/>
        <p:txBody>
          <a:bodyPr/>
          <a:lstStyle/>
          <a:p>
            <a:fld id="{E5282FE3-A059-BC4B-84D6-45B7CE38E24F}" type="slidenum">
              <a:rPr lang="en-US" smtClean="0"/>
              <a:t>‹#›</a:t>
            </a:fld>
            <a:endParaRPr lang="en-US"/>
          </a:p>
        </p:txBody>
      </p:sp>
    </p:spTree>
    <p:extLst>
      <p:ext uri="{BB962C8B-B14F-4D97-AF65-F5344CB8AC3E}">
        <p14:creationId xmlns:p14="http://schemas.microsoft.com/office/powerpoint/2010/main" val="217182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117FC0-C411-ED4F-9C1B-117770EAF7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E73AC2-85D0-F243-A75B-A246C36F8D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C4CF34-FCDA-5148-830B-B97C2101AE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64DADB-2541-AF48-B4F1-938FEAB289AA}" type="datetimeFigureOut">
              <a:rPr lang="en-US" smtClean="0"/>
              <a:t>5/12/20</a:t>
            </a:fld>
            <a:endParaRPr lang="en-US"/>
          </a:p>
        </p:txBody>
      </p:sp>
      <p:sp>
        <p:nvSpPr>
          <p:cNvPr id="5" name="Footer Placeholder 4">
            <a:extLst>
              <a:ext uri="{FF2B5EF4-FFF2-40B4-BE49-F238E27FC236}">
                <a16:creationId xmlns:a16="http://schemas.microsoft.com/office/drawing/2014/main" id="{0C5568CA-7CB8-4142-B2F5-180BBE75CD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012CA2-899D-9B49-9084-D7E67EFAD4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82FE3-A059-BC4B-84D6-45B7CE38E24F}" type="slidenum">
              <a:rPr lang="en-US" smtClean="0"/>
              <a:t>‹#›</a:t>
            </a:fld>
            <a:endParaRPr lang="en-US"/>
          </a:p>
        </p:txBody>
      </p:sp>
    </p:spTree>
    <p:extLst>
      <p:ext uri="{BB962C8B-B14F-4D97-AF65-F5344CB8AC3E}">
        <p14:creationId xmlns:p14="http://schemas.microsoft.com/office/powerpoint/2010/main" val="278871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4A38A-E4D5-A140-887A-6262E1AB3CFD}"/>
              </a:ext>
            </a:extLst>
          </p:cNvPr>
          <p:cNvSpPr>
            <a:spLocks noGrp="1"/>
          </p:cNvSpPr>
          <p:nvPr>
            <p:ph type="ctrTitle"/>
          </p:nvPr>
        </p:nvSpPr>
        <p:spPr/>
        <p:txBody>
          <a:bodyPr/>
          <a:lstStyle/>
          <a:p>
            <a:r>
              <a:rPr lang="en-US" dirty="0"/>
              <a:t>Facts About The River Nile</a:t>
            </a:r>
          </a:p>
        </p:txBody>
      </p:sp>
      <p:sp>
        <p:nvSpPr>
          <p:cNvPr id="3" name="Subtitle 2">
            <a:extLst>
              <a:ext uri="{FF2B5EF4-FFF2-40B4-BE49-F238E27FC236}">
                <a16:creationId xmlns:a16="http://schemas.microsoft.com/office/drawing/2014/main" id="{2EA9E146-6219-E94F-A731-11C2EC8AD03E}"/>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116563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E103D-D946-F242-ABF0-9C39453073E9}"/>
              </a:ext>
            </a:extLst>
          </p:cNvPr>
          <p:cNvSpPr>
            <a:spLocks noGrp="1"/>
          </p:cNvSpPr>
          <p:nvPr>
            <p:ph type="title"/>
          </p:nvPr>
        </p:nvSpPr>
        <p:spPr/>
        <p:txBody>
          <a:bodyPr/>
          <a:lstStyle/>
          <a:p>
            <a:r>
              <a:rPr lang="en-US" dirty="0"/>
              <a:t>Fact 1.</a:t>
            </a:r>
          </a:p>
        </p:txBody>
      </p:sp>
      <p:sp>
        <p:nvSpPr>
          <p:cNvPr id="3" name="Content Placeholder 2">
            <a:extLst>
              <a:ext uri="{FF2B5EF4-FFF2-40B4-BE49-F238E27FC236}">
                <a16:creationId xmlns:a16="http://schemas.microsoft.com/office/drawing/2014/main" id="{89C272F1-B50B-0943-9835-23A2BA0EE47F}"/>
              </a:ext>
            </a:extLst>
          </p:cNvPr>
          <p:cNvSpPr>
            <a:spLocks noGrp="1"/>
          </p:cNvSpPr>
          <p:nvPr>
            <p:ph idx="1"/>
          </p:nvPr>
        </p:nvSpPr>
        <p:spPr/>
        <p:txBody>
          <a:bodyPr/>
          <a:lstStyle/>
          <a:p>
            <a:r>
              <a:rPr lang="en-US" dirty="0"/>
              <a:t>Found in northeast Africa, the Nile has long been recognized as the longest river in the world - stretching a massive 6,695Km! There is some debate over this title, though – some scientists argue that the Amazon river in South America is longer.</a:t>
            </a:r>
          </a:p>
        </p:txBody>
      </p:sp>
    </p:spTree>
    <p:extLst>
      <p:ext uri="{BB962C8B-B14F-4D97-AF65-F5344CB8AC3E}">
        <p14:creationId xmlns:p14="http://schemas.microsoft.com/office/powerpoint/2010/main" val="3051750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A8391-43BD-F14C-A425-240B5F9F4E1D}"/>
              </a:ext>
            </a:extLst>
          </p:cNvPr>
          <p:cNvSpPr>
            <a:spLocks noGrp="1"/>
          </p:cNvSpPr>
          <p:nvPr>
            <p:ph type="title"/>
          </p:nvPr>
        </p:nvSpPr>
        <p:spPr/>
        <p:txBody>
          <a:bodyPr/>
          <a:lstStyle/>
          <a:p>
            <a:r>
              <a:rPr lang="en-US" dirty="0"/>
              <a:t>Fact 2.</a:t>
            </a:r>
          </a:p>
        </p:txBody>
      </p:sp>
      <p:sp>
        <p:nvSpPr>
          <p:cNvPr id="3" name="Content Placeholder 2">
            <a:extLst>
              <a:ext uri="{FF2B5EF4-FFF2-40B4-BE49-F238E27FC236}">
                <a16:creationId xmlns:a16="http://schemas.microsoft.com/office/drawing/2014/main" id="{EA1CF3C5-FD99-0145-9F7E-AE0F71020665}"/>
              </a:ext>
            </a:extLst>
          </p:cNvPr>
          <p:cNvSpPr>
            <a:spLocks noGrp="1"/>
          </p:cNvSpPr>
          <p:nvPr>
            <p:ph idx="1"/>
          </p:nvPr>
        </p:nvSpPr>
        <p:spPr/>
        <p:txBody>
          <a:bodyPr/>
          <a:lstStyle/>
          <a:p>
            <a:r>
              <a:rPr lang="en-US" dirty="0"/>
              <a:t>The Nile is often associated with Egypt, but in fact, it flows through 11 countries: Tanzania, Uganda, the Democratic Republic of the Congo, Rwanda, Burundi, Ethiopia, Kenya, Eritrea, South Sudan, Sudan and Egypt.</a:t>
            </a:r>
          </a:p>
        </p:txBody>
      </p:sp>
    </p:spTree>
    <p:extLst>
      <p:ext uri="{BB962C8B-B14F-4D97-AF65-F5344CB8AC3E}">
        <p14:creationId xmlns:p14="http://schemas.microsoft.com/office/powerpoint/2010/main" val="3747032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4092F-6252-CF4E-9E4A-C1309A700742}"/>
              </a:ext>
            </a:extLst>
          </p:cNvPr>
          <p:cNvSpPr>
            <a:spLocks noGrp="1"/>
          </p:cNvSpPr>
          <p:nvPr>
            <p:ph type="title"/>
          </p:nvPr>
        </p:nvSpPr>
        <p:spPr/>
        <p:txBody>
          <a:bodyPr/>
          <a:lstStyle/>
          <a:p>
            <a:r>
              <a:rPr lang="en-US" dirty="0"/>
              <a:t>Fact 3.</a:t>
            </a:r>
          </a:p>
        </p:txBody>
      </p:sp>
      <p:sp>
        <p:nvSpPr>
          <p:cNvPr id="3" name="Content Placeholder 2">
            <a:extLst>
              <a:ext uri="{FF2B5EF4-FFF2-40B4-BE49-F238E27FC236}">
                <a16:creationId xmlns:a16="http://schemas.microsoft.com/office/drawing/2014/main" id="{88AD040C-CDB7-FB44-9BF1-B3AF8AF36457}"/>
              </a:ext>
            </a:extLst>
          </p:cNvPr>
          <p:cNvSpPr>
            <a:spLocks noGrp="1"/>
          </p:cNvSpPr>
          <p:nvPr>
            <p:ph idx="1"/>
          </p:nvPr>
        </p:nvSpPr>
        <p:spPr/>
        <p:txBody>
          <a:bodyPr/>
          <a:lstStyle/>
          <a:p>
            <a:r>
              <a:rPr lang="en-US" dirty="0"/>
              <a:t>This mighty river has two main tributaries (branches, or smaller rivers or streams) Which meet to form ‘the Nile’. One tributary is called the White Nile, which starts in South Sudan, and the other is called the Blue Nile, which starts in Ethiopia.</a:t>
            </a:r>
          </a:p>
        </p:txBody>
      </p:sp>
    </p:spTree>
    <p:extLst>
      <p:ext uri="{BB962C8B-B14F-4D97-AF65-F5344CB8AC3E}">
        <p14:creationId xmlns:p14="http://schemas.microsoft.com/office/powerpoint/2010/main" val="1191705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9D1CD-6EDB-1241-BFBB-3128A55162C1}"/>
              </a:ext>
            </a:extLst>
          </p:cNvPr>
          <p:cNvSpPr>
            <a:spLocks noGrp="1"/>
          </p:cNvSpPr>
          <p:nvPr>
            <p:ph type="title"/>
          </p:nvPr>
        </p:nvSpPr>
        <p:spPr/>
        <p:txBody>
          <a:bodyPr/>
          <a:lstStyle/>
          <a:p>
            <a:r>
              <a:rPr lang="en-US" dirty="0"/>
              <a:t>Fact 4.</a:t>
            </a:r>
          </a:p>
        </p:txBody>
      </p:sp>
      <p:sp>
        <p:nvSpPr>
          <p:cNvPr id="3" name="Content Placeholder 2">
            <a:extLst>
              <a:ext uri="{FF2B5EF4-FFF2-40B4-BE49-F238E27FC236}">
                <a16:creationId xmlns:a16="http://schemas.microsoft.com/office/drawing/2014/main" id="{D86ED76C-75D9-034C-BC96-36DF83B93B6A}"/>
              </a:ext>
            </a:extLst>
          </p:cNvPr>
          <p:cNvSpPr>
            <a:spLocks noGrp="1"/>
          </p:cNvSpPr>
          <p:nvPr>
            <p:ph idx="1"/>
          </p:nvPr>
        </p:nvSpPr>
        <p:spPr/>
        <p:txBody>
          <a:bodyPr/>
          <a:lstStyle/>
          <a:p>
            <a:r>
              <a:rPr lang="en-US" dirty="0"/>
              <a:t>The Blue Nile and White Nile merge together in the city of Khartoum in Sudan. From there, the river continues to flow north through Egypt and Finally, into the Mediterranean Sea.</a:t>
            </a:r>
          </a:p>
        </p:txBody>
      </p:sp>
    </p:spTree>
    <p:extLst>
      <p:ext uri="{BB962C8B-B14F-4D97-AF65-F5344CB8AC3E}">
        <p14:creationId xmlns:p14="http://schemas.microsoft.com/office/powerpoint/2010/main" val="2013838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95169-F55A-8D4A-8635-C78815020E47}"/>
              </a:ext>
            </a:extLst>
          </p:cNvPr>
          <p:cNvSpPr>
            <a:spLocks noGrp="1"/>
          </p:cNvSpPr>
          <p:nvPr>
            <p:ph type="title"/>
          </p:nvPr>
        </p:nvSpPr>
        <p:spPr/>
        <p:txBody>
          <a:bodyPr/>
          <a:lstStyle/>
          <a:p>
            <a:r>
              <a:rPr lang="en-US" dirty="0"/>
              <a:t>Fact 5.</a:t>
            </a:r>
          </a:p>
        </p:txBody>
      </p:sp>
      <p:sp>
        <p:nvSpPr>
          <p:cNvPr id="3" name="Content Placeholder 2">
            <a:extLst>
              <a:ext uri="{FF2B5EF4-FFF2-40B4-BE49-F238E27FC236}">
                <a16:creationId xmlns:a16="http://schemas.microsoft.com/office/drawing/2014/main" id="{5EC93493-B8D7-3A47-8764-055379B62F08}"/>
              </a:ext>
            </a:extLst>
          </p:cNvPr>
          <p:cNvSpPr>
            <a:spLocks noGrp="1"/>
          </p:cNvSpPr>
          <p:nvPr>
            <p:ph idx="1"/>
          </p:nvPr>
        </p:nvSpPr>
        <p:spPr/>
        <p:txBody>
          <a:bodyPr/>
          <a:lstStyle/>
          <a:p>
            <a:r>
              <a:rPr lang="en-US" dirty="0"/>
              <a:t>The Nile has been an important source of life for people throughout history. Around 5000 years ago, the Ancient Egyptians relied on the Nile for fresh water, food and transportation. It also provided them with fertile land to farm on.</a:t>
            </a:r>
          </a:p>
        </p:txBody>
      </p:sp>
    </p:spTree>
    <p:extLst>
      <p:ext uri="{BB962C8B-B14F-4D97-AF65-F5344CB8AC3E}">
        <p14:creationId xmlns:p14="http://schemas.microsoft.com/office/powerpoint/2010/main" val="1325477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80F5B-C634-5D4D-A42C-AE55E45B73B0}"/>
              </a:ext>
            </a:extLst>
          </p:cNvPr>
          <p:cNvSpPr>
            <a:spLocks noGrp="1"/>
          </p:cNvSpPr>
          <p:nvPr>
            <p:ph type="title"/>
          </p:nvPr>
        </p:nvSpPr>
        <p:spPr/>
        <p:txBody>
          <a:bodyPr/>
          <a:lstStyle/>
          <a:p>
            <a:r>
              <a:rPr lang="en-US" dirty="0"/>
              <a:t>The end!</a:t>
            </a:r>
          </a:p>
        </p:txBody>
      </p:sp>
      <p:sp>
        <p:nvSpPr>
          <p:cNvPr id="3" name="Content Placeholder 2">
            <a:extLst>
              <a:ext uri="{FF2B5EF4-FFF2-40B4-BE49-F238E27FC236}">
                <a16:creationId xmlns:a16="http://schemas.microsoft.com/office/drawing/2014/main" id="{165D5F5D-8224-9541-9049-ED0AC8D70009}"/>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8703588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248</Words>
  <Application>Microsoft Macintosh PowerPoint</Application>
  <PresentationFormat>Widescreen</PresentationFormat>
  <Paragraphs>12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Facts About The River Nile</vt:lpstr>
      <vt:lpstr>Fact 1.</vt:lpstr>
      <vt:lpstr>Fact 2.</vt:lpstr>
      <vt:lpstr>Fact 3.</vt:lpstr>
      <vt:lpstr>Fact 4.</vt:lpstr>
      <vt:lpstr>Fact 5.</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Facts About The River Nile</dc:title>
  <dc:creator>Yuri Hill</dc:creator>
  <cp:lastModifiedBy>Yuri Hill</cp:lastModifiedBy>
  <cp:revision>2</cp:revision>
  <dcterms:created xsi:type="dcterms:W3CDTF">2020-05-12T12:17:15Z</dcterms:created>
  <dcterms:modified xsi:type="dcterms:W3CDTF">2020-05-12T12:36:59Z</dcterms:modified>
</cp:coreProperties>
</file>