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56" r:id="rId2"/>
    <p:sldId id="267" r:id="rId3"/>
    <p:sldId id="260" r:id="rId4"/>
    <p:sldId id="264" r:id="rId5"/>
    <p:sldId id="266" r:id="rId6"/>
    <p:sldId id="268" r:id="rId7"/>
    <p:sldId id="270" r:id="rId8"/>
    <p:sldId id="262" r:id="rId9"/>
    <p:sldId id="263" r:id="rId10"/>
    <p:sldId id="258" r:id="rId11"/>
    <p:sldId id="269" r:id="rId12"/>
    <p:sldId id="265" r:id="rId13"/>
    <p:sldId id="259" r:id="rId14"/>
    <p:sldId id="271" r:id="rId15"/>
  </p:sldIdLst>
  <p:sldSz cx="9144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5" d="100"/>
          <a:sy n="65" d="100"/>
        </p:scale>
        <p:origin x="1320"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3" name="Date Placeholder 2"/>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B975A574-429F-4D48-B0FC-A16EF1ED1E2C}" type="datetime1">
              <a:rPr lang="en-GB"/>
              <a:pPr lvl="0"/>
              <a:t>14/10/2019</a:t>
            </a:fld>
            <a:endParaRPr lang="en-GB"/>
          </a:p>
        </p:txBody>
      </p:sp>
      <p:sp>
        <p:nvSpPr>
          <p:cNvPr id="4" name="Slide Image Placeholder 3"/>
          <p:cNvSpPr>
            <a:spLocks noGrp="1" noRot="1" noChangeAspect="1"/>
          </p:cNvSpPr>
          <p:nvPr>
            <p:ph type="sldImg" idx="2"/>
          </p:nvPr>
        </p:nvSpPr>
        <p:spPr>
          <a:xfrm>
            <a:off x="1371600" y="1143000"/>
            <a:ext cx="4114800" cy="3086099"/>
          </a:xfrm>
          <a:prstGeom prst="rect">
            <a:avLst/>
          </a:prstGeom>
          <a:noFill/>
          <a:ln w="12701">
            <a:solidFill>
              <a:srgbClr val="000000"/>
            </a:solidFill>
            <a:prstDash val="solid"/>
          </a:ln>
        </p:spPr>
      </p:sp>
      <p:sp>
        <p:nvSpPr>
          <p:cNvPr id="5" name="Notes Placeholder 4"/>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7" name="Slide Number Placeholder 6"/>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982A3481-B7DD-4427-AF16-BF6C7206E89F}" type="slidenum">
              <a:t>‹#›</a:t>
            </a:fld>
            <a:endParaRPr lang="en-GB"/>
          </a:p>
        </p:txBody>
      </p:sp>
    </p:spTree>
    <p:extLst>
      <p:ext uri="{BB962C8B-B14F-4D97-AF65-F5344CB8AC3E}">
        <p14:creationId xmlns:p14="http://schemas.microsoft.com/office/powerpoint/2010/main" val="430020940"/>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txBox="1">
            <a:spLocks noGrp="1"/>
          </p:cNvSpPr>
          <p:nvPr>
            <p:ph type="body" sz="quarter" idx="1"/>
          </p:nvPr>
        </p:nvSpPr>
        <p:spPr/>
        <p:txBody>
          <a:bodyPr/>
          <a:lstStyle/>
          <a:p>
            <a:endParaRPr lang="en-GB"/>
          </a:p>
        </p:txBody>
      </p:sp>
      <p:sp>
        <p:nvSpPr>
          <p:cNvPr id="4" name="Slide Number Placeholder 3"/>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80554463-9BA7-4272-B566-DCF504E73037}" type="slidenum">
              <a:t>7</a:t>
            </a:fld>
            <a:endParaRPr lang="en-GB"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rgbClr val="E32D91"/>
        </a:solidFill>
        <a:effectLst/>
      </p:bgPr>
    </p:bg>
    <p:spTree>
      <p:nvGrpSpPr>
        <p:cNvPr id="1" name=""/>
        <p:cNvGrpSpPr/>
        <p:nvPr/>
      </p:nvGrpSpPr>
      <p:grpSpPr>
        <a:xfrm>
          <a:off x="0" y="0"/>
          <a:ext cx="0" cy="0"/>
          <a:chOff x="0" y="0"/>
          <a:chExt cx="0" cy="0"/>
        </a:xfrm>
      </p:grpSpPr>
      <p:sp>
        <p:nvSpPr>
          <p:cNvPr id="2" name="Freeform 6" title="scalloped circle"/>
          <p:cNvSpPr/>
          <p:nvPr/>
        </p:nvSpPr>
        <p:spPr>
          <a:xfrm>
            <a:off x="2063114" y="630936"/>
            <a:ext cx="5230368" cy="5229225"/>
          </a:xfrm>
          <a:custGeom>
            <a:avLst/>
            <a:gdLst>
              <a:gd name="f0" fmla="val w"/>
              <a:gd name="f1" fmla="val h"/>
              <a:gd name="f2" fmla="val 0"/>
              <a:gd name="f3" fmla="val 3298"/>
              <a:gd name="f4" fmla="val 3294"/>
              <a:gd name="f5" fmla="val 1649"/>
              <a:gd name="f6" fmla="val 1681"/>
              <a:gd name="f7" fmla="val 3"/>
              <a:gd name="f8" fmla="val 1712"/>
              <a:gd name="f9" fmla="val 11"/>
              <a:gd name="f10" fmla="val 1742"/>
              <a:gd name="f11" fmla="val 23"/>
              <a:gd name="f12" fmla="val 1773"/>
              <a:gd name="f13" fmla="val 38"/>
              <a:gd name="f14" fmla="val 1802"/>
              <a:gd name="f15" fmla="val 55"/>
              <a:gd name="f16" fmla="val 1832"/>
              <a:gd name="f17" fmla="val 73"/>
              <a:gd name="f18" fmla="val 1862"/>
              <a:gd name="f19" fmla="val 89"/>
              <a:gd name="f20" fmla="val 1892"/>
              <a:gd name="f21" fmla="val 105"/>
              <a:gd name="f22" fmla="val 1921"/>
              <a:gd name="f23" fmla="val 117"/>
              <a:gd name="f24" fmla="val 1953"/>
              <a:gd name="f25" fmla="val 125"/>
              <a:gd name="f26" fmla="val 1984"/>
              <a:gd name="f27" fmla="val 129"/>
              <a:gd name="f28" fmla="val 2017"/>
              <a:gd name="f29" fmla="val 2051"/>
              <a:gd name="f30" fmla="val 127"/>
              <a:gd name="f31" fmla="val 2085"/>
              <a:gd name="f32" fmla="val 123"/>
              <a:gd name="f33" fmla="val 2119"/>
              <a:gd name="f34" fmla="val 118"/>
              <a:gd name="f35" fmla="val 2153"/>
              <a:gd name="f36" fmla="val 114"/>
              <a:gd name="f37" fmla="val 2187"/>
              <a:gd name="f38" fmla="val 111"/>
              <a:gd name="f39" fmla="val 2219"/>
              <a:gd name="f40" fmla="val 112"/>
              <a:gd name="f41" fmla="val 2250"/>
              <a:gd name="f42" fmla="val 116"/>
              <a:gd name="f43" fmla="val 2280"/>
              <a:gd name="f44" fmla="val 2305"/>
              <a:gd name="f45" fmla="val 138"/>
              <a:gd name="f46" fmla="val 2329"/>
              <a:gd name="f47" fmla="val 155"/>
              <a:gd name="f48" fmla="val 2350"/>
              <a:gd name="f49" fmla="val 175"/>
              <a:gd name="f50" fmla="val 2371"/>
              <a:gd name="f51" fmla="val 198"/>
              <a:gd name="f52" fmla="val 2390"/>
              <a:gd name="f53" fmla="val 222"/>
              <a:gd name="f54" fmla="val 2409"/>
              <a:gd name="f55" fmla="val 247"/>
              <a:gd name="f56" fmla="val 2428"/>
              <a:gd name="f57" fmla="val 272"/>
              <a:gd name="f58" fmla="val 2447"/>
              <a:gd name="f59" fmla="val 296"/>
              <a:gd name="f60" fmla="val 2467"/>
              <a:gd name="f61" fmla="val 319"/>
              <a:gd name="f62" fmla="val 2490"/>
              <a:gd name="f63" fmla="val 339"/>
              <a:gd name="f64" fmla="val 2512"/>
              <a:gd name="f65" fmla="val 357"/>
              <a:gd name="f66" fmla="val 2537"/>
              <a:gd name="f67" fmla="val 371"/>
              <a:gd name="f68" fmla="val 2564"/>
              <a:gd name="f69" fmla="val 383"/>
              <a:gd name="f70" fmla="val 2593"/>
              <a:gd name="f71" fmla="val 393"/>
              <a:gd name="f72" fmla="val 2623"/>
              <a:gd name="f73" fmla="val 402"/>
              <a:gd name="f74" fmla="val 2653"/>
              <a:gd name="f75" fmla="val 410"/>
              <a:gd name="f76" fmla="val 2684"/>
              <a:gd name="f77" fmla="val 418"/>
              <a:gd name="f78" fmla="val 2713"/>
              <a:gd name="f79" fmla="val 427"/>
              <a:gd name="f80" fmla="val 2742"/>
              <a:gd name="f81" fmla="val 437"/>
              <a:gd name="f82" fmla="val 2769"/>
              <a:gd name="f83" fmla="val 449"/>
              <a:gd name="f84" fmla="val 2793"/>
              <a:gd name="f85" fmla="val 464"/>
              <a:gd name="f86" fmla="val 2815"/>
              <a:gd name="f87" fmla="val 482"/>
              <a:gd name="f88" fmla="val 2833"/>
              <a:gd name="f89" fmla="val 504"/>
              <a:gd name="f90" fmla="val 2848"/>
              <a:gd name="f91" fmla="val 528"/>
              <a:gd name="f92" fmla="val 2860"/>
              <a:gd name="f93" fmla="val 555"/>
              <a:gd name="f94" fmla="val 2870"/>
              <a:gd name="f95" fmla="val 584"/>
              <a:gd name="f96" fmla="val 2879"/>
              <a:gd name="f97" fmla="val 613"/>
              <a:gd name="f98" fmla="val 2887"/>
              <a:gd name="f99" fmla="val 644"/>
              <a:gd name="f100" fmla="val 2895"/>
              <a:gd name="f101" fmla="val 674"/>
              <a:gd name="f102" fmla="val 2904"/>
              <a:gd name="f103" fmla="val 704"/>
              <a:gd name="f104" fmla="val 2914"/>
              <a:gd name="f105" fmla="val 733"/>
              <a:gd name="f106" fmla="val 2926"/>
              <a:gd name="f107" fmla="val 760"/>
              <a:gd name="f108" fmla="val 2940"/>
              <a:gd name="f109" fmla="val 785"/>
              <a:gd name="f110" fmla="val 2958"/>
              <a:gd name="f111" fmla="val 807"/>
              <a:gd name="f112" fmla="val 2978"/>
              <a:gd name="f113" fmla="val 830"/>
              <a:gd name="f114" fmla="val 3001"/>
              <a:gd name="f115" fmla="val 850"/>
              <a:gd name="f116" fmla="val 3025"/>
              <a:gd name="f117" fmla="val 869"/>
              <a:gd name="f118" fmla="val 3051"/>
              <a:gd name="f119" fmla="val 888"/>
              <a:gd name="f120" fmla="val 3076"/>
              <a:gd name="f121" fmla="val 907"/>
              <a:gd name="f122" fmla="val 3100"/>
              <a:gd name="f123" fmla="val 926"/>
              <a:gd name="f124" fmla="val 3123"/>
              <a:gd name="f125" fmla="val 947"/>
              <a:gd name="f126" fmla="val 3143"/>
              <a:gd name="f127" fmla="val 968"/>
              <a:gd name="f128" fmla="val 3160"/>
              <a:gd name="f129" fmla="val 992"/>
              <a:gd name="f130" fmla="val 3173"/>
              <a:gd name="f131" fmla="val 1017"/>
              <a:gd name="f132" fmla="val 3182"/>
              <a:gd name="f133" fmla="val 1047"/>
              <a:gd name="f134" fmla="val 3186"/>
              <a:gd name="f135" fmla="val 1078"/>
              <a:gd name="f136" fmla="val 3187"/>
              <a:gd name="f137" fmla="val 1110"/>
              <a:gd name="f138" fmla="val 3184"/>
              <a:gd name="f139" fmla="val 1144"/>
              <a:gd name="f140" fmla="val 3180"/>
              <a:gd name="f141" fmla="val 1178"/>
              <a:gd name="f142" fmla="val 3175"/>
              <a:gd name="f143" fmla="val 1212"/>
              <a:gd name="f144" fmla="val 3171"/>
              <a:gd name="f145" fmla="val 1246"/>
              <a:gd name="f146" fmla="val 3169"/>
              <a:gd name="f147" fmla="val 1280"/>
              <a:gd name="f148" fmla="val 1313"/>
              <a:gd name="f149" fmla="val 1344"/>
              <a:gd name="f150" fmla="val 3181"/>
              <a:gd name="f151" fmla="val 1375"/>
              <a:gd name="f152" fmla="val 3193"/>
              <a:gd name="f153" fmla="val 1404"/>
              <a:gd name="f154" fmla="val 3209"/>
              <a:gd name="f155" fmla="val 1434"/>
              <a:gd name="f156" fmla="val 3225"/>
              <a:gd name="f157" fmla="val 1464"/>
              <a:gd name="f158" fmla="val 3243"/>
              <a:gd name="f159" fmla="val 1494"/>
              <a:gd name="f160" fmla="val 3260"/>
              <a:gd name="f161" fmla="val 1523"/>
              <a:gd name="f162" fmla="val 3275"/>
              <a:gd name="f163" fmla="val 1554"/>
              <a:gd name="f164" fmla="val 3287"/>
              <a:gd name="f165" fmla="val 1584"/>
              <a:gd name="f166" fmla="val 3295"/>
              <a:gd name="f167" fmla="val 1615"/>
              <a:gd name="f168" fmla="val 1647"/>
              <a:gd name="f169" fmla="val 1679"/>
              <a:gd name="f170" fmla="val 1710"/>
              <a:gd name="f171" fmla="val 1740"/>
              <a:gd name="f172" fmla="val 1771"/>
              <a:gd name="f173" fmla="val 1800"/>
              <a:gd name="f174" fmla="val 1830"/>
              <a:gd name="f175" fmla="val 1860"/>
              <a:gd name="f176" fmla="val 1890"/>
              <a:gd name="f177" fmla="val 1919"/>
              <a:gd name="f178" fmla="val 1950"/>
              <a:gd name="f179" fmla="val 1981"/>
              <a:gd name="f180" fmla="val 2014"/>
              <a:gd name="f181" fmla="val 2048"/>
              <a:gd name="f182" fmla="val 2082"/>
              <a:gd name="f183" fmla="val 2116"/>
              <a:gd name="f184" fmla="val 2150"/>
              <a:gd name="f185" fmla="val 2184"/>
              <a:gd name="f186" fmla="val 2216"/>
              <a:gd name="f187" fmla="val 2247"/>
              <a:gd name="f188" fmla="val 2277"/>
              <a:gd name="f189" fmla="val 2302"/>
              <a:gd name="f190" fmla="val 2326"/>
              <a:gd name="f191" fmla="val 2347"/>
              <a:gd name="f192" fmla="val 2368"/>
              <a:gd name="f193" fmla="val 2387"/>
              <a:gd name="f194" fmla="val 2406"/>
              <a:gd name="f195" fmla="val 2425"/>
              <a:gd name="f196" fmla="val 2444"/>
              <a:gd name="f197" fmla="val 2464"/>
              <a:gd name="f198" fmla="val 2487"/>
              <a:gd name="f199" fmla="val 2509"/>
              <a:gd name="f200" fmla="val 2534"/>
              <a:gd name="f201" fmla="val 2561"/>
              <a:gd name="f202" fmla="val 2590"/>
              <a:gd name="f203" fmla="val 2620"/>
              <a:gd name="f204" fmla="val 2650"/>
              <a:gd name="f205" fmla="val 2681"/>
              <a:gd name="f206" fmla="val 2710"/>
              <a:gd name="f207" fmla="val 2739"/>
              <a:gd name="f208" fmla="val 2766"/>
              <a:gd name="f209" fmla="val 2790"/>
              <a:gd name="f210" fmla="val 2812"/>
              <a:gd name="f211" fmla="val 2830"/>
              <a:gd name="f212" fmla="val 2845"/>
              <a:gd name="f213" fmla="val 2857"/>
              <a:gd name="f214" fmla="val 2867"/>
              <a:gd name="f215" fmla="val 2876"/>
              <a:gd name="f216" fmla="val 2884"/>
              <a:gd name="f217" fmla="val 2892"/>
              <a:gd name="f218" fmla="val 2901"/>
              <a:gd name="f219" fmla="val 2911"/>
              <a:gd name="f220" fmla="val 2923"/>
              <a:gd name="f221" fmla="val 2937"/>
              <a:gd name="f222" fmla="val 2955"/>
              <a:gd name="f223" fmla="val 2975"/>
              <a:gd name="f224" fmla="val 2998"/>
              <a:gd name="f225" fmla="val 3022"/>
              <a:gd name="f226" fmla="val 3047"/>
              <a:gd name="f227" fmla="val 3072"/>
              <a:gd name="f228" fmla="val 3096"/>
              <a:gd name="f229" fmla="val 3119"/>
              <a:gd name="f230" fmla="val 3139"/>
              <a:gd name="f231" fmla="val 3156"/>
              <a:gd name="f232" fmla="val 3178"/>
              <a:gd name="f233" fmla="val 3183"/>
              <a:gd name="f234" fmla="val 3176"/>
              <a:gd name="f235" fmla="val 3167"/>
              <a:gd name="f236" fmla="val 3165"/>
              <a:gd name="f237" fmla="val 3177"/>
              <a:gd name="f238" fmla="val 3189"/>
              <a:gd name="f239" fmla="val 3205"/>
              <a:gd name="f240" fmla="val 3221"/>
              <a:gd name="f241" fmla="val 3239"/>
              <a:gd name="f242" fmla="val 3256"/>
              <a:gd name="f243" fmla="val 3271"/>
              <a:gd name="f244" fmla="val 3283"/>
              <a:gd name="f245" fmla="val 3291"/>
              <a:gd name="f246" fmla="val 1617"/>
              <a:gd name="f247" fmla="val 1586"/>
              <a:gd name="f248" fmla="val 1556"/>
              <a:gd name="f249" fmla="val 1525"/>
              <a:gd name="f250" fmla="val 1496"/>
              <a:gd name="f251" fmla="val 1466"/>
              <a:gd name="f252" fmla="val 1436"/>
              <a:gd name="f253" fmla="val 1406"/>
              <a:gd name="f254" fmla="val 1376"/>
              <a:gd name="f255" fmla="val 1345"/>
              <a:gd name="f256" fmla="val 1314"/>
              <a:gd name="f257" fmla="val 1281"/>
              <a:gd name="f258" fmla="val 1247"/>
              <a:gd name="f259" fmla="val 1213"/>
              <a:gd name="f260" fmla="val 1179"/>
              <a:gd name="f261" fmla="val 1145"/>
              <a:gd name="f262" fmla="val 1111"/>
              <a:gd name="f263" fmla="val 1079"/>
              <a:gd name="f264" fmla="val 1048"/>
              <a:gd name="f265" fmla="val 1018"/>
              <a:gd name="f266" fmla="val 993"/>
              <a:gd name="f267" fmla="val 969"/>
              <a:gd name="f268" fmla="val 948"/>
              <a:gd name="f269" fmla="val 927"/>
              <a:gd name="f270" fmla="val 908"/>
              <a:gd name="f271" fmla="val 889"/>
              <a:gd name="f272" fmla="val 870"/>
              <a:gd name="f273" fmla="val 851"/>
              <a:gd name="f274" fmla="val 831"/>
              <a:gd name="f275" fmla="val 808"/>
              <a:gd name="f276" fmla="val 786"/>
              <a:gd name="f277" fmla="val 761"/>
              <a:gd name="f278" fmla="val 734"/>
              <a:gd name="f279" fmla="val 705"/>
              <a:gd name="f280" fmla="val 675"/>
              <a:gd name="f281" fmla="val 645"/>
              <a:gd name="f282" fmla="val 614"/>
              <a:gd name="f283" fmla="val 585"/>
              <a:gd name="f284" fmla="val 556"/>
              <a:gd name="f285" fmla="val 529"/>
              <a:gd name="f286" fmla="val 505"/>
              <a:gd name="f287" fmla="val 483"/>
              <a:gd name="f288" fmla="val 465"/>
              <a:gd name="f289" fmla="val 450"/>
              <a:gd name="f290" fmla="val 438"/>
              <a:gd name="f291" fmla="val 428"/>
              <a:gd name="f292" fmla="val 419"/>
              <a:gd name="f293" fmla="val 411"/>
              <a:gd name="f294" fmla="val 403"/>
              <a:gd name="f295" fmla="val 394"/>
              <a:gd name="f296" fmla="val 384"/>
              <a:gd name="f297" fmla="val 372"/>
              <a:gd name="f298" fmla="val 358"/>
              <a:gd name="f299" fmla="val 340"/>
              <a:gd name="f300" fmla="val 320"/>
              <a:gd name="f301" fmla="val 297"/>
              <a:gd name="f302" fmla="val 90"/>
              <a:gd name="f303" fmla="*/ f0 1 3298"/>
              <a:gd name="f304" fmla="*/ f1 1 3294"/>
              <a:gd name="f305" fmla="+- f4 0 f2"/>
              <a:gd name="f306" fmla="+- f3 0 f2"/>
              <a:gd name="f307" fmla="*/ f306 1 3298"/>
              <a:gd name="f308" fmla="*/ f305 1 3294"/>
              <a:gd name="f309" fmla="*/ 0 1 f307"/>
              <a:gd name="f310" fmla="*/ f3 1 f307"/>
              <a:gd name="f311" fmla="*/ 0 1 f308"/>
              <a:gd name="f312" fmla="*/ f4 1 f308"/>
              <a:gd name="f313" fmla="*/ f309 f303 1"/>
              <a:gd name="f314" fmla="*/ f310 f303 1"/>
              <a:gd name="f315" fmla="*/ f312 f304 1"/>
              <a:gd name="f316" fmla="*/ f311 f304 1"/>
            </a:gdLst>
            <a:ahLst/>
            <a:cxnLst>
              <a:cxn ang="3cd4">
                <a:pos x="hc" y="t"/>
              </a:cxn>
              <a:cxn ang="0">
                <a:pos x="r" y="vc"/>
              </a:cxn>
              <a:cxn ang="cd4">
                <a:pos x="hc" y="b"/>
              </a:cxn>
              <a:cxn ang="cd2">
                <a:pos x="l" y="vc"/>
              </a:cxn>
            </a:cxnLst>
            <a:rect l="f313" t="f316" r="f314" b="f315"/>
            <a:pathLst>
              <a:path w="3298" h="3294">
                <a:moveTo>
                  <a:pt x="f5" y="f2"/>
                </a:moveTo>
                <a:lnTo>
                  <a:pt x="f6" y="f7"/>
                </a:lnTo>
                <a:lnTo>
                  <a:pt x="f8" y="f9"/>
                </a:lnTo>
                <a:lnTo>
                  <a:pt x="f10" y="f11"/>
                </a:lnTo>
                <a:lnTo>
                  <a:pt x="f12" y="f13"/>
                </a:lnTo>
                <a:lnTo>
                  <a:pt x="f14" y="f15"/>
                </a:lnTo>
                <a:lnTo>
                  <a:pt x="f16" y="f17"/>
                </a:lnTo>
                <a:lnTo>
                  <a:pt x="f18" y="f19"/>
                </a:lnTo>
                <a:lnTo>
                  <a:pt x="f20" y="f21"/>
                </a:lnTo>
                <a:lnTo>
                  <a:pt x="f22" y="f23"/>
                </a:lnTo>
                <a:lnTo>
                  <a:pt x="f24" y="f25"/>
                </a:lnTo>
                <a:lnTo>
                  <a:pt x="f26" y="f27"/>
                </a:lnTo>
                <a:lnTo>
                  <a:pt x="f28" y="f27"/>
                </a:lnTo>
                <a:lnTo>
                  <a:pt x="f29" y="f30"/>
                </a:lnTo>
                <a:lnTo>
                  <a:pt x="f31" y="f32"/>
                </a:lnTo>
                <a:lnTo>
                  <a:pt x="f33" y="f34"/>
                </a:lnTo>
                <a:lnTo>
                  <a:pt x="f35" y="f36"/>
                </a:lnTo>
                <a:lnTo>
                  <a:pt x="f37" y="f38"/>
                </a:lnTo>
                <a:lnTo>
                  <a:pt x="f39" y="f40"/>
                </a:lnTo>
                <a:lnTo>
                  <a:pt x="f41" y="f42"/>
                </a:lnTo>
                <a:lnTo>
                  <a:pt x="f43" y="f25"/>
                </a:lnTo>
                <a:lnTo>
                  <a:pt x="f44" y="f45"/>
                </a:lnTo>
                <a:lnTo>
                  <a:pt x="f46" y="f47"/>
                </a:lnTo>
                <a:lnTo>
                  <a:pt x="f48" y="f49"/>
                </a:lnTo>
                <a:lnTo>
                  <a:pt x="f50" y="f51"/>
                </a:lnTo>
                <a:lnTo>
                  <a:pt x="f52" y="f53"/>
                </a:lnTo>
                <a:lnTo>
                  <a:pt x="f54" y="f55"/>
                </a:lnTo>
                <a:lnTo>
                  <a:pt x="f56" y="f57"/>
                </a:lnTo>
                <a:lnTo>
                  <a:pt x="f58" y="f59"/>
                </a:lnTo>
                <a:lnTo>
                  <a:pt x="f60" y="f61"/>
                </a:lnTo>
                <a:lnTo>
                  <a:pt x="f62" y="f63"/>
                </a:lnTo>
                <a:lnTo>
                  <a:pt x="f64" y="f65"/>
                </a:lnTo>
                <a:lnTo>
                  <a:pt x="f66" y="f67"/>
                </a:lnTo>
                <a:lnTo>
                  <a:pt x="f68" y="f69"/>
                </a:lnTo>
                <a:lnTo>
                  <a:pt x="f70" y="f71"/>
                </a:lnTo>
                <a:lnTo>
                  <a:pt x="f72" y="f73"/>
                </a:lnTo>
                <a:lnTo>
                  <a:pt x="f74" y="f75"/>
                </a:lnTo>
                <a:lnTo>
                  <a:pt x="f76" y="f77"/>
                </a:lnTo>
                <a:lnTo>
                  <a:pt x="f78" y="f79"/>
                </a:lnTo>
                <a:lnTo>
                  <a:pt x="f80" y="f81"/>
                </a:lnTo>
                <a:lnTo>
                  <a:pt x="f82" y="f83"/>
                </a:lnTo>
                <a:lnTo>
                  <a:pt x="f84" y="f85"/>
                </a:lnTo>
                <a:lnTo>
                  <a:pt x="f86" y="f87"/>
                </a:lnTo>
                <a:lnTo>
                  <a:pt x="f88" y="f89"/>
                </a:lnTo>
                <a:lnTo>
                  <a:pt x="f90" y="f91"/>
                </a:lnTo>
                <a:lnTo>
                  <a:pt x="f92" y="f93"/>
                </a:lnTo>
                <a:lnTo>
                  <a:pt x="f94" y="f95"/>
                </a:lnTo>
                <a:lnTo>
                  <a:pt x="f96" y="f97"/>
                </a:lnTo>
                <a:lnTo>
                  <a:pt x="f98" y="f99"/>
                </a:lnTo>
                <a:lnTo>
                  <a:pt x="f100" y="f101"/>
                </a:lnTo>
                <a:lnTo>
                  <a:pt x="f102" y="f103"/>
                </a:lnTo>
                <a:lnTo>
                  <a:pt x="f104" y="f105"/>
                </a:lnTo>
                <a:lnTo>
                  <a:pt x="f106" y="f107"/>
                </a:lnTo>
                <a:lnTo>
                  <a:pt x="f108" y="f109"/>
                </a:lnTo>
                <a:lnTo>
                  <a:pt x="f110" y="f111"/>
                </a:lnTo>
                <a:lnTo>
                  <a:pt x="f112" y="f113"/>
                </a:lnTo>
                <a:lnTo>
                  <a:pt x="f114" y="f115"/>
                </a:lnTo>
                <a:lnTo>
                  <a:pt x="f116" y="f117"/>
                </a:lnTo>
                <a:lnTo>
                  <a:pt x="f118" y="f119"/>
                </a:lnTo>
                <a:lnTo>
                  <a:pt x="f120" y="f121"/>
                </a:lnTo>
                <a:lnTo>
                  <a:pt x="f122" y="f123"/>
                </a:lnTo>
                <a:lnTo>
                  <a:pt x="f124" y="f125"/>
                </a:lnTo>
                <a:lnTo>
                  <a:pt x="f126" y="f127"/>
                </a:lnTo>
                <a:lnTo>
                  <a:pt x="f128" y="f129"/>
                </a:lnTo>
                <a:lnTo>
                  <a:pt x="f130" y="f131"/>
                </a:lnTo>
                <a:lnTo>
                  <a:pt x="f132" y="f133"/>
                </a:lnTo>
                <a:lnTo>
                  <a:pt x="f134" y="f135"/>
                </a:lnTo>
                <a:lnTo>
                  <a:pt x="f136" y="f137"/>
                </a:lnTo>
                <a:lnTo>
                  <a:pt x="f138" y="f139"/>
                </a:lnTo>
                <a:lnTo>
                  <a:pt x="f140" y="f141"/>
                </a:lnTo>
                <a:lnTo>
                  <a:pt x="f142" y="f143"/>
                </a:lnTo>
                <a:lnTo>
                  <a:pt x="f144" y="f145"/>
                </a:lnTo>
                <a:lnTo>
                  <a:pt x="f146" y="f147"/>
                </a:lnTo>
                <a:lnTo>
                  <a:pt x="f146" y="f148"/>
                </a:lnTo>
                <a:lnTo>
                  <a:pt x="f130" y="f149"/>
                </a:lnTo>
                <a:lnTo>
                  <a:pt x="f150" y="f151"/>
                </a:lnTo>
                <a:lnTo>
                  <a:pt x="f152" y="f153"/>
                </a:lnTo>
                <a:lnTo>
                  <a:pt x="f154" y="f155"/>
                </a:lnTo>
                <a:lnTo>
                  <a:pt x="f156" y="f157"/>
                </a:lnTo>
                <a:lnTo>
                  <a:pt x="f158" y="f159"/>
                </a:lnTo>
                <a:lnTo>
                  <a:pt x="f160" y="f161"/>
                </a:lnTo>
                <a:lnTo>
                  <a:pt x="f162" y="f163"/>
                </a:lnTo>
                <a:lnTo>
                  <a:pt x="f164" y="f165"/>
                </a:lnTo>
                <a:lnTo>
                  <a:pt x="f166" y="f167"/>
                </a:lnTo>
                <a:lnTo>
                  <a:pt x="f3" y="f168"/>
                </a:lnTo>
                <a:lnTo>
                  <a:pt x="f166" y="f169"/>
                </a:lnTo>
                <a:lnTo>
                  <a:pt x="f164" y="f170"/>
                </a:lnTo>
                <a:lnTo>
                  <a:pt x="f162" y="f171"/>
                </a:lnTo>
                <a:lnTo>
                  <a:pt x="f160" y="f172"/>
                </a:lnTo>
                <a:lnTo>
                  <a:pt x="f158" y="f173"/>
                </a:lnTo>
                <a:lnTo>
                  <a:pt x="f156" y="f174"/>
                </a:lnTo>
                <a:lnTo>
                  <a:pt x="f154" y="f175"/>
                </a:lnTo>
                <a:lnTo>
                  <a:pt x="f152" y="f176"/>
                </a:lnTo>
                <a:lnTo>
                  <a:pt x="f150" y="f177"/>
                </a:lnTo>
                <a:lnTo>
                  <a:pt x="f130" y="f178"/>
                </a:lnTo>
                <a:lnTo>
                  <a:pt x="f146" y="f179"/>
                </a:lnTo>
                <a:lnTo>
                  <a:pt x="f146" y="f180"/>
                </a:lnTo>
                <a:lnTo>
                  <a:pt x="f144" y="f181"/>
                </a:lnTo>
                <a:lnTo>
                  <a:pt x="f142" y="f182"/>
                </a:lnTo>
                <a:lnTo>
                  <a:pt x="f140" y="f183"/>
                </a:lnTo>
                <a:lnTo>
                  <a:pt x="f138" y="f184"/>
                </a:lnTo>
                <a:lnTo>
                  <a:pt x="f136" y="f185"/>
                </a:lnTo>
                <a:lnTo>
                  <a:pt x="f134" y="f186"/>
                </a:lnTo>
                <a:lnTo>
                  <a:pt x="f132" y="f187"/>
                </a:lnTo>
                <a:lnTo>
                  <a:pt x="f130" y="f188"/>
                </a:lnTo>
                <a:lnTo>
                  <a:pt x="f128" y="f189"/>
                </a:lnTo>
                <a:lnTo>
                  <a:pt x="f126" y="f190"/>
                </a:lnTo>
                <a:lnTo>
                  <a:pt x="f124" y="f191"/>
                </a:lnTo>
                <a:lnTo>
                  <a:pt x="f122" y="f192"/>
                </a:lnTo>
                <a:lnTo>
                  <a:pt x="f120" y="f193"/>
                </a:lnTo>
                <a:lnTo>
                  <a:pt x="f118" y="f194"/>
                </a:lnTo>
                <a:lnTo>
                  <a:pt x="f116" y="f195"/>
                </a:lnTo>
                <a:lnTo>
                  <a:pt x="f114" y="f196"/>
                </a:lnTo>
                <a:lnTo>
                  <a:pt x="f112" y="f197"/>
                </a:lnTo>
                <a:lnTo>
                  <a:pt x="f110" y="f198"/>
                </a:lnTo>
                <a:lnTo>
                  <a:pt x="f108" y="f199"/>
                </a:lnTo>
                <a:lnTo>
                  <a:pt x="f106" y="f200"/>
                </a:lnTo>
                <a:lnTo>
                  <a:pt x="f104" y="f201"/>
                </a:lnTo>
                <a:lnTo>
                  <a:pt x="f102" y="f202"/>
                </a:lnTo>
                <a:lnTo>
                  <a:pt x="f100" y="f203"/>
                </a:lnTo>
                <a:lnTo>
                  <a:pt x="f98" y="f204"/>
                </a:lnTo>
                <a:lnTo>
                  <a:pt x="f96" y="f205"/>
                </a:lnTo>
                <a:lnTo>
                  <a:pt x="f94" y="f206"/>
                </a:lnTo>
                <a:lnTo>
                  <a:pt x="f92" y="f207"/>
                </a:lnTo>
                <a:lnTo>
                  <a:pt x="f90" y="f208"/>
                </a:lnTo>
                <a:lnTo>
                  <a:pt x="f88" y="f209"/>
                </a:lnTo>
                <a:lnTo>
                  <a:pt x="f86" y="f210"/>
                </a:lnTo>
                <a:lnTo>
                  <a:pt x="f84" y="f211"/>
                </a:lnTo>
                <a:lnTo>
                  <a:pt x="f82" y="f212"/>
                </a:lnTo>
                <a:lnTo>
                  <a:pt x="f80" y="f213"/>
                </a:lnTo>
                <a:lnTo>
                  <a:pt x="f78" y="f214"/>
                </a:lnTo>
                <a:lnTo>
                  <a:pt x="f76" y="f215"/>
                </a:lnTo>
                <a:lnTo>
                  <a:pt x="f74" y="f216"/>
                </a:lnTo>
                <a:lnTo>
                  <a:pt x="f72" y="f217"/>
                </a:lnTo>
                <a:lnTo>
                  <a:pt x="f70" y="f218"/>
                </a:lnTo>
                <a:lnTo>
                  <a:pt x="f68" y="f219"/>
                </a:lnTo>
                <a:lnTo>
                  <a:pt x="f66" y="f220"/>
                </a:lnTo>
                <a:lnTo>
                  <a:pt x="f64" y="f221"/>
                </a:lnTo>
                <a:lnTo>
                  <a:pt x="f62" y="f222"/>
                </a:lnTo>
                <a:lnTo>
                  <a:pt x="f60" y="f223"/>
                </a:lnTo>
                <a:lnTo>
                  <a:pt x="f58" y="f224"/>
                </a:lnTo>
                <a:lnTo>
                  <a:pt x="f56" y="f225"/>
                </a:lnTo>
                <a:lnTo>
                  <a:pt x="f54" y="f226"/>
                </a:lnTo>
                <a:lnTo>
                  <a:pt x="f52" y="f227"/>
                </a:lnTo>
                <a:lnTo>
                  <a:pt x="f50" y="f228"/>
                </a:lnTo>
                <a:lnTo>
                  <a:pt x="f48" y="f229"/>
                </a:lnTo>
                <a:lnTo>
                  <a:pt x="f46" y="f230"/>
                </a:lnTo>
                <a:lnTo>
                  <a:pt x="f44" y="f231"/>
                </a:lnTo>
                <a:lnTo>
                  <a:pt x="f43" y="f146"/>
                </a:lnTo>
                <a:lnTo>
                  <a:pt x="f41" y="f232"/>
                </a:lnTo>
                <a:lnTo>
                  <a:pt x="f39" y="f132"/>
                </a:lnTo>
                <a:lnTo>
                  <a:pt x="f37" y="f233"/>
                </a:lnTo>
                <a:lnTo>
                  <a:pt x="f35" y="f140"/>
                </a:lnTo>
                <a:lnTo>
                  <a:pt x="f33" y="f234"/>
                </a:lnTo>
                <a:lnTo>
                  <a:pt x="f31" y="f144"/>
                </a:lnTo>
                <a:lnTo>
                  <a:pt x="f29" y="f235"/>
                </a:lnTo>
                <a:lnTo>
                  <a:pt x="f28" y="f236"/>
                </a:lnTo>
                <a:lnTo>
                  <a:pt x="f26" y="f236"/>
                </a:lnTo>
                <a:lnTo>
                  <a:pt x="f24" y="f146"/>
                </a:lnTo>
                <a:lnTo>
                  <a:pt x="f22" y="f237"/>
                </a:lnTo>
                <a:lnTo>
                  <a:pt x="f20" y="f238"/>
                </a:lnTo>
                <a:lnTo>
                  <a:pt x="f18" y="f239"/>
                </a:lnTo>
                <a:lnTo>
                  <a:pt x="f16" y="f240"/>
                </a:lnTo>
                <a:lnTo>
                  <a:pt x="f14" y="f241"/>
                </a:lnTo>
                <a:lnTo>
                  <a:pt x="f12" y="f242"/>
                </a:lnTo>
                <a:lnTo>
                  <a:pt x="f10" y="f243"/>
                </a:lnTo>
                <a:lnTo>
                  <a:pt x="f8" y="f244"/>
                </a:lnTo>
                <a:lnTo>
                  <a:pt x="f6" y="f245"/>
                </a:lnTo>
                <a:lnTo>
                  <a:pt x="f5" y="f4"/>
                </a:lnTo>
                <a:lnTo>
                  <a:pt x="f246" y="f245"/>
                </a:lnTo>
                <a:lnTo>
                  <a:pt x="f247" y="f244"/>
                </a:lnTo>
                <a:lnTo>
                  <a:pt x="f248" y="f243"/>
                </a:lnTo>
                <a:lnTo>
                  <a:pt x="f249" y="f242"/>
                </a:lnTo>
                <a:lnTo>
                  <a:pt x="f250" y="f241"/>
                </a:lnTo>
                <a:lnTo>
                  <a:pt x="f251" y="f240"/>
                </a:lnTo>
                <a:lnTo>
                  <a:pt x="f252" y="f239"/>
                </a:lnTo>
                <a:lnTo>
                  <a:pt x="f253" y="f238"/>
                </a:lnTo>
                <a:lnTo>
                  <a:pt x="f254" y="f237"/>
                </a:lnTo>
                <a:lnTo>
                  <a:pt x="f255" y="f146"/>
                </a:lnTo>
                <a:lnTo>
                  <a:pt x="f256" y="f236"/>
                </a:lnTo>
                <a:lnTo>
                  <a:pt x="f257" y="f236"/>
                </a:lnTo>
                <a:lnTo>
                  <a:pt x="f258" y="f235"/>
                </a:lnTo>
                <a:lnTo>
                  <a:pt x="f259" y="f144"/>
                </a:lnTo>
                <a:lnTo>
                  <a:pt x="f260" y="f234"/>
                </a:lnTo>
                <a:lnTo>
                  <a:pt x="f261" y="f140"/>
                </a:lnTo>
                <a:lnTo>
                  <a:pt x="f262" y="f233"/>
                </a:lnTo>
                <a:lnTo>
                  <a:pt x="f263" y="f132"/>
                </a:lnTo>
                <a:lnTo>
                  <a:pt x="f264" y="f232"/>
                </a:lnTo>
                <a:lnTo>
                  <a:pt x="f265" y="f146"/>
                </a:lnTo>
                <a:lnTo>
                  <a:pt x="f266" y="f231"/>
                </a:lnTo>
                <a:lnTo>
                  <a:pt x="f267" y="f230"/>
                </a:lnTo>
                <a:lnTo>
                  <a:pt x="f268" y="f229"/>
                </a:lnTo>
                <a:lnTo>
                  <a:pt x="f269" y="f228"/>
                </a:lnTo>
                <a:lnTo>
                  <a:pt x="f270" y="f227"/>
                </a:lnTo>
                <a:lnTo>
                  <a:pt x="f271" y="f226"/>
                </a:lnTo>
                <a:lnTo>
                  <a:pt x="f272" y="f225"/>
                </a:lnTo>
                <a:lnTo>
                  <a:pt x="f273" y="f224"/>
                </a:lnTo>
                <a:lnTo>
                  <a:pt x="f274" y="f223"/>
                </a:lnTo>
                <a:lnTo>
                  <a:pt x="f275" y="f222"/>
                </a:lnTo>
                <a:lnTo>
                  <a:pt x="f276" y="f221"/>
                </a:lnTo>
                <a:lnTo>
                  <a:pt x="f277" y="f220"/>
                </a:lnTo>
                <a:lnTo>
                  <a:pt x="f278" y="f219"/>
                </a:lnTo>
                <a:lnTo>
                  <a:pt x="f279" y="f218"/>
                </a:lnTo>
                <a:lnTo>
                  <a:pt x="f280" y="f217"/>
                </a:lnTo>
                <a:lnTo>
                  <a:pt x="f281" y="f216"/>
                </a:lnTo>
                <a:lnTo>
                  <a:pt x="f282" y="f215"/>
                </a:lnTo>
                <a:lnTo>
                  <a:pt x="f283" y="f214"/>
                </a:lnTo>
                <a:lnTo>
                  <a:pt x="f284" y="f213"/>
                </a:lnTo>
                <a:lnTo>
                  <a:pt x="f285" y="f212"/>
                </a:lnTo>
                <a:lnTo>
                  <a:pt x="f286" y="f211"/>
                </a:lnTo>
                <a:lnTo>
                  <a:pt x="f287" y="f210"/>
                </a:lnTo>
                <a:lnTo>
                  <a:pt x="f288" y="f209"/>
                </a:lnTo>
                <a:lnTo>
                  <a:pt x="f289" y="f208"/>
                </a:lnTo>
                <a:lnTo>
                  <a:pt x="f290" y="f207"/>
                </a:lnTo>
                <a:lnTo>
                  <a:pt x="f291" y="f206"/>
                </a:lnTo>
                <a:lnTo>
                  <a:pt x="f292" y="f205"/>
                </a:lnTo>
                <a:lnTo>
                  <a:pt x="f293" y="f204"/>
                </a:lnTo>
                <a:lnTo>
                  <a:pt x="f294" y="f203"/>
                </a:lnTo>
                <a:lnTo>
                  <a:pt x="f295" y="f202"/>
                </a:lnTo>
                <a:lnTo>
                  <a:pt x="f296" y="f201"/>
                </a:lnTo>
                <a:lnTo>
                  <a:pt x="f297" y="f200"/>
                </a:lnTo>
                <a:lnTo>
                  <a:pt x="f298" y="f199"/>
                </a:lnTo>
                <a:lnTo>
                  <a:pt x="f299" y="f198"/>
                </a:lnTo>
                <a:lnTo>
                  <a:pt x="f300" y="f197"/>
                </a:lnTo>
                <a:lnTo>
                  <a:pt x="f301" y="f196"/>
                </a:lnTo>
                <a:lnTo>
                  <a:pt x="f57" y="f195"/>
                </a:lnTo>
                <a:lnTo>
                  <a:pt x="f55" y="f194"/>
                </a:lnTo>
                <a:lnTo>
                  <a:pt x="f53" y="f193"/>
                </a:lnTo>
                <a:lnTo>
                  <a:pt x="f51" y="f192"/>
                </a:lnTo>
                <a:lnTo>
                  <a:pt x="f49" y="f191"/>
                </a:lnTo>
                <a:lnTo>
                  <a:pt x="f47" y="f190"/>
                </a:lnTo>
                <a:lnTo>
                  <a:pt x="f45" y="f189"/>
                </a:lnTo>
                <a:lnTo>
                  <a:pt x="f25" y="f188"/>
                </a:lnTo>
                <a:lnTo>
                  <a:pt x="f42" y="f187"/>
                </a:lnTo>
                <a:lnTo>
                  <a:pt x="f40" y="f186"/>
                </a:lnTo>
                <a:lnTo>
                  <a:pt x="f38" y="f185"/>
                </a:lnTo>
                <a:lnTo>
                  <a:pt x="f36" y="f184"/>
                </a:lnTo>
                <a:lnTo>
                  <a:pt x="f34" y="f183"/>
                </a:lnTo>
                <a:lnTo>
                  <a:pt x="f32" y="f182"/>
                </a:lnTo>
                <a:lnTo>
                  <a:pt x="f30" y="f181"/>
                </a:lnTo>
                <a:lnTo>
                  <a:pt x="f27" y="f180"/>
                </a:lnTo>
                <a:lnTo>
                  <a:pt x="f27" y="f179"/>
                </a:lnTo>
                <a:lnTo>
                  <a:pt x="f25" y="f178"/>
                </a:lnTo>
                <a:lnTo>
                  <a:pt x="f23" y="f177"/>
                </a:lnTo>
                <a:lnTo>
                  <a:pt x="f21" y="f176"/>
                </a:lnTo>
                <a:lnTo>
                  <a:pt x="f302" y="f175"/>
                </a:lnTo>
                <a:lnTo>
                  <a:pt x="f17" y="f174"/>
                </a:lnTo>
                <a:lnTo>
                  <a:pt x="f15" y="f173"/>
                </a:lnTo>
                <a:lnTo>
                  <a:pt x="f13" y="f172"/>
                </a:lnTo>
                <a:lnTo>
                  <a:pt x="f11" y="f171"/>
                </a:lnTo>
                <a:lnTo>
                  <a:pt x="f9" y="f170"/>
                </a:lnTo>
                <a:lnTo>
                  <a:pt x="f7" y="f169"/>
                </a:lnTo>
                <a:lnTo>
                  <a:pt x="f2" y="f168"/>
                </a:lnTo>
                <a:lnTo>
                  <a:pt x="f7" y="f167"/>
                </a:lnTo>
                <a:lnTo>
                  <a:pt x="f9" y="f165"/>
                </a:lnTo>
                <a:lnTo>
                  <a:pt x="f11" y="f163"/>
                </a:lnTo>
                <a:lnTo>
                  <a:pt x="f13" y="f161"/>
                </a:lnTo>
                <a:lnTo>
                  <a:pt x="f15" y="f159"/>
                </a:lnTo>
                <a:lnTo>
                  <a:pt x="f17" y="f157"/>
                </a:lnTo>
                <a:lnTo>
                  <a:pt x="f302" y="f155"/>
                </a:lnTo>
                <a:lnTo>
                  <a:pt x="f21" y="f153"/>
                </a:lnTo>
                <a:lnTo>
                  <a:pt x="f23" y="f151"/>
                </a:lnTo>
                <a:lnTo>
                  <a:pt x="f25" y="f149"/>
                </a:lnTo>
                <a:lnTo>
                  <a:pt x="f27" y="f148"/>
                </a:lnTo>
                <a:lnTo>
                  <a:pt x="f27" y="f147"/>
                </a:lnTo>
                <a:lnTo>
                  <a:pt x="f30" y="f145"/>
                </a:lnTo>
                <a:lnTo>
                  <a:pt x="f32" y="f143"/>
                </a:lnTo>
                <a:lnTo>
                  <a:pt x="f34" y="f141"/>
                </a:lnTo>
                <a:lnTo>
                  <a:pt x="f36" y="f139"/>
                </a:lnTo>
                <a:lnTo>
                  <a:pt x="f38" y="f137"/>
                </a:lnTo>
                <a:lnTo>
                  <a:pt x="f40" y="f135"/>
                </a:lnTo>
                <a:lnTo>
                  <a:pt x="f42" y="f133"/>
                </a:lnTo>
                <a:lnTo>
                  <a:pt x="f25" y="f131"/>
                </a:lnTo>
                <a:lnTo>
                  <a:pt x="f45" y="f129"/>
                </a:lnTo>
                <a:lnTo>
                  <a:pt x="f47" y="f127"/>
                </a:lnTo>
                <a:lnTo>
                  <a:pt x="f49" y="f125"/>
                </a:lnTo>
                <a:lnTo>
                  <a:pt x="f51" y="f123"/>
                </a:lnTo>
                <a:lnTo>
                  <a:pt x="f53" y="f121"/>
                </a:lnTo>
                <a:lnTo>
                  <a:pt x="f55" y="f119"/>
                </a:lnTo>
                <a:lnTo>
                  <a:pt x="f57" y="f117"/>
                </a:lnTo>
                <a:lnTo>
                  <a:pt x="f301" y="f115"/>
                </a:lnTo>
                <a:lnTo>
                  <a:pt x="f300" y="f113"/>
                </a:lnTo>
                <a:lnTo>
                  <a:pt x="f299" y="f111"/>
                </a:lnTo>
                <a:lnTo>
                  <a:pt x="f298" y="f109"/>
                </a:lnTo>
                <a:lnTo>
                  <a:pt x="f297" y="f107"/>
                </a:lnTo>
                <a:lnTo>
                  <a:pt x="f296" y="f105"/>
                </a:lnTo>
                <a:lnTo>
                  <a:pt x="f295" y="f103"/>
                </a:lnTo>
                <a:lnTo>
                  <a:pt x="f294" y="f101"/>
                </a:lnTo>
                <a:lnTo>
                  <a:pt x="f293" y="f99"/>
                </a:lnTo>
                <a:lnTo>
                  <a:pt x="f292" y="f97"/>
                </a:lnTo>
                <a:lnTo>
                  <a:pt x="f291" y="f95"/>
                </a:lnTo>
                <a:lnTo>
                  <a:pt x="f290" y="f93"/>
                </a:lnTo>
                <a:lnTo>
                  <a:pt x="f289" y="f91"/>
                </a:lnTo>
                <a:lnTo>
                  <a:pt x="f288" y="f89"/>
                </a:lnTo>
                <a:lnTo>
                  <a:pt x="f287" y="f87"/>
                </a:lnTo>
                <a:lnTo>
                  <a:pt x="f286" y="f85"/>
                </a:lnTo>
                <a:lnTo>
                  <a:pt x="f285" y="f83"/>
                </a:lnTo>
                <a:lnTo>
                  <a:pt x="f284" y="f81"/>
                </a:lnTo>
                <a:lnTo>
                  <a:pt x="f283" y="f79"/>
                </a:lnTo>
                <a:lnTo>
                  <a:pt x="f282" y="f77"/>
                </a:lnTo>
                <a:lnTo>
                  <a:pt x="f281" y="f75"/>
                </a:lnTo>
                <a:lnTo>
                  <a:pt x="f280" y="f73"/>
                </a:lnTo>
                <a:lnTo>
                  <a:pt x="f279" y="f71"/>
                </a:lnTo>
                <a:lnTo>
                  <a:pt x="f278" y="f69"/>
                </a:lnTo>
                <a:lnTo>
                  <a:pt x="f277" y="f67"/>
                </a:lnTo>
                <a:lnTo>
                  <a:pt x="f276" y="f65"/>
                </a:lnTo>
                <a:lnTo>
                  <a:pt x="f275" y="f63"/>
                </a:lnTo>
                <a:lnTo>
                  <a:pt x="f274" y="f61"/>
                </a:lnTo>
                <a:lnTo>
                  <a:pt x="f273" y="f59"/>
                </a:lnTo>
                <a:lnTo>
                  <a:pt x="f272" y="f57"/>
                </a:lnTo>
                <a:lnTo>
                  <a:pt x="f271" y="f55"/>
                </a:lnTo>
                <a:lnTo>
                  <a:pt x="f270" y="f53"/>
                </a:lnTo>
                <a:lnTo>
                  <a:pt x="f269" y="f51"/>
                </a:lnTo>
                <a:lnTo>
                  <a:pt x="f268" y="f49"/>
                </a:lnTo>
                <a:lnTo>
                  <a:pt x="f267" y="f47"/>
                </a:lnTo>
                <a:lnTo>
                  <a:pt x="f266" y="f45"/>
                </a:lnTo>
                <a:lnTo>
                  <a:pt x="f265" y="f25"/>
                </a:lnTo>
                <a:lnTo>
                  <a:pt x="f264" y="f42"/>
                </a:lnTo>
                <a:lnTo>
                  <a:pt x="f263" y="f40"/>
                </a:lnTo>
                <a:lnTo>
                  <a:pt x="f262" y="f38"/>
                </a:lnTo>
                <a:lnTo>
                  <a:pt x="f261" y="f36"/>
                </a:lnTo>
                <a:lnTo>
                  <a:pt x="f260" y="f34"/>
                </a:lnTo>
                <a:lnTo>
                  <a:pt x="f259" y="f32"/>
                </a:lnTo>
                <a:lnTo>
                  <a:pt x="f258" y="f30"/>
                </a:lnTo>
                <a:lnTo>
                  <a:pt x="f257" y="f27"/>
                </a:lnTo>
                <a:lnTo>
                  <a:pt x="f256" y="f27"/>
                </a:lnTo>
                <a:lnTo>
                  <a:pt x="f255" y="f25"/>
                </a:lnTo>
                <a:lnTo>
                  <a:pt x="f254" y="f23"/>
                </a:lnTo>
                <a:lnTo>
                  <a:pt x="f253" y="f21"/>
                </a:lnTo>
                <a:lnTo>
                  <a:pt x="f252" y="f19"/>
                </a:lnTo>
                <a:lnTo>
                  <a:pt x="f251" y="f17"/>
                </a:lnTo>
                <a:lnTo>
                  <a:pt x="f250" y="f15"/>
                </a:lnTo>
                <a:lnTo>
                  <a:pt x="f249" y="f13"/>
                </a:lnTo>
                <a:lnTo>
                  <a:pt x="f248" y="f11"/>
                </a:lnTo>
                <a:lnTo>
                  <a:pt x="f247" y="f9"/>
                </a:lnTo>
                <a:lnTo>
                  <a:pt x="f246" y="f7"/>
                </a:lnTo>
                <a:lnTo>
                  <a:pt x="f5" y="f2"/>
                </a:lnTo>
                <a:close/>
              </a:path>
            </a:pathLst>
          </a:custGeom>
          <a:solidFill>
            <a:srgbClr val="D8D9DC"/>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3" name="Title 1"/>
          <p:cNvSpPr txBox="1">
            <a:spLocks noGrp="1"/>
          </p:cNvSpPr>
          <p:nvPr>
            <p:ph type="ctrTitle"/>
          </p:nvPr>
        </p:nvSpPr>
        <p:spPr>
          <a:xfrm>
            <a:off x="808896" y="1098386"/>
            <a:ext cx="7738814" cy="4394990"/>
          </a:xfrm>
        </p:spPr>
        <p:txBody>
          <a:bodyPr anchor="ctr" anchorCtr="1">
            <a:noAutofit/>
          </a:bodyPr>
          <a:lstStyle>
            <a:lvl1pPr algn="ctr">
              <a:defRPr sz="7500" spc="600"/>
            </a:lvl1pPr>
          </a:lstStyle>
          <a:p>
            <a:pPr lvl="0"/>
            <a:r>
              <a:rPr lang="en-US"/>
              <a:t>Click to edit Master title style</a:t>
            </a:r>
          </a:p>
        </p:txBody>
      </p:sp>
      <p:sp>
        <p:nvSpPr>
          <p:cNvPr id="4" name="Subtitle 2"/>
          <p:cNvSpPr txBox="1">
            <a:spLocks noGrp="1"/>
          </p:cNvSpPr>
          <p:nvPr>
            <p:ph type="subTitle" idx="1"/>
          </p:nvPr>
        </p:nvSpPr>
        <p:spPr>
          <a:xfrm>
            <a:off x="1661281" y="5979197"/>
            <a:ext cx="6034034" cy="742282"/>
          </a:xfrm>
        </p:spPr>
        <p:txBody>
          <a:bodyPr anchorCtr="1"/>
          <a:lstStyle>
            <a:lvl1pPr marL="0" indent="0" algn="ctr">
              <a:lnSpc>
                <a:spcPct val="100000"/>
              </a:lnSpc>
              <a:buNone/>
              <a:defRPr sz="1500" b="1" cap="all" spc="300">
                <a:solidFill>
                  <a:srgbClr val="454551"/>
                </a:solidFill>
              </a:defRPr>
            </a:lvl1pPr>
          </a:lstStyle>
          <a:p>
            <a:pPr lvl="0"/>
            <a:r>
              <a:rPr lang="en-US"/>
              <a:t>Click to edit Master subtitle style</a:t>
            </a:r>
          </a:p>
        </p:txBody>
      </p:sp>
      <p:sp>
        <p:nvSpPr>
          <p:cNvPr id="5" name="Date Placeholder 3"/>
          <p:cNvSpPr txBox="1">
            <a:spLocks noGrp="1"/>
          </p:cNvSpPr>
          <p:nvPr>
            <p:ph type="dt" sz="half" idx="7"/>
          </p:nvPr>
        </p:nvSpPr>
        <p:spPr>
          <a:xfrm>
            <a:off x="808896" y="6375681"/>
            <a:ext cx="1747290" cy="348459"/>
          </a:xfrm>
        </p:spPr>
        <p:txBody>
          <a:bodyPr/>
          <a:lstStyle>
            <a:lvl1pPr>
              <a:defRPr>
                <a:solidFill>
                  <a:srgbClr val="781049"/>
                </a:solidFill>
              </a:defRPr>
            </a:lvl1pPr>
          </a:lstStyle>
          <a:p>
            <a:pPr lvl="0"/>
            <a:fld id="{A43B79D3-12F2-4541-B64B-2A7422464B48}" type="datetime1">
              <a:rPr lang="en-GB"/>
              <a:pPr lvl="0"/>
              <a:t>14/10/2019</a:t>
            </a:fld>
            <a:endParaRPr lang="en-GB"/>
          </a:p>
        </p:txBody>
      </p:sp>
      <p:sp>
        <p:nvSpPr>
          <p:cNvPr id="6" name="Footer Placeholder 4"/>
          <p:cNvSpPr txBox="1">
            <a:spLocks noGrp="1"/>
          </p:cNvSpPr>
          <p:nvPr>
            <p:ph type="ftr" sz="quarter" idx="9"/>
          </p:nvPr>
        </p:nvSpPr>
        <p:spPr>
          <a:xfrm>
            <a:off x="3135249" y="6375681"/>
            <a:ext cx="3086099" cy="345798"/>
          </a:xfrm>
        </p:spPr>
        <p:txBody>
          <a:bodyPr/>
          <a:lstStyle>
            <a:lvl1pPr>
              <a:defRPr>
                <a:solidFill>
                  <a:srgbClr val="781049"/>
                </a:solidFill>
              </a:defRPr>
            </a:lvl1pPr>
          </a:lstStyle>
          <a:p>
            <a:pPr lvl="0"/>
            <a:endParaRPr lang="en-GB"/>
          </a:p>
        </p:txBody>
      </p:sp>
      <p:sp>
        <p:nvSpPr>
          <p:cNvPr id="7" name="Slide Number Placeholder 5"/>
          <p:cNvSpPr txBox="1">
            <a:spLocks noGrp="1"/>
          </p:cNvSpPr>
          <p:nvPr>
            <p:ph type="sldNum" sz="quarter" idx="8"/>
          </p:nvPr>
        </p:nvSpPr>
        <p:spPr>
          <a:xfrm>
            <a:off x="6800411" y="6375681"/>
            <a:ext cx="1747290" cy="345798"/>
          </a:xfrm>
        </p:spPr>
        <p:txBody>
          <a:bodyPr/>
          <a:lstStyle>
            <a:lvl1pPr>
              <a:defRPr>
                <a:solidFill>
                  <a:srgbClr val="781049"/>
                </a:solidFill>
              </a:defRPr>
            </a:lvl1pPr>
          </a:lstStyle>
          <a:p>
            <a:pPr lvl="0"/>
            <a:fld id="{B88E625E-1CAD-4589-B44F-BECF04BC4815}" type="slidenum">
              <a:t>‹#›</a:t>
            </a:fld>
            <a:endParaRPr lang="en-GB"/>
          </a:p>
        </p:txBody>
      </p:sp>
      <p:sp>
        <p:nvSpPr>
          <p:cNvPr id="8" name="Rectangle 12"/>
          <p:cNvSpPr/>
          <p:nvPr/>
        </p:nvSpPr>
        <p:spPr>
          <a:xfrm>
            <a:off x="0" y="0"/>
            <a:ext cx="212598" cy="6858000"/>
          </a:xfrm>
          <a:prstGeom prst="rect">
            <a:avLst/>
          </a:prstGeom>
          <a:solidFill>
            <a:srgbClr val="454551"/>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9" name="Rectangle 9" title="left edge border"/>
          <p:cNvSpPr/>
          <p:nvPr/>
        </p:nvSpPr>
        <p:spPr>
          <a:xfrm>
            <a:off x="0" y="0"/>
            <a:ext cx="212598" cy="6858000"/>
          </a:xfrm>
          <a:prstGeom prst="rect">
            <a:avLst/>
          </a:prstGeom>
          <a:solidFill>
            <a:srgbClr val="454551"/>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278173081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p>
        </p:txBody>
      </p:sp>
      <p:sp>
        <p:nvSpPr>
          <p:cNvPr id="3" name="Content Placeholder 2"/>
          <p:cNvSpPr txBox="1">
            <a:spLocks noGrp="1"/>
          </p:cNvSpPr>
          <p:nvPr>
            <p:ph idx="1"/>
          </p:nvPr>
        </p:nvSpPr>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txBox="1">
            <a:spLocks noGrp="1"/>
          </p:cNvSpPr>
          <p:nvPr>
            <p:ph type="dt" sz="half" idx="7"/>
          </p:nvPr>
        </p:nvSpPr>
        <p:spPr/>
        <p:txBody>
          <a:bodyPr/>
          <a:lstStyle>
            <a:lvl1pPr>
              <a:defRPr/>
            </a:lvl1pPr>
          </a:lstStyle>
          <a:p>
            <a:pPr lvl="0"/>
            <a:fld id="{EE136E07-2644-4055-BB48-7B1444345B76}" type="datetime1">
              <a:rPr lang="en-GB"/>
              <a:pPr lvl="0"/>
              <a:t>14/10/2019</a:t>
            </a:fld>
            <a:endParaRPr lang="en-GB"/>
          </a:p>
        </p:txBody>
      </p:sp>
      <p:sp>
        <p:nvSpPr>
          <p:cNvPr id="5" name="Footer Placeholder 4"/>
          <p:cNvSpPr txBox="1">
            <a:spLocks noGrp="1"/>
          </p:cNvSpPr>
          <p:nvPr>
            <p:ph type="ftr" sz="quarter" idx="9"/>
          </p:nvPr>
        </p:nvSpPr>
        <p:spPr/>
        <p:txBody>
          <a:bodyPr/>
          <a:lstStyle>
            <a:lvl1pPr>
              <a:defRPr/>
            </a:lvl1pPr>
          </a:lstStyle>
          <a:p>
            <a:pPr lvl="0"/>
            <a:endParaRPr lang="en-GB"/>
          </a:p>
        </p:txBody>
      </p:sp>
      <p:sp>
        <p:nvSpPr>
          <p:cNvPr id="6" name="Slide Number Placeholder 5"/>
          <p:cNvSpPr txBox="1">
            <a:spLocks noGrp="1"/>
          </p:cNvSpPr>
          <p:nvPr>
            <p:ph type="sldNum" sz="quarter" idx="8"/>
          </p:nvPr>
        </p:nvSpPr>
        <p:spPr/>
        <p:txBody>
          <a:bodyPr/>
          <a:lstStyle>
            <a:lvl1pPr>
              <a:defRPr/>
            </a:lvl1pPr>
          </a:lstStyle>
          <a:p>
            <a:pPr lvl="0"/>
            <a:fld id="{62684138-B1F4-46B6-A465-B56DB9C7BD84}" type="slidenum">
              <a:t>‹#›</a:t>
            </a:fld>
            <a:endParaRPr lang="en-GB"/>
          </a:p>
        </p:txBody>
      </p:sp>
    </p:spTree>
    <p:extLst>
      <p:ext uri="{BB962C8B-B14F-4D97-AF65-F5344CB8AC3E}">
        <p14:creationId xmlns:p14="http://schemas.microsoft.com/office/powerpoint/2010/main" val="107033043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rgbClr val="454551"/>
        </a:solidFill>
        <a:effectLst/>
      </p:bgPr>
    </p:bg>
    <p:spTree>
      <p:nvGrpSpPr>
        <p:cNvPr id="1" name=""/>
        <p:cNvGrpSpPr/>
        <p:nvPr/>
      </p:nvGrpSpPr>
      <p:grpSpPr>
        <a:xfrm>
          <a:off x="0" y="0"/>
          <a:ext cx="0" cy="0"/>
          <a:chOff x="0" y="0"/>
          <a:chExt cx="0" cy="0"/>
        </a:xfrm>
      </p:grpSpPr>
      <p:sp>
        <p:nvSpPr>
          <p:cNvPr id="2" name="Freeform 6"/>
          <p:cNvSpPr/>
          <p:nvPr/>
        </p:nvSpPr>
        <p:spPr>
          <a:xfrm>
            <a:off x="0" y="0"/>
            <a:ext cx="2110974" cy="6858000"/>
          </a:xfrm>
          <a:custGeom>
            <a:avLst/>
            <a:gdLst>
              <a:gd name="f0" fmla="val w"/>
              <a:gd name="f1" fmla="val h"/>
              <a:gd name="f2" fmla="val 0"/>
              <a:gd name="f3" fmla="val 1773"/>
              <a:gd name="f4" fmla="val 4320"/>
              <a:gd name="f5" fmla="val 891"/>
              <a:gd name="f6" fmla="val 906"/>
              <a:gd name="f7" fmla="val 56"/>
              <a:gd name="f8" fmla="val 921"/>
              <a:gd name="f9" fmla="val 111"/>
              <a:gd name="f10" fmla="val 938"/>
              <a:gd name="f11" fmla="val 165"/>
              <a:gd name="f12" fmla="val 957"/>
              <a:gd name="f13" fmla="val 217"/>
              <a:gd name="f14" fmla="val 980"/>
              <a:gd name="f15" fmla="val 266"/>
              <a:gd name="f16" fmla="val 1007"/>
              <a:gd name="f17" fmla="val 312"/>
              <a:gd name="f18" fmla="val 1036"/>
              <a:gd name="f19" fmla="val 351"/>
              <a:gd name="f20" fmla="val 1069"/>
              <a:gd name="f21" fmla="val 387"/>
              <a:gd name="f22" fmla="val 1105"/>
              <a:gd name="f23" fmla="val 422"/>
              <a:gd name="f24" fmla="val 1145"/>
              <a:gd name="f25" fmla="val 456"/>
              <a:gd name="f26" fmla="val 1185"/>
              <a:gd name="f27" fmla="val 487"/>
              <a:gd name="f28" fmla="val 1227"/>
              <a:gd name="f29" fmla="val 520"/>
              <a:gd name="f30" fmla="val 1270"/>
              <a:gd name="f31" fmla="val 551"/>
              <a:gd name="f32" fmla="val 1311"/>
              <a:gd name="f33" fmla="val 584"/>
              <a:gd name="f34" fmla="val 1352"/>
              <a:gd name="f35" fmla="val 617"/>
              <a:gd name="f36" fmla="val 1390"/>
              <a:gd name="f37" fmla="val 651"/>
              <a:gd name="f38" fmla="val 1425"/>
              <a:gd name="f39" fmla="val 687"/>
              <a:gd name="f40" fmla="val 1456"/>
              <a:gd name="f41" fmla="val 725"/>
              <a:gd name="f42" fmla="val 1484"/>
              <a:gd name="f43" fmla="val 765"/>
              <a:gd name="f44" fmla="val 1505"/>
              <a:gd name="f45" fmla="val 808"/>
              <a:gd name="f46" fmla="val 1521"/>
              <a:gd name="f47" fmla="val 856"/>
              <a:gd name="f48" fmla="val 1530"/>
              <a:gd name="f49" fmla="val 907"/>
              <a:gd name="f50" fmla="val 1534"/>
              <a:gd name="f51" fmla="val 960"/>
              <a:gd name="f52" fmla="val 1013"/>
              <a:gd name="f53" fmla="val 1068"/>
              <a:gd name="f54" fmla="val 1523"/>
              <a:gd name="f55" fmla="val 1125"/>
              <a:gd name="f56" fmla="val 1515"/>
              <a:gd name="f57" fmla="val 1181"/>
              <a:gd name="f58" fmla="val 1508"/>
              <a:gd name="f59" fmla="val 1237"/>
              <a:gd name="f60" fmla="val 1501"/>
              <a:gd name="f61" fmla="val 1293"/>
              <a:gd name="f62" fmla="val 1496"/>
              <a:gd name="f63" fmla="val 1350"/>
              <a:gd name="f64" fmla="val 1494"/>
              <a:gd name="f65" fmla="val 1405"/>
              <a:gd name="f66" fmla="val 1497"/>
              <a:gd name="f67" fmla="val 1458"/>
              <a:gd name="f68" fmla="val 1504"/>
              <a:gd name="f69" fmla="val 1511"/>
              <a:gd name="f70" fmla="val 1517"/>
              <a:gd name="f71" fmla="val 1560"/>
              <a:gd name="f72" fmla="val 1535"/>
              <a:gd name="f73" fmla="val 1610"/>
              <a:gd name="f74" fmla="val 1557"/>
              <a:gd name="f75" fmla="val 1659"/>
              <a:gd name="f76" fmla="val 1583"/>
              <a:gd name="f77" fmla="val 1708"/>
              <a:gd name="f78" fmla="val 1611"/>
              <a:gd name="f79" fmla="val 1757"/>
              <a:gd name="f80" fmla="val 1640"/>
              <a:gd name="f81" fmla="val 1807"/>
              <a:gd name="f82" fmla="val 1669"/>
              <a:gd name="f83" fmla="val 1855"/>
              <a:gd name="f84" fmla="val 1696"/>
              <a:gd name="f85" fmla="val 1905"/>
              <a:gd name="f86" fmla="val 1721"/>
              <a:gd name="f87" fmla="val 1954"/>
              <a:gd name="f88" fmla="val 1742"/>
              <a:gd name="f89" fmla="val 2006"/>
              <a:gd name="f90" fmla="val 1759"/>
              <a:gd name="f91" fmla="val 2057"/>
              <a:gd name="f92" fmla="val 1769"/>
              <a:gd name="f93" fmla="val 2108"/>
              <a:gd name="f94" fmla="val 2160"/>
              <a:gd name="f95" fmla="val 2212"/>
              <a:gd name="f96" fmla="val 2263"/>
              <a:gd name="f97" fmla="val 2314"/>
              <a:gd name="f98" fmla="val 2366"/>
              <a:gd name="f99" fmla="val 2415"/>
              <a:gd name="f100" fmla="val 2465"/>
              <a:gd name="f101" fmla="val 2513"/>
              <a:gd name="f102" fmla="val 2563"/>
              <a:gd name="f103" fmla="val 2612"/>
              <a:gd name="f104" fmla="val 2661"/>
              <a:gd name="f105" fmla="val 2710"/>
              <a:gd name="f106" fmla="val 2760"/>
              <a:gd name="f107" fmla="val 2809"/>
              <a:gd name="f108" fmla="val 2862"/>
              <a:gd name="f109" fmla="val 2915"/>
              <a:gd name="f110" fmla="val 2970"/>
              <a:gd name="f111" fmla="val 3027"/>
              <a:gd name="f112" fmla="val 3083"/>
              <a:gd name="f113" fmla="val 3139"/>
              <a:gd name="f114" fmla="val 3195"/>
              <a:gd name="f115" fmla="val 3252"/>
              <a:gd name="f116" fmla="val 3307"/>
              <a:gd name="f117" fmla="val 3360"/>
              <a:gd name="f118" fmla="val 3413"/>
              <a:gd name="f119" fmla="val 3464"/>
              <a:gd name="f120" fmla="val 3512"/>
              <a:gd name="f121" fmla="val 3555"/>
              <a:gd name="f122" fmla="val 3595"/>
              <a:gd name="f123" fmla="val 3633"/>
              <a:gd name="f124" fmla="val 3669"/>
              <a:gd name="f125" fmla="val 3703"/>
              <a:gd name="f126" fmla="val 3736"/>
              <a:gd name="f127" fmla="val 3769"/>
              <a:gd name="f128" fmla="val 3800"/>
              <a:gd name="f129" fmla="val 3833"/>
              <a:gd name="f130" fmla="val 3864"/>
              <a:gd name="f131" fmla="val 3898"/>
              <a:gd name="f132" fmla="val 3933"/>
              <a:gd name="f133" fmla="val 3969"/>
              <a:gd name="f134" fmla="val 4008"/>
              <a:gd name="f135" fmla="val 4054"/>
              <a:gd name="f136" fmla="val 4103"/>
              <a:gd name="f137" fmla="val 4155"/>
              <a:gd name="f138" fmla="val 4209"/>
              <a:gd name="f139" fmla="val 4264"/>
              <a:gd name="f140" fmla="*/ f0 1 1773"/>
              <a:gd name="f141" fmla="*/ f1 1 4320"/>
              <a:gd name="f142" fmla="+- f4 0 f2"/>
              <a:gd name="f143" fmla="+- f3 0 f2"/>
              <a:gd name="f144" fmla="*/ f143 1 1773"/>
              <a:gd name="f145" fmla="*/ f142 1 4320"/>
              <a:gd name="f146" fmla="*/ 0 1 f144"/>
              <a:gd name="f147" fmla="*/ f3 1 f144"/>
              <a:gd name="f148" fmla="*/ 0 1 f145"/>
              <a:gd name="f149" fmla="*/ f4 1 f145"/>
              <a:gd name="f150" fmla="*/ f146 f140 1"/>
              <a:gd name="f151" fmla="*/ f147 f140 1"/>
              <a:gd name="f152" fmla="*/ f149 f141 1"/>
              <a:gd name="f153" fmla="*/ f148 f141 1"/>
            </a:gdLst>
            <a:ahLst/>
            <a:cxnLst>
              <a:cxn ang="3cd4">
                <a:pos x="hc" y="t"/>
              </a:cxn>
              <a:cxn ang="0">
                <a:pos x="r" y="vc"/>
              </a:cxn>
              <a:cxn ang="cd4">
                <a:pos x="hc" y="b"/>
              </a:cxn>
              <a:cxn ang="cd2">
                <a:pos x="l" y="vc"/>
              </a:cxn>
            </a:cxnLst>
            <a:rect l="f150" t="f153" r="f151" b="f152"/>
            <a:pathLst>
              <a:path w="1773" h="4320">
                <a:moveTo>
                  <a:pt x="f2" y="f2"/>
                </a:moveTo>
                <a:lnTo>
                  <a:pt x="f5" y="f2"/>
                </a:lnTo>
                <a:lnTo>
                  <a:pt x="f6" y="f7"/>
                </a:lnTo>
                <a:lnTo>
                  <a:pt x="f8" y="f9"/>
                </a:lnTo>
                <a:lnTo>
                  <a:pt x="f10" y="f11"/>
                </a:lnTo>
                <a:lnTo>
                  <a:pt x="f12" y="f13"/>
                </a:lnTo>
                <a:lnTo>
                  <a:pt x="f14" y="f15"/>
                </a:lnTo>
                <a:lnTo>
                  <a:pt x="f16" y="f17"/>
                </a:lnTo>
                <a:lnTo>
                  <a:pt x="f18" y="f19"/>
                </a:lnTo>
                <a:lnTo>
                  <a:pt x="f20" y="f21"/>
                </a:lnTo>
                <a:lnTo>
                  <a:pt x="f22" y="f23"/>
                </a:lnTo>
                <a:lnTo>
                  <a:pt x="f24" y="f25"/>
                </a:lnTo>
                <a:lnTo>
                  <a:pt x="f26" y="f27"/>
                </a:lnTo>
                <a:lnTo>
                  <a:pt x="f28" y="f29"/>
                </a:lnTo>
                <a:lnTo>
                  <a:pt x="f30" y="f31"/>
                </a:lnTo>
                <a:lnTo>
                  <a:pt x="f32" y="f33"/>
                </a:lnTo>
                <a:lnTo>
                  <a:pt x="f34" y="f35"/>
                </a:lnTo>
                <a:lnTo>
                  <a:pt x="f36" y="f37"/>
                </a:lnTo>
                <a:lnTo>
                  <a:pt x="f38" y="f39"/>
                </a:lnTo>
                <a:lnTo>
                  <a:pt x="f40" y="f41"/>
                </a:lnTo>
                <a:lnTo>
                  <a:pt x="f42" y="f43"/>
                </a:lnTo>
                <a:lnTo>
                  <a:pt x="f44" y="f45"/>
                </a:lnTo>
                <a:lnTo>
                  <a:pt x="f46" y="f47"/>
                </a:lnTo>
                <a:lnTo>
                  <a:pt x="f48" y="f49"/>
                </a:lnTo>
                <a:lnTo>
                  <a:pt x="f50" y="f51"/>
                </a:lnTo>
                <a:lnTo>
                  <a:pt x="f50" y="f52"/>
                </a:lnTo>
                <a:lnTo>
                  <a:pt x="f48" y="f53"/>
                </a:lnTo>
                <a:lnTo>
                  <a:pt x="f54" y="f55"/>
                </a:lnTo>
                <a:lnTo>
                  <a:pt x="f56" y="f57"/>
                </a:lnTo>
                <a:lnTo>
                  <a:pt x="f58" y="f59"/>
                </a:lnTo>
                <a:lnTo>
                  <a:pt x="f60" y="f61"/>
                </a:lnTo>
                <a:lnTo>
                  <a:pt x="f62" y="f63"/>
                </a:lnTo>
                <a:lnTo>
                  <a:pt x="f64" y="f65"/>
                </a:lnTo>
                <a:lnTo>
                  <a:pt x="f66" y="f67"/>
                </a:lnTo>
                <a:lnTo>
                  <a:pt x="f68" y="f69"/>
                </a:lnTo>
                <a:lnTo>
                  <a:pt x="f70" y="f71"/>
                </a:lnTo>
                <a:lnTo>
                  <a:pt x="f72" y="f73"/>
                </a:lnTo>
                <a:lnTo>
                  <a:pt x="f74" y="f75"/>
                </a:lnTo>
                <a:lnTo>
                  <a:pt x="f76" y="f77"/>
                </a:lnTo>
                <a:lnTo>
                  <a:pt x="f78" y="f79"/>
                </a:lnTo>
                <a:lnTo>
                  <a:pt x="f80" y="f81"/>
                </a:lnTo>
                <a:lnTo>
                  <a:pt x="f82" y="f83"/>
                </a:lnTo>
                <a:lnTo>
                  <a:pt x="f84" y="f85"/>
                </a:lnTo>
                <a:lnTo>
                  <a:pt x="f86" y="f87"/>
                </a:lnTo>
                <a:lnTo>
                  <a:pt x="f88" y="f89"/>
                </a:lnTo>
                <a:lnTo>
                  <a:pt x="f90" y="f91"/>
                </a:lnTo>
                <a:lnTo>
                  <a:pt x="f92" y="f93"/>
                </a:lnTo>
                <a:lnTo>
                  <a:pt x="f3" y="f94"/>
                </a:lnTo>
                <a:lnTo>
                  <a:pt x="f92" y="f95"/>
                </a:lnTo>
                <a:lnTo>
                  <a:pt x="f90" y="f96"/>
                </a:lnTo>
                <a:lnTo>
                  <a:pt x="f88" y="f97"/>
                </a:lnTo>
                <a:lnTo>
                  <a:pt x="f86" y="f98"/>
                </a:lnTo>
                <a:lnTo>
                  <a:pt x="f84" y="f99"/>
                </a:lnTo>
                <a:lnTo>
                  <a:pt x="f82" y="f100"/>
                </a:lnTo>
                <a:lnTo>
                  <a:pt x="f80" y="f101"/>
                </a:lnTo>
                <a:lnTo>
                  <a:pt x="f78" y="f102"/>
                </a:lnTo>
                <a:lnTo>
                  <a:pt x="f76" y="f103"/>
                </a:lnTo>
                <a:lnTo>
                  <a:pt x="f74" y="f104"/>
                </a:lnTo>
                <a:lnTo>
                  <a:pt x="f72" y="f105"/>
                </a:lnTo>
                <a:lnTo>
                  <a:pt x="f70" y="f106"/>
                </a:lnTo>
                <a:lnTo>
                  <a:pt x="f68" y="f107"/>
                </a:lnTo>
                <a:lnTo>
                  <a:pt x="f66" y="f108"/>
                </a:lnTo>
                <a:lnTo>
                  <a:pt x="f64" y="f109"/>
                </a:lnTo>
                <a:lnTo>
                  <a:pt x="f62" y="f110"/>
                </a:lnTo>
                <a:lnTo>
                  <a:pt x="f60" y="f111"/>
                </a:lnTo>
                <a:lnTo>
                  <a:pt x="f58" y="f112"/>
                </a:lnTo>
                <a:lnTo>
                  <a:pt x="f56" y="f113"/>
                </a:lnTo>
                <a:lnTo>
                  <a:pt x="f54" y="f114"/>
                </a:lnTo>
                <a:lnTo>
                  <a:pt x="f48" y="f115"/>
                </a:lnTo>
                <a:lnTo>
                  <a:pt x="f50" y="f116"/>
                </a:lnTo>
                <a:lnTo>
                  <a:pt x="f50" y="f117"/>
                </a:lnTo>
                <a:lnTo>
                  <a:pt x="f48" y="f118"/>
                </a:lnTo>
                <a:lnTo>
                  <a:pt x="f46" y="f119"/>
                </a:lnTo>
                <a:lnTo>
                  <a:pt x="f44" y="f120"/>
                </a:lnTo>
                <a:lnTo>
                  <a:pt x="f42" y="f121"/>
                </a:lnTo>
                <a:lnTo>
                  <a:pt x="f40" y="f122"/>
                </a:lnTo>
                <a:lnTo>
                  <a:pt x="f38" y="f123"/>
                </a:lnTo>
                <a:lnTo>
                  <a:pt x="f36" y="f124"/>
                </a:lnTo>
                <a:lnTo>
                  <a:pt x="f34" y="f125"/>
                </a:lnTo>
                <a:lnTo>
                  <a:pt x="f32" y="f126"/>
                </a:lnTo>
                <a:lnTo>
                  <a:pt x="f30" y="f127"/>
                </a:lnTo>
                <a:lnTo>
                  <a:pt x="f28" y="f128"/>
                </a:lnTo>
                <a:lnTo>
                  <a:pt x="f26" y="f129"/>
                </a:lnTo>
                <a:lnTo>
                  <a:pt x="f24" y="f130"/>
                </a:lnTo>
                <a:lnTo>
                  <a:pt x="f22" y="f131"/>
                </a:lnTo>
                <a:lnTo>
                  <a:pt x="f20" y="f132"/>
                </a:lnTo>
                <a:lnTo>
                  <a:pt x="f18" y="f133"/>
                </a:lnTo>
                <a:lnTo>
                  <a:pt x="f16" y="f134"/>
                </a:lnTo>
                <a:lnTo>
                  <a:pt x="f14" y="f135"/>
                </a:lnTo>
                <a:lnTo>
                  <a:pt x="f12" y="f136"/>
                </a:lnTo>
                <a:lnTo>
                  <a:pt x="f10" y="f137"/>
                </a:lnTo>
                <a:lnTo>
                  <a:pt x="f8" y="f138"/>
                </a:lnTo>
                <a:lnTo>
                  <a:pt x="f6" y="f139"/>
                </a:lnTo>
                <a:lnTo>
                  <a:pt x="f5" y="f4"/>
                </a:lnTo>
                <a:lnTo>
                  <a:pt x="f2" y="f4"/>
                </a:lnTo>
                <a:lnTo>
                  <a:pt x="f2" y="f2"/>
                </a:lnTo>
                <a:close/>
              </a:path>
            </a:pathLst>
          </a:custGeom>
          <a:solidFill>
            <a:srgbClr val="454551"/>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3" name="Title 1"/>
          <p:cNvSpPr txBox="1">
            <a:spLocks noGrp="1"/>
          </p:cNvSpPr>
          <p:nvPr>
            <p:ph type="title"/>
          </p:nvPr>
        </p:nvSpPr>
        <p:spPr>
          <a:xfrm>
            <a:off x="2432194" y="1073889"/>
            <a:ext cx="6140305" cy="4064626"/>
          </a:xfrm>
        </p:spPr>
        <p:txBody>
          <a:bodyPr anchor="b"/>
          <a:lstStyle>
            <a:lvl1pPr>
              <a:defRPr sz="6300" spc="600">
                <a:solidFill>
                  <a:srgbClr val="D8D9DC"/>
                </a:solidFill>
              </a:defRPr>
            </a:lvl1pPr>
          </a:lstStyle>
          <a:p>
            <a:pPr lvl="0"/>
            <a:r>
              <a:rPr lang="en-US"/>
              <a:t>Click to edit Master title style</a:t>
            </a:r>
          </a:p>
        </p:txBody>
      </p:sp>
      <p:sp>
        <p:nvSpPr>
          <p:cNvPr id="4" name="Text Placeholder 2"/>
          <p:cNvSpPr txBox="1">
            <a:spLocks noGrp="1"/>
          </p:cNvSpPr>
          <p:nvPr>
            <p:ph type="body" idx="1"/>
          </p:nvPr>
        </p:nvSpPr>
        <p:spPr>
          <a:xfrm>
            <a:off x="2432194" y="5159785"/>
            <a:ext cx="5263112" cy="951131"/>
          </a:xfrm>
        </p:spPr>
        <p:txBody>
          <a:bodyPr/>
          <a:lstStyle>
            <a:lvl1pPr marL="0" indent="0">
              <a:lnSpc>
                <a:spcPct val="100000"/>
              </a:lnSpc>
              <a:buNone/>
              <a:defRPr sz="1500" b="1" cap="all" spc="300">
                <a:solidFill>
                  <a:srgbClr val="E32D91"/>
                </a:solidFill>
              </a:defRPr>
            </a:lvl1pPr>
          </a:lstStyle>
          <a:p>
            <a:pPr lvl="0"/>
            <a:r>
              <a:rPr lang="en-US"/>
              <a:t>Edit Master text styles</a:t>
            </a:r>
          </a:p>
        </p:txBody>
      </p:sp>
      <p:sp>
        <p:nvSpPr>
          <p:cNvPr id="5" name="Date Placeholder 3"/>
          <p:cNvSpPr txBox="1">
            <a:spLocks noGrp="1"/>
          </p:cNvSpPr>
          <p:nvPr>
            <p:ph type="dt" sz="half" idx="7"/>
          </p:nvPr>
        </p:nvSpPr>
        <p:spPr>
          <a:xfrm>
            <a:off x="2427411" y="6375681"/>
            <a:ext cx="1120460" cy="348459"/>
          </a:xfrm>
        </p:spPr>
        <p:txBody>
          <a:bodyPr/>
          <a:lstStyle>
            <a:lvl1pPr>
              <a:defRPr>
                <a:solidFill>
                  <a:srgbClr val="D8D9DC"/>
                </a:solidFill>
              </a:defRPr>
            </a:lvl1pPr>
          </a:lstStyle>
          <a:p>
            <a:pPr lvl="0"/>
            <a:fld id="{197ADD9C-14AE-45E3-8CD9-62C5DB2E27FC}" type="datetime1">
              <a:rPr lang="en-GB"/>
              <a:pPr lvl="0"/>
              <a:t>14/10/2019</a:t>
            </a:fld>
            <a:endParaRPr lang="en-GB"/>
          </a:p>
        </p:txBody>
      </p:sp>
      <p:sp>
        <p:nvSpPr>
          <p:cNvPr id="6" name="Footer Placeholder 4"/>
          <p:cNvSpPr txBox="1">
            <a:spLocks noGrp="1"/>
          </p:cNvSpPr>
          <p:nvPr>
            <p:ph type="ftr" sz="quarter" idx="9"/>
          </p:nvPr>
        </p:nvSpPr>
        <p:spPr>
          <a:xfrm>
            <a:off x="3959297" y="6375681"/>
            <a:ext cx="3086099" cy="345798"/>
          </a:xfrm>
        </p:spPr>
        <p:txBody>
          <a:bodyPr/>
          <a:lstStyle>
            <a:lvl1pPr>
              <a:defRPr>
                <a:solidFill>
                  <a:srgbClr val="D8D9DC"/>
                </a:solidFill>
              </a:defRPr>
            </a:lvl1pPr>
          </a:lstStyle>
          <a:p>
            <a:pPr lvl="0"/>
            <a:endParaRPr lang="en-GB"/>
          </a:p>
        </p:txBody>
      </p:sp>
      <p:sp>
        <p:nvSpPr>
          <p:cNvPr id="7" name="Slide Number Placeholder 5"/>
          <p:cNvSpPr txBox="1">
            <a:spLocks noGrp="1"/>
          </p:cNvSpPr>
          <p:nvPr>
            <p:ph type="sldNum" sz="quarter" idx="8"/>
          </p:nvPr>
        </p:nvSpPr>
        <p:spPr>
          <a:xfrm>
            <a:off x="7456822" y="6375681"/>
            <a:ext cx="1115677" cy="345798"/>
          </a:xfrm>
        </p:spPr>
        <p:txBody>
          <a:bodyPr/>
          <a:lstStyle>
            <a:lvl1pPr>
              <a:defRPr>
                <a:solidFill>
                  <a:srgbClr val="D8D9DC"/>
                </a:solidFill>
              </a:defRPr>
            </a:lvl1pPr>
          </a:lstStyle>
          <a:p>
            <a:pPr lvl="0"/>
            <a:fld id="{28FD7729-71C6-4D6C-8907-B417876EFCCB}" type="slidenum">
              <a:t>‹#›</a:t>
            </a:fld>
            <a:endParaRPr lang="en-GB"/>
          </a:p>
        </p:txBody>
      </p:sp>
      <p:sp>
        <p:nvSpPr>
          <p:cNvPr id="8" name="Freeform 11"/>
          <p:cNvSpPr/>
          <p:nvPr/>
        </p:nvSpPr>
        <p:spPr>
          <a:xfrm>
            <a:off x="655789" y="0"/>
            <a:ext cx="1234677" cy="6858000"/>
          </a:xfrm>
          <a:custGeom>
            <a:avLst/>
            <a:gdLst>
              <a:gd name="f0" fmla="val w"/>
              <a:gd name="f1" fmla="val h"/>
              <a:gd name="f2" fmla="val 0"/>
              <a:gd name="f3" fmla="val 1037"/>
              <a:gd name="f4" fmla="val 4320"/>
              <a:gd name="f5" fmla="val 171"/>
              <a:gd name="f6" fmla="val 188"/>
              <a:gd name="f7" fmla="val 55"/>
              <a:gd name="f8" fmla="val 204"/>
              <a:gd name="f9" fmla="val 110"/>
              <a:gd name="f10" fmla="val 220"/>
              <a:gd name="f11" fmla="val 166"/>
              <a:gd name="f12" fmla="val 234"/>
              <a:gd name="f13" fmla="val 223"/>
              <a:gd name="f14" fmla="val 251"/>
              <a:gd name="f15" fmla="val 278"/>
              <a:gd name="f16" fmla="val 269"/>
              <a:gd name="f17" fmla="val 331"/>
              <a:gd name="f18" fmla="val 292"/>
              <a:gd name="f19" fmla="val 381"/>
              <a:gd name="f20" fmla="val 319"/>
              <a:gd name="f21" fmla="val 427"/>
              <a:gd name="f22" fmla="val 349"/>
              <a:gd name="f23" fmla="val 466"/>
              <a:gd name="f24" fmla="val 382"/>
              <a:gd name="f25" fmla="val 503"/>
              <a:gd name="f26" fmla="val 420"/>
              <a:gd name="f27" fmla="val 537"/>
              <a:gd name="f28" fmla="val 460"/>
              <a:gd name="f29" fmla="val 571"/>
              <a:gd name="f30" fmla="val 502"/>
              <a:gd name="f31" fmla="val 603"/>
              <a:gd name="f32" fmla="val 544"/>
              <a:gd name="f33" fmla="val 635"/>
              <a:gd name="f34" fmla="val 587"/>
              <a:gd name="f35" fmla="val 668"/>
              <a:gd name="f36" fmla="val 628"/>
              <a:gd name="f37" fmla="val 700"/>
              <a:gd name="f38" fmla="val 667"/>
              <a:gd name="f39" fmla="val 734"/>
              <a:gd name="f40" fmla="val 703"/>
              <a:gd name="f41" fmla="val 771"/>
              <a:gd name="f42" fmla="val 736"/>
              <a:gd name="f43" fmla="val 808"/>
              <a:gd name="f44" fmla="val 763"/>
              <a:gd name="f45" fmla="val 848"/>
              <a:gd name="f46" fmla="val 786"/>
              <a:gd name="f47" fmla="val 893"/>
              <a:gd name="f48" fmla="val 800"/>
              <a:gd name="f49" fmla="val 937"/>
              <a:gd name="f50" fmla="val 809"/>
              <a:gd name="f51" fmla="val 986"/>
              <a:gd name="f52" fmla="val 813"/>
              <a:gd name="f53" fmla="val 1034"/>
              <a:gd name="f54" fmla="val 812"/>
              <a:gd name="f55" fmla="val 1085"/>
              <a:gd name="f56" fmla="val 1136"/>
              <a:gd name="f57" fmla="val 803"/>
              <a:gd name="f58" fmla="val 1189"/>
              <a:gd name="f59" fmla="val 796"/>
              <a:gd name="f60" fmla="val 1242"/>
              <a:gd name="f61" fmla="val 788"/>
              <a:gd name="f62" fmla="val 1295"/>
              <a:gd name="f63" fmla="val 782"/>
              <a:gd name="f64" fmla="val 1348"/>
              <a:gd name="f65" fmla="val 778"/>
              <a:gd name="f66" fmla="val 1401"/>
              <a:gd name="f67" fmla="val 775"/>
              <a:gd name="f68" fmla="val 1452"/>
              <a:gd name="f69" fmla="val 1502"/>
              <a:gd name="f70" fmla="val 784"/>
              <a:gd name="f71" fmla="val 1551"/>
              <a:gd name="f72" fmla="val 797"/>
              <a:gd name="f73" fmla="val 1602"/>
              <a:gd name="f74" fmla="val 817"/>
              <a:gd name="f75" fmla="val 1652"/>
              <a:gd name="f76" fmla="val 841"/>
              <a:gd name="f77" fmla="val 1702"/>
              <a:gd name="f78" fmla="val 868"/>
              <a:gd name="f79" fmla="val 1752"/>
              <a:gd name="f80" fmla="val 896"/>
              <a:gd name="f81" fmla="val 1801"/>
              <a:gd name="f82" fmla="val 926"/>
              <a:gd name="f83" fmla="val 1851"/>
              <a:gd name="f84" fmla="val 953"/>
              <a:gd name="f85" fmla="val 1901"/>
              <a:gd name="f86" fmla="val 980"/>
              <a:gd name="f87" fmla="val 1952"/>
              <a:gd name="f88" fmla="val 1003"/>
              <a:gd name="f89" fmla="val 2003"/>
              <a:gd name="f90" fmla="val 1021"/>
              <a:gd name="f91" fmla="val 2054"/>
              <a:gd name="f92" fmla="val 1031"/>
              <a:gd name="f93" fmla="val 2106"/>
              <a:gd name="f94" fmla="val 2160"/>
              <a:gd name="f95" fmla="val 2214"/>
              <a:gd name="f96" fmla="val 2266"/>
              <a:gd name="f97" fmla="val 2317"/>
              <a:gd name="f98" fmla="val 2368"/>
              <a:gd name="f99" fmla="val 2419"/>
              <a:gd name="f100" fmla="val 2469"/>
              <a:gd name="f101" fmla="val 2519"/>
              <a:gd name="f102" fmla="val 2568"/>
              <a:gd name="f103" fmla="val 2618"/>
              <a:gd name="f104" fmla="val 2668"/>
              <a:gd name="f105" fmla="val 2718"/>
              <a:gd name="f106" fmla="val 2769"/>
              <a:gd name="f107" fmla="val 2818"/>
              <a:gd name="f108" fmla="val 2868"/>
              <a:gd name="f109" fmla="val 2919"/>
              <a:gd name="f110" fmla="val 2972"/>
              <a:gd name="f111" fmla="val 3025"/>
              <a:gd name="f112" fmla="val 3078"/>
              <a:gd name="f113" fmla="val 3131"/>
              <a:gd name="f114" fmla="val 3184"/>
              <a:gd name="f115" fmla="val 3235"/>
              <a:gd name="f116" fmla="val 3286"/>
              <a:gd name="f117" fmla="val 3334"/>
              <a:gd name="f118" fmla="val 3383"/>
              <a:gd name="f119" fmla="val 3427"/>
              <a:gd name="f120" fmla="val 3472"/>
              <a:gd name="f121" fmla="val 3512"/>
              <a:gd name="f122" fmla="val 3549"/>
              <a:gd name="f123" fmla="val 3586"/>
              <a:gd name="f124" fmla="val 3620"/>
              <a:gd name="f125" fmla="val 3652"/>
              <a:gd name="f126" fmla="val 3685"/>
              <a:gd name="f127" fmla="val 3717"/>
              <a:gd name="f128" fmla="val 3749"/>
              <a:gd name="f129" fmla="val 3783"/>
              <a:gd name="f130" fmla="val 3817"/>
              <a:gd name="f131" fmla="val 3854"/>
              <a:gd name="f132" fmla="val 3893"/>
              <a:gd name="f133" fmla="val 3939"/>
              <a:gd name="f134" fmla="val 3989"/>
              <a:gd name="f135" fmla="val 4042"/>
              <a:gd name="f136" fmla="val 4097"/>
              <a:gd name="f137" fmla="val 4154"/>
              <a:gd name="f138" fmla="val 4210"/>
              <a:gd name="f139" fmla="val 4265"/>
              <a:gd name="f140" fmla="val 17"/>
              <a:gd name="f141" fmla="val 4278"/>
              <a:gd name="f142" fmla="val 33"/>
              <a:gd name="f143" fmla="val 4232"/>
              <a:gd name="f144" fmla="val 46"/>
              <a:gd name="f145" fmla="val 4183"/>
              <a:gd name="f146" fmla="val 60"/>
              <a:gd name="f147" fmla="val 4131"/>
              <a:gd name="f148" fmla="val 75"/>
              <a:gd name="f149" fmla="val 4075"/>
              <a:gd name="f150" fmla="val 90"/>
              <a:gd name="f151" fmla="val 4019"/>
              <a:gd name="f152" fmla="val 109"/>
              <a:gd name="f153" fmla="val 3964"/>
              <a:gd name="f154" fmla="val 129"/>
              <a:gd name="f155" fmla="val 3909"/>
              <a:gd name="f156" fmla="val 156"/>
              <a:gd name="f157" fmla="val 3855"/>
              <a:gd name="f158" fmla="val 186"/>
              <a:gd name="f159" fmla="val 3804"/>
              <a:gd name="f160" fmla="val 222"/>
              <a:gd name="f161" fmla="val 3756"/>
              <a:gd name="f162" fmla="val 261"/>
              <a:gd name="f163" fmla="val 3713"/>
              <a:gd name="f164" fmla="val 303"/>
              <a:gd name="f165" fmla="val 3672"/>
              <a:gd name="f166" fmla="val 348"/>
              <a:gd name="f167" fmla="val 3634"/>
              <a:gd name="f168" fmla="val 392"/>
              <a:gd name="f169" fmla="val 3599"/>
              <a:gd name="f170" fmla="val 438"/>
              <a:gd name="f171" fmla="val 3565"/>
              <a:gd name="f172" fmla="val 482"/>
              <a:gd name="f173" fmla="val 3531"/>
              <a:gd name="f174" fmla="val 523"/>
              <a:gd name="f175" fmla="val 3499"/>
              <a:gd name="f176" fmla="val 561"/>
              <a:gd name="f177" fmla="val 3466"/>
              <a:gd name="f178" fmla="val 594"/>
              <a:gd name="f179" fmla="val 3434"/>
              <a:gd name="f180" fmla="val 620"/>
              <a:gd name="f181" fmla="val 3400"/>
              <a:gd name="f182" fmla="val 638"/>
              <a:gd name="f183" fmla="val 3367"/>
              <a:gd name="f184" fmla="val 647"/>
              <a:gd name="f185" fmla="val 3336"/>
              <a:gd name="f186" fmla="val 652"/>
              <a:gd name="f187" fmla="val 3302"/>
              <a:gd name="f188" fmla="val 654"/>
              <a:gd name="f189" fmla="val 3265"/>
              <a:gd name="f190" fmla="val 651"/>
              <a:gd name="f191" fmla="val 3224"/>
              <a:gd name="f192" fmla="val 3181"/>
              <a:gd name="f193" fmla="val 642"/>
              <a:gd name="f194" fmla="val 3137"/>
              <a:gd name="f195" fmla="val 637"/>
              <a:gd name="f196" fmla="val 3091"/>
              <a:gd name="f197" fmla="val 626"/>
              <a:gd name="f198" fmla="val 3021"/>
              <a:gd name="f199" fmla="val 2952"/>
              <a:gd name="f200" fmla="val 616"/>
              <a:gd name="f201" fmla="val 2881"/>
              <a:gd name="f202" fmla="val 618"/>
              <a:gd name="f203" fmla="val 2809"/>
              <a:gd name="f204" fmla="val 2737"/>
              <a:gd name="f205" fmla="val 2681"/>
              <a:gd name="f206" fmla="val 661"/>
              <a:gd name="f207" fmla="val 2626"/>
              <a:gd name="f208" fmla="val 685"/>
              <a:gd name="f209" fmla="val 2574"/>
              <a:gd name="f210" fmla="val 711"/>
              <a:gd name="f211" fmla="val 2521"/>
              <a:gd name="f212" fmla="val 739"/>
              <a:gd name="f213" fmla="val 2472"/>
              <a:gd name="f214" fmla="val 767"/>
              <a:gd name="f215" fmla="val 2423"/>
              <a:gd name="f216" fmla="val 791"/>
              <a:gd name="f217" fmla="val 2381"/>
              <a:gd name="f218" fmla="val 2342"/>
              <a:gd name="f219" fmla="val 834"/>
              <a:gd name="f220" fmla="val 2303"/>
              <a:gd name="f221" fmla="val 851"/>
              <a:gd name="f222" fmla="val 2265"/>
              <a:gd name="f223" fmla="val 864"/>
              <a:gd name="f224" fmla="val 2228"/>
              <a:gd name="f225" fmla="val 873"/>
              <a:gd name="f226" fmla="val 2194"/>
              <a:gd name="f227" fmla="val 876"/>
              <a:gd name="f228" fmla="val 2126"/>
              <a:gd name="f229" fmla="val 2092"/>
              <a:gd name="f230" fmla="val 2055"/>
              <a:gd name="f231" fmla="val 2017"/>
              <a:gd name="f232" fmla="val 1978"/>
              <a:gd name="f233" fmla="val 1939"/>
              <a:gd name="f234" fmla="val 1897"/>
              <a:gd name="f235" fmla="val 1848"/>
              <a:gd name="f236" fmla="val 1799"/>
              <a:gd name="f237" fmla="val 1746"/>
              <a:gd name="f238" fmla="val 1694"/>
              <a:gd name="f239" fmla="val 1639"/>
              <a:gd name="f240" fmla="val 1583"/>
              <a:gd name="f241" fmla="val 1511"/>
              <a:gd name="f242" fmla="val 1439"/>
              <a:gd name="f243" fmla="val 1368"/>
              <a:gd name="f244" fmla="val 1299"/>
              <a:gd name="f245" fmla="val 1229"/>
              <a:gd name="f246" fmla="val 1183"/>
              <a:gd name="f247" fmla="val 1139"/>
              <a:gd name="f248" fmla="val 1096"/>
              <a:gd name="f249" fmla="val 1055"/>
              <a:gd name="f250" fmla="val 1018"/>
              <a:gd name="f251" fmla="val 984"/>
              <a:gd name="f252" fmla="val 920"/>
              <a:gd name="f253" fmla="val 886"/>
              <a:gd name="f254" fmla="val 854"/>
              <a:gd name="f255" fmla="val 822"/>
              <a:gd name="f256" fmla="val 789"/>
              <a:gd name="f257" fmla="val 755"/>
              <a:gd name="f258" fmla="val 721"/>
              <a:gd name="f259" fmla="val 686"/>
              <a:gd name="f260" fmla="val 648"/>
              <a:gd name="f261" fmla="val 607"/>
              <a:gd name="f262" fmla="val 564"/>
              <a:gd name="f263" fmla="val 516"/>
              <a:gd name="f264" fmla="val 465"/>
              <a:gd name="f265" fmla="val 411"/>
              <a:gd name="f266" fmla="val 356"/>
              <a:gd name="f267" fmla="val 301"/>
              <a:gd name="f268" fmla="val 245"/>
              <a:gd name="f269" fmla="val 189"/>
              <a:gd name="f270" fmla="val 137"/>
              <a:gd name="f271" fmla="val 88"/>
              <a:gd name="f272" fmla="val 42"/>
              <a:gd name="f273" fmla="*/ f0 1 1037"/>
              <a:gd name="f274" fmla="*/ f1 1 4320"/>
              <a:gd name="f275" fmla="+- f4 0 f2"/>
              <a:gd name="f276" fmla="+- f3 0 f2"/>
              <a:gd name="f277" fmla="*/ f276 1 1037"/>
              <a:gd name="f278" fmla="*/ f275 1 4320"/>
              <a:gd name="f279" fmla="*/ 0 1 f277"/>
              <a:gd name="f280" fmla="*/ f3 1 f277"/>
              <a:gd name="f281" fmla="*/ 0 1 f278"/>
              <a:gd name="f282" fmla="*/ f4 1 f278"/>
              <a:gd name="f283" fmla="*/ f279 f273 1"/>
              <a:gd name="f284" fmla="*/ f280 f273 1"/>
              <a:gd name="f285" fmla="*/ f282 f274 1"/>
              <a:gd name="f286" fmla="*/ f281 f274 1"/>
            </a:gdLst>
            <a:ahLst/>
            <a:cxnLst>
              <a:cxn ang="3cd4">
                <a:pos x="hc" y="t"/>
              </a:cxn>
              <a:cxn ang="0">
                <a:pos x="r" y="vc"/>
              </a:cxn>
              <a:cxn ang="cd4">
                <a:pos x="hc" y="b"/>
              </a:cxn>
              <a:cxn ang="cd2">
                <a:pos x="l" y="vc"/>
              </a:cxn>
            </a:cxnLst>
            <a:rect l="f283" t="f286" r="f284" b="f285"/>
            <a:pathLst>
              <a:path w="1037" h="4320">
                <a:moveTo>
                  <a:pt x="f2" y="f2"/>
                </a:moveTo>
                <a:lnTo>
                  <a:pt x="f5" y="f2"/>
                </a:lnTo>
                <a:lnTo>
                  <a:pt x="f6" y="f7"/>
                </a:lnTo>
                <a:lnTo>
                  <a:pt x="f8" y="f9"/>
                </a:lnTo>
                <a:lnTo>
                  <a:pt x="f10" y="f11"/>
                </a:lnTo>
                <a:lnTo>
                  <a:pt x="f12" y="f13"/>
                </a:lnTo>
                <a:lnTo>
                  <a:pt x="f14" y="f15"/>
                </a:lnTo>
                <a:lnTo>
                  <a:pt x="f16" y="f17"/>
                </a:lnTo>
                <a:lnTo>
                  <a:pt x="f18" y="f19"/>
                </a:lnTo>
                <a:lnTo>
                  <a:pt x="f20" y="f21"/>
                </a:lnTo>
                <a:lnTo>
                  <a:pt x="f22" y="f23"/>
                </a:lnTo>
                <a:lnTo>
                  <a:pt x="f24" y="f25"/>
                </a:lnTo>
                <a:lnTo>
                  <a:pt x="f26" y="f27"/>
                </a:lnTo>
                <a:lnTo>
                  <a:pt x="f28" y="f29"/>
                </a:lnTo>
                <a:lnTo>
                  <a:pt x="f30" y="f31"/>
                </a:lnTo>
                <a:lnTo>
                  <a:pt x="f32" y="f33"/>
                </a:lnTo>
                <a:lnTo>
                  <a:pt x="f34" y="f35"/>
                </a:lnTo>
                <a:lnTo>
                  <a:pt x="f36" y="f37"/>
                </a:lnTo>
                <a:lnTo>
                  <a:pt x="f38" y="f39"/>
                </a:lnTo>
                <a:lnTo>
                  <a:pt x="f40" y="f41"/>
                </a:lnTo>
                <a:lnTo>
                  <a:pt x="f42" y="f43"/>
                </a:lnTo>
                <a:lnTo>
                  <a:pt x="f44" y="f45"/>
                </a:lnTo>
                <a:lnTo>
                  <a:pt x="f46" y="f47"/>
                </a:lnTo>
                <a:lnTo>
                  <a:pt x="f48" y="f49"/>
                </a:lnTo>
                <a:lnTo>
                  <a:pt x="f50" y="f51"/>
                </a:lnTo>
                <a:lnTo>
                  <a:pt x="f52" y="f53"/>
                </a:lnTo>
                <a:lnTo>
                  <a:pt x="f54" y="f55"/>
                </a:lnTo>
                <a:lnTo>
                  <a:pt x="f43" y="f56"/>
                </a:lnTo>
                <a:lnTo>
                  <a:pt x="f57" y="f58"/>
                </a:lnTo>
                <a:lnTo>
                  <a:pt x="f59" y="f60"/>
                </a:lnTo>
                <a:lnTo>
                  <a:pt x="f61" y="f62"/>
                </a:lnTo>
                <a:lnTo>
                  <a:pt x="f63" y="f64"/>
                </a:lnTo>
                <a:lnTo>
                  <a:pt x="f65" y="f66"/>
                </a:lnTo>
                <a:lnTo>
                  <a:pt x="f67" y="f68"/>
                </a:lnTo>
                <a:lnTo>
                  <a:pt x="f65" y="f69"/>
                </a:lnTo>
                <a:lnTo>
                  <a:pt x="f70" y="f71"/>
                </a:lnTo>
                <a:lnTo>
                  <a:pt x="f72" y="f73"/>
                </a:lnTo>
                <a:lnTo>
                  <a:pt x="f74" y="f75"/>
                </a:lnTo>
                <a:lnTo>
                  <a:pt x="f76" y="f77"/>
                </a:lnTo>
                <a:lnTo>
                  <a:pt x="f78" y="f79"/>
                </a:lnTo>
                <a:lnTo>
                  <a:pt x="f80" y="f81"/>
                </a:lnTo>
                <a:lnTo>
                  <a:pt x="f82" y="f83"/>
                </a:lnTo>
                <a:lnTo>
                  <a:pt x="f84" y="f85"/>
                </a:lnTo>
                <a:lnTo>
                  <a:pt x="f86" y="f87"/>
                </a:lnTo>
                <a:lnTo>
                  <a:pt x="f88" y="f89"/>
                </a:lnTo>
                <a:lnTo>
                  <a:pt x="f90" y="f91"/>
                </a:lnTo>
                <a:lnTo>
                  <a:pt x="f92" y="f93"/>
                </a:lnTo>
                <a:lnTo>
                  <a:pt x="f3" y="f94"/>
                </a:lnTo>
                <a:lnTo>
                  <a:pt x="f92" y="f95"/>
                </a:lnTo>
                <a:lnTo>
                  <a:pt x="f90" y="f96"/>
                </a:lnTo>
                <a:lnTo>
                  <a:pt x="f88" y="f97"/>
                </a:lnTo>
                <a:lnTo>
                  <a:pt x="f86" y="f98"/>
                </a:lnTo>
                <a:lnTo>
                  <a:pt x="f84" y="f99"/>
                </a:lnTo>
                <a:lnTo>
                  <a:pt x="f82" y="f100"/>
                </a:lnTo>
                <a:lnTo>
                  <a:pt x="f80" y="f101"/>
                </a:lnTo>
                <a:lnTo>
                  <a:pt x="f78" y="f102"/>
                </a:lnTo>
                <a:lnTo>
                  <a:pt x="f76" y="f103"/>
                </a:lnTo>
                <a:lnTo>
                  <a:pt x="f74" y="f104"/>
                </a:lnTo>
                <a:lnTo>
                  <a:pt x="f72" y="f105"/>
                </a:lnTo>
                <a:lnTo>
                  <a:pt x="f70" y="f106"/>
                </a:lnTo>
                <a:lnTo>
                  <a:pt x="f65" y="f107"/>
                </a:lnTo>
                <a:lnTo>
                  <a:pt x="f67" y="f108"/>
                </a:lnTo>
                <a:lnTo>
                  <a:pt x="f65" y="f109"/>
                </a:lnTo>
                <a:lnTo>
                  <a:pt x="f63" y="f110"/>
                </a:lnTo>
                <a:lnTo>
                  <a:pt x="f61" y="f111"/>
                </a:lnTo>
                <a:lnTo>
                  <a:pt x="f59" y="f112"/>
                </a:lnTo>
                <a:lnTo>
                  <a:pt x="f57" y="f113"/>
                </a:lnTo>
                <a:lnTo>
                  <a:pt x="f43" y="f114"/>
                </a:lnTo>
                <a:lnTo>
                  <a:pt x="f54" y="f115"/>
                </a:lnTo>
                <a:lnTo>
                  <a:pt x="f52" y="f116"/>
                </a:lnTo>
                <a:lnTo>
                  <a:pt x="f50" y="f117"/>
                </a:lnTo>
                <a:lnTo>
                  <a:pt x="f48" y="f118"/>
                </a:lnTo>
                <a:lnTo>
                  <a:pt x="f46" y="f119"/>
                </a:lnTo>
                <a:lnTo>
                  <a:pt x="f44" y="f120"/>
                </a:lnTo>
                <a:lnTo>
                  <a:pt x="f42" y="f121"/>
                </a:lnTo>
                <a:lnTo>
                  <a:pt x="f40" y="f122"/>
                </a:lnTo>
                <a:lnTo>
                  <a:pt x="f38" y="f123"/>
                </a:lnTo>
                <a:lnTo>
                  <a:pt x="f36" y="f124"/>
                </a:lnTo>
                <a:lnTo>
                  <a:pt x="f34" y="f125"/>
                </a:lnTo>
                <a:lnTo>
                  <a:pt x="f32" y="f126"/>
                </a:lnTo>
                <a:lnTo>
                  <a:pt x="f30" y="f127"/>
                </a:lnTo>
                <a:lnTo>
                  <a:pt x="f28" y="f128"/>
                </a:lnTo>
                <a:lnTo>
                  <a:pt x="f26" y="f129"/>
                </a:lnTo>
                <a:lnTo>
                  <a:pt x="f24" y="f130"/>
                </a:lnTo>
                <a:lnTo>
                  <a:pt x="f22" y="f131"/>
                </a:lnTo>
                <a:lnTo>
                  <a:pt x="f20" y="f132"/>
                </a:lnTo>
                <a:lnTo>
                  <a:pt x="f18" y="f133"/>
                </a:lnTo>
                <a:lnTo>
                  <a:pt x="f16" y="f134"/>
                </a:lnTo>
                <a:lnTo>
                  <a:pt x="f14" y="f135"/>
                </a:lnTo>
                <a:lnTo>
                  <a:pt x="f12" y="f136"/>
                </a:lnTo>
                <a:lnTo>
                  <a:pt x="f10" y="f137"/>
                </a:lnTo>
                <a:lnTo>
                  <a:pt x="f8" y="f138"/>
                </a:lnTo>
                <a:lnTo>
                  <a:pt x="f6" y="f139"/>
                </a:lnTo>
                <a:lnTo>
                  <a:pt x="f5" y="f4"/>
                </a:lnTo>
                <a:lnTo>
                  <a:pt x="f2" y="f4"/>
                </a:lnTo>
                <a:lnTo>
                  <a:pt x="f140" y="f141"/>
                </a:lnTo>
                <a:lnTo>
                  <a:pt x="f142" y="f143"/>
                </a:lnTo>
                <a:lnTo>
                  <a:pt x="f144" y="f145"/>
                </a:lnTo>
                <a:lnTo>
                  <a:pt x="f146" y="f147"/>
                </a:lnTo>
                <a:lnTo>
                  <a:pt x="f148" y="f149"/>
                </a:lnTo>
                <a:lnTo>
                  <a:pt x="f150" y="f151"/>
                </a:lnTo>
                <a:lnTo>
                  <a:pt x="f152" y="f153"/>
                </a:lnTo>
                <a:lnTo>
                  <a:pt x="f154" y="f155"/>
                </a:lnTo>
                <a:lnTo>
                  <a:pt x="f156" y="f157"/>
                </a:lnTo>
                <a:lnTo>
                  <a:pt x="f158" y="f159"/>
                </a:lnTo>
                <a:lnTo>
                  <a:pt x="f160" y="f161"/>
                </a:lnTo>
                <a:lnTo>
                  <a:pt x="f162" y="f163"/>
                </a:lnTo>
                <a:lnTo>
                  <a:pt x="f164" y="f165"/>
                </a:lnTo>
                <a:lnTo>
                  <a:pt x="f166" y="f167"/>
                </a:lnTo>
                <a:lnTo>
                  <a:pt x="f168" y="f169"/>
                </a:lnTo>
                <a:lnTo>
                  <a:pt x="f170" y="f171"/>
                </a:lnTo>
                <a:lnTo>
                  <a:pt x="f172" y="f173"/>
                </a:lnTo>
                <a:lnTo>
                  <a:pt x="f174" y="f175"/>
                </a:lnTo>
                <a:lnTo>
                  <a:pt x="f176" y="f177"/>
                </a:lnTo>
                <a:lnTo>
                  <a:pt x="f178" y="f179"/>
                </a:lnTo>
                <a:lnTo>
                  <a:pt x="f180" y="f181"/>
                </a:lnTo>
                <a:lnTo>
                  <a:pt x="f182" y="f183"/>
                </a:lnTo>
                <a:lnTo>
                  <a:pt x="f184" y="f185"/>
                </a:lnTo>
                <a:lnTo>
                  <a:pt x="f186" y="f187"/>
                </a:lnTo>
                <a:lnTo>
                  <a:pt x="f188" y="f189"/>
                </a:lnTo>
                <a:lnTo>
                  <a:pt x="f190" y="f191"/>
                </a:lnTo>
                <a:lnTo>
                  <a:pt x="f184" y="f192"/>
                </a:lnTo>
                <a:lnTo>
                  <a:pt x="f193" y="f194"/>
                </a:lnTo>
                <a:lnTo>
                  <a:pt x="f195" y="f196"/>
                </a:lnTo>
                <a:lnTo>
                  <a:pt x="f197" y="f198"/>
                </a:lnTo>
                <a:lnTo>
                  <a:pt x="f180" y="f199"/>
                </a:lnTo>
                <a:lnTo>
                  <a:pt x="f200" y="f201"/>
                </a:lnTo>
                <a:lnTo>
                  <a:pt x="f202" y="f203"/>
                </a:lnTo>
                <a:lnTo>
                  <a:pt x="f36" y="f204"/>
                </a:lnTo>
                <a:lnTo>
                  <a:pt x="f193" y="f205"/>
                </a:lnTo>
                <a:lnTo>
                  <a:pt x="f206" y="f207"/>
                </a:lnTo>
                <a:lnTo>
                  <a:pt x="f208" y="f209"/>
                </a:lnTo>
                <a:lnTo>
                  <a:pt x="f210" y="f211"/>
                </a:lnTo>
                <a:lnTo>
                  <a:pt x="f212" y="f213"/>
                </a:lnTo>
                <a:lnTo>
                  <a:pt x="f214" y="f215"/>
                </a:lnTo>
                <a:lnTo>
                  <a:pt x="f216" y="f217"/>
                </a:lnTo>
                <a:lnTo>
                  <a:pt x="f52" y="f218"/>
                </a:lnTo>
                <a:lnTo>
                  <a:pt x="f219" y="f220"/>
                </a:lnTo>
                <a:lnTo>
                  <a:pt x="f221" y="f222"/>
                </a:lnTo>
                <a:lnTo>
                  <a:pt x="f223" y="f224"/>
                </a:lnTo>
                <a:lnTo>
                  <a:pt x="f225" y="f226"/>
                </a:lnTo>
                <a:lnTo>
                  <a:pt x="f227" y="f94"/>
                </a:lnTo>
                <a:lnTo>
                  <a:pt x="f225" y="f228"/>
                </a:lnTo>
                <a:lnTo>
                  <a:pt x="f223" y="f229"/>
                </a:lnTo>
                <a:lnTo>
                  <a:pt x="f221" y="f230"/>
                </a:lnTo>
                <a:lnTo>
                  <a:pt x="f219" y="f231"/>
                </a:lnTo>
                <a:lnTo>
                  <a:pt x="f52" y="f232"/>
                </a:lnTo>
                <a:lnTo>
                  <a:pt x="f216" y="f233"/>
                </a:lnTo>
                <a:lnTo>
                  <a:pt x="f214" y="f234"/>
                </a:lnTo>
                <a:lnTo>
                  <a:pt x="f212" y="f235"/>
                </a:lnTo>
                <a:lnTo>
                  <a:pt x="f210" y="f236"/>
                </a:lnTo>
                <a:lnTo>
                  <a:pt x="f208" y="f237"/>
                </a:lnTo>
                <a:lnTo>
                  <a:pt x="f206" y="f238"/>
                </a:lnTo>
                <a:lnTo>
                  <a:pt x="f193" y="f239"/>
                </a:lnTo>
                <a:lnTo>
                  <a:pt x="f36" y="f240"/>
                </a:lnTo>
                <a:lnTo>
                  <a:pt x="f202" y="f241"/>
                </a:lnTo>
                <a:lnTo>
                  <a:pt x="f200" y="f242"/>
                </a:lnTo>
                <a:lnTo>
                  <a:pt x="f180" y="f243"/>
                </a:lnTo>
                <a:lnTo>
                  <a:pt x="f197" y="f244"/>
                </a:lnTo>
                <a:lnTo>
                  <a:pt x="f195" y="f245"/>
                </a:lnTo>
                <a:lnTo>
                  <a:pt x="f193" y="f246"/>
                </a:lnTo>
                <a:lnTo>
                  <a:pt x="f184" y="f247"/>
                </a:lnTo>
                <a:lnTo>
                  <a:pt x="f190" y="f248"/>
                </a:lnTo>
                <a:lnTo>
                  <a:pt x="f188" y="f249"/>
                </a:lnTo>
                <a:lnTo>
                  <a:pt x="f186" y="f250"/>
                </a:lnTo>
                <a:lnTo>
                  <a:pt x="f184" y="f251"/>
                </a:lnTo>
                <a:lnTo>
                  <a:pt x="f182" y="f84"/>
                </a:lnTo>
                <a:lnTo>
                  <a:pt x="f180" y="f252"/>
                </a:lnTo>
                <a:lnTo>
                  <a:pt x="f178" y="f253"/>
                </a:lnTo>
                <a:lnTo>
                  <a:pt x="f176" y="f254"/>
                </a:lnTo>
                <a:lnTo>
                  <a:pt x="f174" y="f255"/>
                </a:lnTo>
                <a:lnTo>
                  <a:pt x="f172" y="f256"/>
                </a:lnTo>
                <a:lnTo>
                  <a:pt x="f170" y="f257"/>
                </a:lnTo>
                <a:lnTo>
                  <a:pt x="f168" y="f258"/>
                </a:lnTo>
                <a:lnTo>
                  <a:pt x="f166" y="f259"/>
                </a:lnTo>
                <a:lnTo>
                  <a:pt x="f164" y="f260"/>
                </a:lnTo>
                <a:lnTo>
                  <a:pt x="f162" y="f261"/>
                </a:lnTo>
                <a:lnTo>
                  <a:pt x="f160" y="f262"/>
                </a:lnTo>
                <a:lnTo>
                  <a:pt x="f158" y="f263"/>
                </a:lnTo>
                <a:lnTo>
                  <a:pt x="f156" y="f264"/>
                </a:lnTo>
                <a:lnTo>
                  <a:pt x="f154" y="f265"/>
                </a:lnTo>
                <a:lnTo>
                  <a:pt x="f152" y="f266"/>
                </a:lnTo>
                <a:lnTo>
                  <a:pt x="f150" y="f267"/>
                </a:lnTo>
                <a:lnTo>
                  <a:pt x="f148" y="f268"/>
                </a:lnTo>
                <a:lnTo>
                  <a:pt x="f146" y="f269"/>
                </a:lnTo>
                <a:lnTo>
                  <a:pt x="f144" y="f270"/>
                </a:lnTo>
                <a:lnTo>
                  <a:pt x="f142" y="f271"/>
                </a:lnTo>
                <a:lnTo>
                  <a:pt x="f140" y="f272"/>
                </a:lnTo>
                <a:lnTo>
                  <a:pt x="f2" y="f2"/>
                </a:lnTo>
                <a:lnTo>
                  <a:pt x="f2" y="f2"/>
                </a:lnTo>
                <a:close/>
              </a:path>
            </a:pathLst>
          </a:custGeom>
          <a:solidFill>
            <a:srgbClr val="E32D91"/>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grpSp>
        <p:nvGrpSpPr>
          <p:cNvPr id="9" name="Group 6" title="left scallop shape"/>
          <p:cNvGrpSpPr/>
          <p:nvPr/>
        </p:nvGrpSpPr>
        <p:grpSpPr>
          <a:xfrm>
            <a:off x="0" y="0"/>
            <a:ext cx="2110974" cy="6858000"/>
            <a:chOff x="0" y="0"/>
            <a:chExt cx="2110974" cy="6858000"/>
          </a:xfrm>
        </p:grpSpPr>
        <p:sp>
          <p:nvSpPr>
            <p:cNvPr id="10" name="Freeform 8" title="left scallop shape"/>
            <p:cNvSpPr/>
            <p:nvPr/>
          </p:nvSpPr>
          <p:spPr>
            <a:xfrm>
              <a:off x="0" y="0"/>
              <a:ext cx="2110974" cy="6858000"/>
            </a:xfrm>
            <a:custGeom>
              <a:avLst/>
              <a:gdLst>
                <a:gd name="f0" fmla="val w"/>
                <a:gd name="f1" fmla="val h"/>
                <a:gd name="f2" fmla="val 0"/>
                <a:gd name="f3" fmla="val 1773"/>
                <a:gd name="f4" fmla="val 4320"/>
                <a:gd name="f5" fmla="val 891"/>
                <a:gd name="f6" fmla="val 906"/>
                <a:gd name="f7" fmla="val 56"/>
                <a:gd name="f8" fmla="val 921"/>
                <a:gd name="f9" fmla="val 111"/>
                <a:gd name="f10" fmla="val 938"/>
                <a:gd name="f11" fmla="val 165"/>
                <a:gd name="f12" fmla="val 957"/>
                <a:gd name="f13" fmla="val 217"/>
                <a:gd name="f14" fmla="val 980"/>
                <a:gd name="f15" fmla="val 266"/>
                <a:gd name="f16" fmla="val 1007"/>
                <a:gd name="f17" fmla="val 312"/>
                <a:gd name="f18" fmla="val 1036"/>
                <a:gd name="f19" fmla="val 351"/>
                <a:gd name="f20" fmla="val 1069"/>
                <a:gd name="f21" fmla="val 387"/>
                <a:gd name="f22" fmla="val 1105"/>
                <a:gd name="f23" fmla="val 422"/>
                <a:gd name="f24" fmla="val 1145"/>
                <a:gd name="f25" fmla="val 456"/>
                <a:gd name="f26" fmla="val 1185"/>
                <a:gd name="f27" fmla="val 487"/>
                <a:gd name="f28" fmla="val 1227"/>
                <a:gd name="f29" fmla="val 520"/>
                <a:gd name="f30" fmla="val 1270"/>
                <a:gd name="f31" fmla="val 551"/>
                <a:gd name="f32" fmla="val 1311"/>
                <a:gd name="f33" fmla="val 584"/>
                <a:gd name="f34" fmla="val 1352"/>
                <a:gd name="f35" fmla="val 617"/>
                <a:gd name="f36" fmla="val 1390"/>
                <a:gd name="f37" fmla="val 651"/>
                <a:gd name="f38" fmla="val 1425"/>
                <a:gd name="f39" fmla="val 687"/>
                <a:gd name="f40" fmla="val 1456"/>
                <a:gd name="f41" fmla="val 725"/>
                <a:gd name="f42" fmla="val 1484"/>
                <a:gd name="f43" fmla="val 765"/>
                <a:gd name="f44" fmla="val 1505"/>
                <a:gd name="f45" fmla="val 808"/>
                <a:gd name="f46" fmla="val 1521"/>
                <a:gd name="f47" fmla="val 856"/>
                <a:gd name="f48" fmla="val 1530"/>
                <a:gd name="f49" fmla="val 907"/>
                <a:gd name="f50" fmla="val 1534"/>
                <a:gd name="f51" fmla="val 960"/>
                <a:gd name="f52" fmla="val 1013"/>
                <a:gd name="f53" fmla="val 1068"/>
                <a:gd name="f54" fmla="val 1523"/>
                <a:gd name="f55" fmla="val 1125"/>
                <a:gd name="f56" fmla="val 1515"/>
                <a:gd name="f57" fmla="val 1181"/>
                <a:gd name="f58" fmla="val 1508"/>
                <a:gd name="f59" fmla="val 1237"/>
                <a:gd name="f60" fmla="val 1501"/>
                <a:gd name="f61" fmla="val 1293"/>
                <a:gd name="f62" fmla="val 1496"/>
                <a:gd name="f63" fmla="val 1350"/>
                <a:gd name="f64" fmla="val 1494"/>
                <a:gd name="f65" fmla="val 1405"/>
                <a:gd name="f66" fmla="val 1497"/>
                <a:gd name="f67" fmla="val 1458"/>
                <a:gd name="f68" fmla="val 1504"/>
                <a:gd name="f69" fmla="val 1511"/>
                <a:gd name="f70" fmla="val 1517"/>
                <a:gd name="f71" fmla="val 1560"/>
                <a:gd name="f72" fmla="val 1535"/>
                <a:gd name="f73" fmla="val 1610"/>
                <a:gd name="f74" fmla="val 1557"/>
                <a:gd name="f75" fmla="val 1659"/>
                <a:gd name="f76" fmla="val 1583"/>
                <a:gd name="f77" fmla="val 1708"/>
                <a:gd name="f78" fmla="val 1611"/>
                <a:gd name="f79" fmla="val 1757"/>
                <a:gd name="f80" fmla="val 1640"/>
                <a:gd name="f81" fmla="val 1807"/>
                <a:gd name="f82" fmla="val 1669"/>
                <a:gd name="f83" fmla="val 1855"/>
                <a:gd name="f84" fmla="val 1696"/>
                <a:gd name="f85" fmla="val 1905"/>
                <a:gd name="f86" fmla="val 1721"/>
                <a:gd name="f87" fmla="val 1954"/>
                <a:gd name="f88" fmla="val 1742"/>
                <a:gd name="f89" fmla="val 2006"/>
                <a:gd name="f90" fmla="val 1759"/>
                <a:gd name="f91" fmla="val 2057"/>
                <a:gd name="f92" fmla="val 1769"/>
                <a:gd name="f93" fmla="val 2108"/>
                <a:gd name="f94" fmla="val 2160"/>
                <a:gd name="f95" fmla="val 2212"/>
                <a:gd name="f96" fmla="val 2263"/>
                <a:gd name="f97" fmla="val 2314"/>
                <a:gd name="f98" fmla="val 2366"/>
                <a:gd name="f99" fmla="val 2415"/>
                <a:gd name="f100" fmla="val 2465"/>
                <a:gd name="f101" fmla="val 2513"/>
                <a:gd name="f102" fmla="val 2563"/>
                <a:gd name="f103" fmla="val 2612"/>
                <a:gd name="f104" fmla="val 2661"/>
                <a:gd name="f105" fmla="val 2710"/>
                <a:gd name="f106" fmla="val 2760"/>
                <a:gd name="f107" fmla="val 2809"/>
                <a:gd name="f108" fmla="val 2862"/>
                <a:gd name="f109" fmla="val 2915"/>
                <a:gd name="f110" fmla="val 2970"/>
                <a:gd name="f111" fmla="val 3027"/>
                <a:gd name="f112" fmla="val 3083"/>
                <a:gd name="f113" fmla="val 3139"/>
                <a:gd name="f114" fmla="val 3195"/>
                <a:gd name="f115" fmla="val 3252"/>
                <a:gd name="f116" fmla="val 3307"/>
                <a:gd name="f117" fmla="val 3360"/>
                <a:gd name="f118" fmla="val 3413"/>
                <a:gd name="f119" fmla="val 3464"/>
                <a:gd name="f120" fmla="val 3512"/>
                <a:gd name="f121" fmla="val 3555"/>
                <a:gd name="f122" fmla="val 3595"/>
                <a:gd name="f123" fmla="val 3633"/>
                <a:gd name="f124" fmla="val 3669"/>
                <a:gd name="f125" fmla="val 3703"/>
                <a:gd name="f126" fmla="val 3736"/>
                <a:gd name="f127" fmla="val 3769"/>
                <a:gd name="f128" fmla="val 3800"/>
                <a:gd name="f129" fmla="val 3833"/>
                <a:gd name="f130" fmla="val 3864"/>
                <a:gd name="f131" fmla="val 3898"/>
                <a:gd name="f132" fmla="val 3933"/>
                <a:gd name="f133" fmla="val 3969"/>
                <a:gd name="f134" fmla="val 4008"/>
                <a:gd name="f135" fmla="val 4054"/>
                <a:gd name="f136" fmla="val 4103"/>
                <a:gd name="f137" fmla="val 4155"/>
                <a:gd name="f138" fmla="val 4209"/>
                <a:gd name="f139" fmla="val 4264"/>
                <a:gd name="f140" fmla="*/ f0 1 1773"/>
                <a:gd name="f141" fmla="*/ f1 1 4320"/>
                <a:gd name="f142" fmla="+- f4 0 f2"/>
                <a:gd name="f143" fmla="+- f3 0 f2"/>
                <a:gd name="f144" fmla="*/ f143 1 1773"/>
                <a:gd name="f145" fmla="*/ f142 1 4320"/>
                <a:gd name="f146" fmla="*/ 0 1 f144"/>
                <a:gd name="f147" fmla="*/ f3 1 f144"/>
                <a:gd name="f148" fmla="*/ 0 1 f145"/>
                <a:gd name="f149" fmla="*/ f4 1 f145"/>
                <a:gd name="f150" fmla="*/ f146 f140 1"/>
                <a:gd name="f151" fmla="*/ f147 f140 1"/>
                <a:gd name="f152" fmla="*/ f149 f141 1"/>
                <a:gd name="f153" fmla="*/ f148 f141 1"/>
              </a:gdLst>
              <a:ahLst/>
              <a:cxnLst>
                <a:cxn ang="3cd4">
                  <a:pos x="hc" y="t"/>
                </a:cxn>
                <a:cxn ang="0">
                  <a:pos x="r" y="vc"/>
                </a:cxn>
                <a:cxn ang="cd4">
                  <a:pos x="hc" y="b"/>
                </a:cxn>
                <a:cxn ang="cd2">
                  <a:pos x="l" y="vc"/>
                </a:cxn>
              </a:cxnLst>
              <a:rect l="f150" t="f153" r="f151" b="f152"/>
              <a:pathLst>
                <a:path w="1773" h="4320">
                  <a:moveTo>
                    <a:pt x="f2" y="f2"/>
                  </a:moveTo>
                  <a:lnTo>
                    <a:pt x="f5" y="f2"/>
                  </a:lnTo>
                  <a:lnTo>
                    <a:pt x="f6" y="f7"/>
                  </a:lnTo>
                  <a:lnTo>
                    <a:pt x="f8" y="f9"/>
                  </a:lnTo>
                  <a:lnTo>
                    <a:pt x="f10" y="f11"/>
                  </a:lnTo>
                  <a:lnTo>
                    <a:pt x="f12" y="f13"/>
                  </a:lnTo>
                  <a:lnTo>
                    <a:pt x="f14" y="f15"/>
                  </a:lnTo>
                  <a:lnTo>
                    <a:pt x="f16" y="f17"/>
                  </a:lnTo>
                  <a:lnTo>
                    <a:pt x="f18" y="f19"/>
                  </a:lnTo>
                  <a:lnTo>
                    <a:pt x="f20" y="f21"/>
                  </a:lnTo>
                  <a:lnTo>
                    <a:pt x="f22" y="f23"/>
                  </a:lnTo>
                  <a:lnTo>
                    <a:pt x="f24" y="f25"/>
                  </a:lnTo>
                  <a:lnTo>
                    <a:pt x="f26" y="f27"/>
                  </a:lnTo>
                  <a:lnTo>
                    <a:pt x="f28" y="f29"/>
                  </a:lnTo>
                  <a:lnTo>
                    <a:pt x="f30" y="f31"/>
                  </a:lnTo>
                  <a:lnTo>
                    <a:pt x="f32" y="f33"/>
                  </a:lnTo>
                  <a:lnTo>
                    <a:pt x="f34" y="f35"/>
                  </a:lnTo>
                  <a:lnTo>
                    <a:pt x="f36" y="f37"/>
                  </a:lnTo>
                  <a:lnTo>
                    <a:pt x="f38" y="f39"/>
                  </a:lnTo>
                  <a:lnTo>
                    <a:pt x="f40" y="f41"/>
                  </a:lnTo>
                  <a:lnTo>
                    <a:pt x="f42" y="f43"/>
                  </a:lnTo>
                  <a:lnTo>
                    <a:pt x="f44" y="f45"/>
                  </a:lnTo>
                  <a:lnTo>
                    <a:pt x="f46" y="f47"/>
                  </a:lnTo>
                  <a:lnTo>
                    <a:pt x="f48" y="f49"/>
                  </a:lnTo>
                  <a:lnTo>
                    <a:pt x="f50" y="f51"/>
                  </a:lnTo>
                  <a:lnTo>
                    <a:pt x="f50" y="f52"/>
                  </a:lnTo>
                  <a:lnTo>
                    <a:pt x="f48" y="f53"/>
                  </a:lnTo>
                  <a:lnTo>
                    <a:pt x="f54" y="f55"/>
                  </a:lnTo>
                  <a:lnTo>
                    <a:pt x="f56" y="f57"/>
                  </a:lnTo>
                  <a:lnTo>
                    <a:pt x="f58" y="f59"/>
                  </a:lnTo>
                  <a:lnTo>
                    <a:pt x="f60" y="f61"/>
                  </a:lnTo>
                  <a:lnTo>
                    <a:pt x="f62" y="f63"/>
                  </a:lnTo>
                  <a:lnTo>
                    <a:pt x="f64" y="f65"/>
                  </a:lnTo>
                  <a:lnTo>
                    <a:pt x="f66" y="f67"/>
                  </a:lnTo>
                  <a:lnTo>
                    <a:pt x="f68" y="f69"/>
                  </a:lnTo>
                  <a:lnTo>
                    <a:pt x="f70" y="f71"/>
                  </a:lnTo>
                  <a:lnTo>
                    <a:pt x="f72" y="f73"/>
                  </a:lnTo>
                  <a:lnTo>
                    <a:pt x="f74" y="f75"/>
                  </a:lnTo>
                  <a:lnTo>
                    <a:pt x="f76" y="f77"/>
                  </a:lnTo>
                  <a:lnTo>
                    <a:pt x="f78" y="f79"/>
                  </a:lnTo>
                  <a:lnTo>
                    <a:pt x="f80" y="f81"/>
                  </a:lnTo>
                  <a:lnTo>
                    <a:pt x="f82" y="f83"/>
                  </a:lnTo>
                  <a:lnTo>
                    <a:pt x="f84" y="f85"/>
                  </a:lnTo>
                  <a:lnTo>
                    <a:pt x="f86" y="f87"/>
                  </a:lnTo>
                  <a:lnTo>
                    <a:pt x="f88" y="f89"/>
                  </a:lnTo>
                  <a:lnTo>
                    <a:pt x="f90" y="f91"/>
                  </a:lnTo>
                  <a:lnTo>
                    <a:pt x="f92" y="f93"/>
                  </a:lnTo>
                  <a:lnTo>
                    <a:pt x="f3" y="f94"/>
                  </a:lnTo>
                  <a:lnTo>
                    <a:pt x="f92" y="f95"/>
                  </a:lnTo>
                  <a:lnTo>
                    <a:pt x="f90" y="f96"/>
                  </a:lnTo>
                  <a:lnTo>
                    <a:pt x="f88" y="f97"/>
                  </a:lnTo>
                  <a:lnTo>
                    <a:pt x="f86" y="f98"/>
                  </a:lnTo>
                  <a:lnTo>
                    <a:pt x="f84" y="f99"/>
                  </a:lnTo>
                  <a:lnTo>
                    <a:pt x="f82" y="f100"/>
                  </a:lnTo>
                  <a:lnTo>
                    <a:pt x="f80" y="f101"/>
                  </a:lnTo>
                  <a:lnTo>
                    <a:pt x="f78" y="f102"/>
                  </a:lnTo>
                  <a:lnTo>
                    <a:pt x="f76" y="f103"/>
                  </a:lnTo>
                  <a:lnTo>
                    <a:pt x="f74" y="f104"/>
                  </a:lnTo>
                  <a:lnTo>
                    <a:pt x="f72" y="f105"/>
                  </a:lnTo>
                  <a:lnTo>
                    <a:pt x="f70" y="f106"/>
                  </a:lnTo>
                  <a:lnTo>
                    <a:pt x="f68" y="f107"/>
                  </a:lnTo>
                  <a:lnTo>
                    <a:pt x="f66" y="f108"/>
                  </a:lnTo>
                  <a:lnTo>
                    <a:pt x="f64" y="f109"/>
                  </a:lnTo>
                  <a:lnTo>
                    <a:pt x="f62" y="f110"/>
                  </a:lnTo>
                  <a:lnTo>
                    <a:pt x="f60" y="f111"/>
                  </a:lnTo>
                  <a:lnTo>
                    <a:pt x="f58" y="f112"/>
                  </a:lnTo>
                  <a:lnTo>
                    <a:pt x="f56" y="f113"/>
                  </a:lnTo>
                  <a:lnTo>
                    <a:pt x="f54" y="f114"/>
                  </a:lnTo>
                  <a:lnTo>
                    <a:pt x="f48" y="f115"/>
                  </a:lnTo>
                  <a:lnTo>
                    <a:pt x="f50" y="f116"/>
                  </a:lnTo>
                  <a:lnTo>
                    <a:pt x="f50" y="f117"/>
                  </a:lnTo>
                  <a:lnTo>
                    <a:pt x="f48" y="f118"/>
                  </a:lnTo>
                  <a:lnTo>
                    <a:pt x="f46" y="f119"/>
                  </a:lnTo>
                  <a:lnTo>
                    <a:pt x="f44" y="f120"/>
                  </a:lnTo>
                  <a:lnTo>
                    <a:pt x="f42" y="f121"/>
                  </a:lnTo>
                  <a:lnTo>
                    <a:pt x="f40" y="f122"/>
                  </a:lnTo>
                  <a:lnTo>
                    <a:pt x="f38" y="f123"/>
                  </a:lnTo>
                  <a:lnTo>
                    <a:pt x="f36" y="f124"/>
                  </a:lnTo>
                  <a:lnTo>
                    <a:pt x="f34" y="f125"/>
                  </a:lnTo>
                  <a:lnTo>
                    <a:pt x="f32" y="f126"/>
                  </a:lnTo>
                  <a:lnTo>
                    <a:pt x="f30" y="f127"/>
                  </a:lnTo>
                  <a:lnTo>
                    <a:pt x="f28" y="f128"/>
                  </a:lnTo>
                  <a:lnTo>
                    <a:pt x="f26" y="f129"/>
                  </a:lnTo>
                  <a:lnTo>
                    <a:pt x="f24" y="f130"/>
                  </a:lnTo>
                  <a:lnTo>
                    <a:pt x="f22" y="f131"/>
                  </a:lnTo>
                  <a:lnTo>
                    <a:pt x="f20" y="f132"/>
                  </a:lnTo>
                  <a:lnTo>
                    <a:pt x="f18" y="f133"/>
                  </a:lnTo>
                  <a:lnTo>
                    <a:pt x="f16" y="f134"/>
                  </a:lnTo>
                  <a:lnTo>
                    <a:pt x="f14" y="f135"/>
                  </a:lnTo>
                  <a:lnTo>
                    <a:pt x="f12" y="f136"/>
                  </a:lnTo>
                  <a:lnTo>
                    <a:pt x="f10" y="f137"/>
                  </a:lnTo>
                  <a:lnTo>
                    <a:pt x="f8" y="f138"/>
                  </a:lnTo>
                  <a:lnTo>
                    <a:pt x="f6" y="f139"/>
                  </a:lnTo>
                  <a:lnTo>
                    <a:pt x="f5" y="f4"/>
                  </a:lnTo>
                  <a:lnTo>
                    <a:pt x="f2" y="f4"/>
                  </a:lnTo>
                  <a:lnTo>
                    <a:pt x="f2" y="f2"/>
                  </a:lnTo>
                  <a:close/>
                </a:path>
              </a:pathLst>
            </a:custGeom>
            <a:solidFill>
              <a:srgbClr val="D8D9DC"/>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1" name="Freeform 11" title="left scallop inline"/>
            <p:cNvSpPr/>
            <p:nvPr/>
          </p:nvSpPr>
          <p:spPr>
            <a:xfrm>
              <a:off x="655789" y="0"/>
              <a:ext cx="1234677" cy="6858000"/>
            </a:xfrm>
            <a:custGeom>
              <a:avLst/>
              <a:gdLst>
                <a:gd name="f0" fmla="val w"/>
                <a:gd name="f1" fmla="val h"/>
                <a:gd name="f2" fmla="val 0"/>
                <a:gd name="f3" fmla="val 1037"/>
                <a:gd name="f4" fmla="val 4320"/>
                <a:gd name="f5" fmla="val 171"/>
                <a:gd name="f6" fmla="val 188"/>
                <a:gd name="f7" fmla="val 55"/>
                <a:gd name="f8" fmla="val 204"/>
                <a:gd name="f9" fmla="val 110"/>
                <a:gd name="f10" fmla="val 220"/>
                <a:gd name="f11" fmla="val 166"/>
                <a:gd name="f12" fmla="val 234"/>
                <a:gd name="f13" fmla="val 223"/>
                <a:gd name="f14" fmla="val 251"/>
                <a:gd name="f15" fmla="val 278"/>
                <a:gd name="f16" fmla="val 269"/>
                <a:gd name="f17" fmla="val 331"/>
                <a:gd name="f18" fmla="val 292"/>
                <a:gd name="f19" fmla="val 381"/>
                <a:gd name="f20" fmla="val 319"/>
                <a:gd name="f21" fmla="val 427"/>
                <a:gd name="f22" fmla="val 349"/>
                <a:gd name="f23" fmla="val 466"/>
                <a:gd name="f24" fmla="val 382"/>
                <a:gd name="f25" fmla="val 503"/>
                <a:gd name="f26" fmla="val 420"/>
                <a:gd name="f27" fmla="val 537"/>
                <a:gd name="f28" fmla="val 460"/>
                <a:gd name="f29" fmla="val 571"/>
                <a:gd name="f30" fmla="val 502"/>
                <a:gd name="f31" fmla="val 603"/>
                <a:gd name="f32" fmla="val 544"/>
                <a:gd name="f33" fmla="val 635"/>
                <a:gd name="f34" fmla="val 587"/>
                <a:gd name="f35" fmla="val 668"/>
                <a:gd name="f36" fmla="val 628"/>
                <a:gd name="f37" fmla="val 700"/>
                <a:gd name="f38" fmla="val 667"/>
                <a:gd name="f39" fmla="val 734"/>
                <a:gd name="f40" fmla="val 703"/>
                <a:gd name="f41" fmla="val 771"/>
                <a:gd name="f42" fmla="val 736"/>
                <a:gd name="f43" fmla="val 808"/>
                <a:gd name="f44" fmla="val 763"/>
                <a:gd name="f45" fmla="val 848"/>
                <a:gd name="f46" fmla="val 786"/>
                <a:gd name="f47" fmla="val 893"/>
                <a:gd name="f48" fmla="val 800"/>
                <a:gd name="f49" fmla="val 937"/>
                <a:gd name="f50" fmla="val 809"/>
                <a:gd name="f51" fmla="val 986"/>
                <a:gd name="f52" fmla="val 813"/>
                <a:gd name="f53" fmla="val 1034"/>
                <a:gd name="f54" fmla="val 812"/>
                <a:gd name="f55" fmla="val 1085"/>
                <a:gd name="f56" fmla="val 1136"/>
                <a:gd name="f57" fmla="val 803"/>
                <a:gd name="f58" fmla="val 1189"/>
                <a:gd name="f59" fmla="val 796"/>
                <a:gd name="f60" fmla="val 1242"/>
                <a:gd name="f61" fmla="val 788"/>
                <a:gd name="f62" fmla="val 1295"/>
                <a:gd name="f63" fmla="val 782"/>
                <a:gd name="f64" fmla="val 1348"/>
                <a:gd name="f65" fmla="val 778"/>
                <a:gd name="f66" fmla="val 1401"/>
                <a:gd name="f67" fmla="val 775"/>
                <a:gd name="f68" fmla="val 1452"/>
                <a:gd name="f69" fmla="val 1502"/>
                <a:gd name="f70" fmla="val 784"/>
                <a:gd name="f71" fmla="val 1551"/>
                <a:gd name="f72" fmla="val 797"/>
                <a:gd name="f73" fmla="val 1602"/>
                <a:gd name="f74" fmla="val 817"/>
                <a:gd name="f75" fmla="val 1652"/>
                <a:gd name="f76" fmla="val 841"/>
                <a:gd name="f77" fmla="val 1702"/>
                <a:gd name="f78" fmla="val 868"/>
                <a:gd name="f79" fmla="val 1752"/>
                <a:gd name="f80" fmla="val 896"/>
                <a:gd name="f81" fmla="val 1801"/>
                <a:gd name="f82" fmla="val 926"/>
                <a:gd name="f83" fmla="val 1851"/>
                <a:gd name="f84" fmla="val 953"/>
                <a:gd name="f85" fmla="val 1901"/>
                <a:gd name="f86" fmla="val 980"/>
                <a:gd name="f87" fmla="val 1952"/>
                <a:gd name="f88" fmla="val 1003"/>
                <a:gd name="f89" fmla="val 2003"/>
                <a:gd name="f90" fmla="val 1021"/>
                <a:gd name="f91" fmla="val 2054"/>
                <a:gd name="f92" fmla="val 1031"/>
                <a:gd name="f93" fmla="val 2106"/>
                <a:gd name="f94" fmla="val 2160"/>
                <a:gd name="f95" fmla="val 2214"/>
                <a:gd name="f96" fmla="val 2266"/>
                <a:gd name="f97" fmla="val 2317"/>
                <a:gd name="f98" fmla="val 2368"/>
                <a:gd name="f99" fmla="val 2419"/>
                <a:gd name="f100" fmla="val 2469"/>
                <a:gd name="f101" fmla="val 2519"/>
                <a:gd name="f102" fmla="val 2568"/>
                <a:gd name="f103" fmla="val 2618"/>
                <a:gd name="f104" fmla="val 2668"/>
                <a:gd name="f105" fmla="val 2718"/>
                <a:gd name="f106" fmla="val 2769"/>
                <a:gd name="f107" fmla="val 2818"/>
                <a:gd name="f108" fmla="val 2868"/>
                <a:gd name="f109" fmla="val 2919"/>
                <a:gd name="f110" fmla="val 2972"/>
                <a:gd name="f111" fmla="val 3025"/>
                <a:gd name="f112" fmla="val 3078"/>
                <a:gd name="f113" fmla="val 3131"/>
                <a:gd name="f114" fmla="val 3184"/>
                <a:gd name="f115" fmla="val 3235"/>
                <a:gd name="f116" fmla="val 3286"/>
                <a:gd name="f117" fmla="val 3334"/>
                <a:gd name="f118" fmla="val 3383"/>
                <a:gd name="f119" fmla="val 3427"/>
                <a:gd name="f120" fmla="val 3472"/>
                <a:gd name="f121" fmla="val 3512"/>
                <a:gd name="f122" fmla="val 3549"/>
                <a:gd name="f123" fmla="val 3586"/>
                <a:gd name="f124" fmla="val 3620"/>
                <a:gd name="f125" fmla="val 3652"/>
                <a:gd name="f126" fmla="val 3685"/>
                <a:gd name="f127" fmla="val 3717"/>
                <a:gd name="f128" fmla="val 3749"/>
                <a:gd name="f129" fmla="val 3783"/>
                <a:gd name="f130" fmla="val 3817"/>
                <a:gd name="f131" fmla="val 3854"/>
                <a:gd name="f132" fmla="val 3893"/>
                <a:gd name="f133" fmla="val 3939"/>
                <a:gd name="f134" fmla="val 3989"/>
                <a:gd name="f135" fmla="val 4042"/>
                <a:gd name="f136" fmla="val 4097"/>
                <a:gd name="f137" fmla="val 4154"/>
                <a:gd name="f138" fmla="val 4210"/>
                <a:gd name="f139" fmla="val 4265"/>
                <a:gd name="f140" fmla="val 17"/>
                <a:gd name="f141" fmla="val 4278"/>
                <a:gd name="f142" fmla="val 33"/>
                <a:gd name="f143" fmla="val 4232"/>
                <a:gd name="f144" fmla="val 46"/>
                <a:gd name="f145" fmla="val 4183"/>
                <a:gd name="f146" fmla="val 60"/>
                <a:gd name="f147" fmla="val 4131"/>
                <a:gd name="f148" fmla="val 75"/>
                <a:gd name="f149" fmla="val 4075"/>
                <a:gd name="f150" fmla="val 90"/>
                <a:gd name="f151" fmla="val 4019"/>
                <a:gd name="f152" fmla="val 109"/>
                <a:gd name="f153" fmla="val 3964"/>
                <a:gd name="f154" fmla="val 129"/>
                <a:gd name="f155" fmla="val 3909"/>
                <a:gd name="f156" fmla="val 156"/>
                <a:gd name="f157" fmla="val 3855"/>
                <a:gd name="f158" fmla="val 186"/>
                <a:gd name="f159" fmla="val 3804"/>
                <a:gd name="f160" fmla="val 222"/>
                <a:gd name="f161" fmla="val 3756"/>
                <a:gd name="f162" fmla="val 261"/>
                <a:gd name="f163" fmla="val 3713"/>
                <a:gd name="f164" fmla="val 303"/>
                <a:gd name="f165" fmla="val 3672"/>
                <a:gd name="f166" fmla="val 348"/>
                <a:gd name="f167" fmla="val 3634"/>
                <a:gd name="f168" fmla="val 392"/>
                <a:gd name="f169" fmla="val 3599"/>
                <a:gd name="f170" fmla="val 438"/>
                <a:gd name="f171" fmla="val 3565"/>
                <a:gd name="f172" fmla="val 482"/>
                <a:gd name="f173" fmla="val 3531"/>
                <a:gd name="f174" fmla="val 523"/>
                <a:gd name="f175" fmla="val 3499"/>
                <a:gd name="f176" fmla="val 561"/>
                <a:gd name="f177" fmla="val 3466"/>
                <a:gd name="f178" fmla="val 594"/>
                <a:gd name="f179" fmla="val 3434"/>
                <a:gd name="f180" fmla="val 620"/>
                <a:gd name="f181" fmla="val 3400"/>
                <a:gd name="f182" fmla="val 638"/>
                <a:gd name="f183" fmla="val 3367"/>
                <a:gd name="f184" fmla="val 647"/>
                <a:gd name="f185" fmla="val 3336"/>
                <a:gd name="f186" fmla="val 652"/>
                <a:gd name="f187" fmla="val 3302"/>
                <a:gd name="f188" fmla="val 654"/>
                <a:gd name="f189" fmla="val 3265"/>
                <a:gd name="f190" fmla="val 651"/>
                <a:gd name="f191" fmla="val 3224"/>
                <a:gd name="f192" fmla="val 3181"/>
                <a:gd name="f193" fmla="val 642"/>
                <a:gd name="f194" fmla="val 3137"/>
                <a:gd name="f195" fmla="val 637"/>
                <a:gd name="f196" fmla="val 3091"/>
                <a:gd name="f197" fmla="val 626"/>
                <a:gd name="f198" fmla="val 3021"/>
                <a:gd name="f199" fmla="val 2952"/>
                <a:gd name="f200" fmla="val 616"/>
                <a:gd name="f201" fmla="val 2881"/>
                <a:gd name="f202" fmla="val 618"/>
                <a:gd name="f203" fmla="val 2809"/>
                <a:gd name="f204" fmla="val 2737"/>
                <a:gd name="f205" fmla="val 2681"/>
                <a:gd name="f206" fmla="val 661"/>
                <a:gd name="f207" fmla="val 2626"/>
                <a:gd name="f208" fmla="val 685"/>
                <a:gd name="f209" fmla="val 2574"/>
                <a:gd name="f210" fmla="val 711"/>
                <a:gd name="f211" fmla="val 2521"/>
                <a:gd name="f212" fmla="val 739"/>
                <a:gd name="f213" fmla="val 2472"/>
                <a:gd name="f214" fmla="val 767"/>
                <a:gd name="f215" fmla="val 2423"/>
                <a:gd name="f216" fmla="val 791"/>
                <a:gd name="f217" fmla="val 2381"/>
                <a:gd name="f218" fmla="val 2342"/>
                <a:gd name="f219" fmla="val 834"/>
                <a:gd name="f220" fmla="val 2303"/>
                <a:gd name="f221" fmla="val 851"/>
                <a:gd name="f222" fmla="val 2265"/>
                <a:gd name="f223" fmla="val 864"/>
                <a:gd name="f224" fmla="val 2228"/>
                <a:gd name="f225" fmla="val 873"/>
                <a:gd name="f226" fmla="val 2194"/>
                <a:gd name="f227" fmla="val 876"/>
                <a:gd name="f228" fmla="val 2126"/>
                <a:gd name="f229" fmla="val 2092"/>
                <a:gd name="f230" fmla="val 2055"/>
                <a:gd name="f231" fmla="val 2017"/>
                <a:gd name="f232" fmla="val 1978"/>
                <a:gd name="f233" fmla="val 1939"/>
                <a:gd name="f234" fmla="val 1897"/>
                <a:gd name="f235" fmla="val 1848"/>
                <a:gd name="f236" fmla="val 1799"/>
                <a:gd name="f237" fmla="val 1746"/>
                <a:gd name="f238" fmla="val 1694"/>
                <a:gd name="f239" fmla="val 1639"/>
                <a:gd name="f240" fmla="val 1583"/>
                <a:gd name="f241" fmla="val 1511"/>
                <a:gd name="f242" fmla="val 1439"/>
                <a:gd name="f243" fmla="val 1368"/>
                <a:gd name="f244" fmla="val 1299"/>
                <a:gd name="f245" fmla="val 1229"/>
                <a:gd name="f246" fmla="val 1183"/>
                <a:gd name="f247" fmla="val 1139"/>
                <a:gd name="f248" fmla="val 1096"/>
                <a:gd name="f249" fmla="val 1055"/>
                <a:gd name="f250" fmla="val 1018"/>
                <a:gd name="f251" fmla="val 984"/>
                <a:gd name="f252" fmla="val 920"/>
                <a:gd name="f253" fmla="val 886"/>
                <a:gd name="f254" fmla="val 854"/>
                <a:gd name="f255" fmla="val 822"/>
                <a:gd name="f256" fmla="val 789"/>
                <a:gd name="f257" fmla="val 755"/>
                <a:gd name="f258" fmla="val 721"/>
                <a:gd name="f259" fmla="val 686"/>
                <a:gd name="f260" fmla="val 648"/>
                <a:gd name="f261" fmla="val 607"/>
                <a:gd name="f262" fmla="val 564"/>
                <a:gd name="f263" fmla="val 516"/>
                <a:gd name="f264" fmla="val 465"/>
                <a:gd name="f265" fmla="val 411"/>
                <a:gd name="f266" fmla="val 356"/>
                <a:gd name="f267" fmla="val 301"/>
                <a:gd name="f268" fmla="val 245"/>
                <a:gd name="f269" fmla="val 189"/>
                <a:gd name="f270" fmla="val 137"/>
                <a:gd name="f271" fmla="val 88"/>
                <a:gd name="f272" fmla="val 42"/>
                <a:gd name="f273" fmla="*/ f0 1 1037"/>
                <a:gd name="f274" fmla="*/ f1 1 4320"/>
                <a:gd name="f275" fmla="+- f4 0 f2"/>
                <a:gd name="f276" fmla="+- f3 0 f2"/>
                <a:gd name="f277" fmla="*/ f276 1 1037"/>
                <a:gd name="f278" fmla="*/ f275 1 4320"/>
                <a:gd name="f279" fmla="*/ 0 1 f277"/>
                <a:gd name="f280" fmla="*/ f3 1 f277"/>
                <a:gd name="f281" fmla="*/ 0 1 f278"/>
                <a:gd name="f282" fmla="*/ f4 1 f278"/>
                <a:gd name="f283" fmla="*/ f279 f273 1"/>
                <a:gd name="f284" fmla="*/ f280 f273 1"/>
                <a:gd name="f285" fmla="*/ f282 f274 1"/>
                <a:gd name="f286" fmla="*/ f281 f274 1"/>
              </a:gdLst>
              <a:ahLst/>
              <a:cxnLst>
                <a:cxn ang="3cd4">
                  <a:pos x="hc" y="t"/>
                </a:cxn>
                <a:cxn ang="0">
                  <a:pos x="r" y="vc"/>
                </a:cxn>
                <a:cxn ang="cd4">
                  <a:pos x="hc" y="b"/>
                </a:cxn>
                <a:cxn ang="cd2">
                  <a:pos x="l" y="vc"/>
                </a:cxn>
              </a:cxnLst>
              <a:rect l="f283" t="f286" r="f284" b="f285"/>
              <a:pathLst>
                <a:path w="1037" h="4320">
                  <a:moveTo>
                    <a:pt x="f2" y="f2"/>
                  </a:moveTo>
                  <a:lnTo>
                    <a:pt x="f5" y="f2"/>
                  </a:lnTo>
                  <a:lnTo>
                    <a:pt x="f6" y="f7"/>
                  </a:lnTo>
                  <a:lnTo>
                    <a:pt x="f8" y="f9"/>
                  </a:lnTo>
                  <a:lnTo>
                    <a:pt x="f10" y="f11"/>
                  </a:lnTo>
                  <a:lnTo>
                    <a:pt x="f12" y="f13"/>
                  </a:lnTo>
                  <a:lnTo>
                    <a:pt x="f14" y="f15"/>
                  </a:lnTo>
                  <a:lnTo>
                    <a:pt x="f16" y="f17"/>
                  </a:lnTo>
                  <a:lnTo>
                    <a:pt x="f18" y="f19"/>
                  </a:lnTo>
                  <a:lnTo>
                    <a:pt x="f20" y="f21"/>
                  </a:lnTo>
                  <a:lnTo>
                    <a:pt x="f22" y="f23"/>
                  </a:lnTo>
                  <a:lnTo>
                    <a:pt x="f24" y="f25"/>
                  </a:lnTo>
                  <a:lnTo>
                    <a:pt x="f26" y="f27"/>
                  </a:lnTo>
                  <a:lnTo>
                    <a:pt x="f28" y="f29"/>
                  </a:lnTo>
                  <a:lnTo>
                    <a:pt x="f30" y="f31"/>
                  </a:lnTo>
                  <a:lnTo>
                    <a:pt x="f32" y="f33"/>
                  </a:lnTo>
                  <a:lnTo>
                    <a:pt x="f34" y="f35"/>
                  </a:lnTo>
                  <a:lnTo>
                    <a:pt x="f36" y="f37"/>
                  </a:lnTo>
                  <a:lnTo>
                    <a:pt x="f38" y="f39"/>
                  </a:lnTo>
                  <a:lnTo>
                    <a:pt x="f40" y="f41"/>
                  </a:lnTo>
                  <a:lnTo>
                    <a:pt x="f42" y="f43"/>
                  </a:lnTo>
                  <a:lnTo>
                    <a:pt x="f44" y="f45"/>
                  </a:lnTo>
                  <a:lnTo>
                    <a:pt x="f46" y="f47"/>
                  </a:lnTo>
                  <a:lnTo>
                    <a:pt x="f48" y="f49"/>
                  </a:lnTo>
                  <a:lnTo>
                    <a:pt x="f50" y="f51"/>
                  </a:lnTo>
                  <a:lnTo>
                    <a:pt x="f52" y="f53"/>
                  </a:lnTo>
                  <a:lnTo>
                    <a:pt x="f54" y="f55"/>
                  </a:lnTo>
                  <a:lnTo>
                    <a:pt x="f43" y="f56"/>
                  </a:lnTo>
                  <a:lnTo>
                    <a:pt x="f57" y="f58"/>
                  </a:lnTo>
                  <a:lnTo>
                    <a:pt x="f59" y="f60"/>
                  </a:lnTo>
                  <a:lnTo>
                    <a:pt x="f61" y="f62"/>
                  </a:lnTo>
                  <a:lnTo>
                    <a:pt x="f63" y="f64"/>
                  </a:lnTo>
                  <a:lnTo>
                    <a:pt x="f65" y="f66"/>
                  </a:lnTo>
                  <a:lnTo>
                    <a:pt x="f67" y="f68"/>
                  </a:lnTo>
                  <a:lnTo>
                    <a:pt x="f65" y="f69"/>
                  </a:lnTo>
                  <a:lnTo>
                    <a:pt x="f70" y="f71"/>
                  </a:lnTo>
                  <a:lnTo>
                    <a:pt x="f72" y="f73"/>
                  </a:lnTo>
                  <a:lnTo>
                    <a:pt x="f74" y="f75"/>
                  </a:lnTo>
                  <a:lnTo>
                    <a:pt x="f76" y="f77"/>
                  </a:lnTo>
                  <a:lnTo>
                    <a:pt x="f78" y="f79"/>
                  </a:lnTo>
                  <a:lnTo>
                    <a:pt x="f80" y="f81"/>
                  </a:lnTo>
                  <a:lnTo>
                    <a:pt x="f82" y="f83"/>
                  </a:lnTo>
                  <a:lnTo>
                    <a:pt x="f84" y="f85"/>
                  </a:lnTo>
                  <a:lnTo>
                    <a:pt x="f86" y="f87"/>
                  </a:lnTo>
                  <a:lnTo>
                    <a:pt x="f88" y="f89"/>
                  </a:lnTo>
                  <a:lnTo>
                    <a:pt x="f90" y="f91"/>
                  </a:lnTo>
                  <a:lnTo>
                    <a:pt x="f92" y="f93"/>
                  </a:lnTo>
                  <a:lnTo>
                    <a:pt x="f3" y="f94"/>
                  </a:lnTo>
                  <a:lnTo>
                    <a:pt x="f92" y="f95"/>
                  </a:lnTo>
                  <a:lnTo>
                    <a:pt x="f90" y="f96"/>
                  </a:lnTo>
                  <a:lnTo>
                    <a:pt x="f88" y="f97"/>
                  </a:lnTo>
                  <a:lnTo>
                    <a:pt x="f86" y="f98"/>
                  </a:lnTo>
                  <a:lnTo>
                    <a:pt x="f84" y="f99"/>
                  </a:lnTo>
                  <a:lnTo>
                    <a:pt x="f82" y="f100"/>
                  </a:lnTo>
                  <a:lnTo>
                    <a:pt x="f80" y="f101"/>
                  </a:lnTo>
                  <a:lnTo>
                    <a:pt x="f78" y="f102"/>
                  </a:lnTo>
                  <a:lnTo>
                    <a:pt x="f76" y="f103"/>
                  </a:lnTo>
                  <a:lnTo>
                    <a:pt x="f74" y="f104"/>
                  </a:lnTo>
                  <a:lnTo>
                    <a:pt x="f72" y="f105"/>
                  </a:lnTo>
                  <a:lnTo>
                    <a:pt x="f70" y="f106"/>
                  </a:lnTo>
                  <a:lnTo>
                    <a:pt x="f65" y="f107"/>
                  </a:lnTo>
                  <a:lnTo>
                    <a:pt x="f67" y="f108"/>
                  </a:lnTo>
                  <a:lnTo>
                    <a:pt x="f65" y="f109"/>
                  </a:lnTo>
                  <a:lnTo>
                    <a:pt x="f63" y="f110"/>
                  </a:lnTo>
                  <a:lnTo>
                    <a:pt x="f61" y="f111"/>
                  </a:lnTo>
                  <a:lnTo>
                    <a:pt x="f59" y="f112"/>
                  </a:lnTo>
                  <a:lnTo>
                    <a:pt x="f57" y="f113"/>
                  </a:lnTo>
                  <a:lnTo>
                    <a:pt x="f43" y="f114"/>
                  </a:lnTo>
                  <a:lnTo>
                    <a:pt x="f54" y="f115"/>
                  </a:lnTo>
                  <a:lnTo>
                    <a:pt x="f52" y="f116"/>
                  </a:lnTo>
                  <a:lnTo>
                    <a:pt x="f50" y="f117"/>
                  </a:lnTo>
                  <a:lnTo>
                    <a:pt x="f48" y="f118"/>
                  </a:lnTo>
                  <a:lnTo>
                    <a:pt x="f46" y="f119"/>
                  </a:lnTo>
                  <a:lnTo>
                    <a:pt x="f44" y="f120"/>
                  </a:lnTo>
                  <a:lnTo>
                    <a:pt x="f42" y="f121"/>
                  </a:lnTo>
                  <a:lnTo>
                    <a:pt x="f40" y="f122"/>
                  </a:lnTo>
                  <a:lnTo>
                    <a:pt x="f38" y="f123"/>
                  </a:lnTo>
                  <a:lnTo>
                    <a:pt x="f36" y="f124"/>
                  </a:lnTo>
                  <a:lnTo>
                    <a:pt x="f34" y="f125"/>
                  </a:lnTo>
                  <a:lnTo>
                    <a:pt x="f32" y="f126"/>
                  </a:lnTo>
                  <a:lnTo>
                    <a:pt x="f30" y="f127"/>
                  </a:lnTo>
                  <a:lnTo>
                    <a:pt x="f28" y="f128"/>
                  </a:lnTo>
                  <a:lnTo>
                    <a:pt x="f26" y="f129"/>
                  </a:lnTo>
                  <a:lnTo>
                    <a:pt x="f24" y="f130"/>
                  </a:lnTo>
                  <a:lnTo>
                    <a:pt x="f22" y="f131"/>
                  </a:lnTo>
                  <a:lnTo>
                    <a:pt x="f20" y="f132"/>
                  </a:lnTo>
                  <a:lnTo>
                    <a:pt x="f18" y="f133"/>
                  </a:lnTo>
                  <a:lnTo>
                    <a:pt x="f16" y="f134"/>
                  </a:lnTo>
                  <a:lnTo>
                    <a:pt x="f14" y="f135"/>
                  </a:lnTo>
                  <a:lnTo>
                    <a:pt x="f12" y="f136"/>
                  </a:lnTo>
                  <a:lnTo>
                    <a:pt x="f10" y="f137"/>
                  </a:lnTo>
                  <a:lnTo>
                    <a:pt x="f8" y="f138"/>
                  </a:lnTo>
                  <a:lnTo>
                    <a:pt x="f6" y="f139"/>
                  </a:lnTo>
                  <a:lnTo>
                    <a:pt x="f5" y="f4"/>
                  </a:lnTo>
                  <a:lnTo>
                    <a:pt x="f2" y="f4"/>
                  </a:lnTo>
                  <a:lnTo>
                    <a:pt x="f140" y="f141"/>
                  </a:lnTo>
                  <a:lnTo>
                    <a:pt x="f142" y="f143"/>
                  </a:lnTo>
                  <a:lnTo>
                    <a:pt x="f144" y="f145"/>
                  </a:lnTo>
                  <a:lnTo>
                    <a:pt x="f146" y="f147"/>
                  </a:lnTo>
                  <a:lnTo>
                    <a:pt x="f148" y="f149"/>
                  </a:lnTo>
                  <a:lnTo>
                    <a:pt x="f150" y="f151"/>
                  </a:lnTo>
                  <a:lnTo>
                    <a:pt x="f152" y="f153"/>
                  </a:lnTo>
                  <a:lnTo>
                    <a:pt x="f154" y="f155"/>
                  </a:lnTo>
                  <a:lnTo>
                    <a:pt x="f156" y="f157"/>
                  </a:lnTo>
                  <a:lnTo>
                    <a:pt x="f158" y="f159"/>
                  </a:lnTo>
                  <a:lnTo>
                    <a:pt x="f160" y="f161"/>
                  </a:lnTo>
                  <a:lnTo>
                    <a:pt x="f162" y="f163"/>
                  </a:lnTo>
                  <a:lnTo>
                    <a:pt x="f164" y="f165"/>
                  </a:lnTo>
                  <a:lnTo>
                    <a:pt x="f166" y="f167"/>
                  </a:lnTo>
                  <a:lnTo>
                    <a:pt x="f168" y="f169"/>
                  </a:lnTo>
                  <a:lnTo>
                    <a:pt x="f170" y="f171"/>
                  </a:lnTo>
                  <a:lnTo>
                    <a:pt x="f172" y="f173"/>
                  </a:lnTo>
                  <a:lnTo>
                    <a:pt x="f174" y="f175"/>
                  </a:lnTo>
                  <a:lnTo>
                    <a:pt x="f176" y="f177"/>
                  </a:lnTo>
                  <a:lnTo>
                    <a:pt x="f178" y="f179"/>
                  </a:lnTo>
                  <a:lnTo>
                    <a:pt x="f180" y="f181"/>
                  </a:lnTo>
                  <a:lnTo>
                    <a:pt x="f182" y="f183"/>
                  </a:lnTo>
                  <a:lnTo>
                    <a:pt x="f184" y="f185"/>
                  </a:lnTo>
                  <a:lnTo>
                    <a:pt x="f186" y="f187"/>
                  </a:lnTo>
                  <a:lnTo>
                    <a:pt x="f188" y="f189"/>
                  </a:lnTo>
                  <a:lnTo>
                    <a:pt x="f190" y="f191"/>
                  </a:lnTo>
                  <a:lnTo>
                    <a:pt x="f184" y="f192"/>
                  </a:lnTo>
                  <a:lnTo>
                    <a:pt x="f193" y="f194"/>
                  </a:lnTo>
                  <a:lnTo>
                    <a:pt x="f195" y="f196"/>
                  </a:lnTo>
                  <a:lnTo>
                    <a:pt x="f197" y="f198"/>
                  </a:lnTo>
                  <a:lnTo>
                    <a:pt x="f180" y="f199"/>
                  </a:lnTo>
                  <a:lnTo>
                    <a:pt x="f200" y="f201"/>
                  </a:lnTo>
                  <a:lnTo>
                    <a:pt x="f202" y="f203"/>
                  </a:lnTo>
                  <a:lnTo>
                    <a:pt x="f36" y="f204"/>
                  </a:lnTo>
                  <a:lnTo>
                    <a:pt x="f193" y="f205"/>
                  </a:lnTo>
                  <a:lnTo>
                    <a:pt x="f206" y="f207"/>
                  </a:lnTo>
                  <a:lnTo>
                    <a:pt x="f208" y="f209"/>
                  </a:lnTo>
                  <a:lnTo>
                    <a:pt x="f210" y="f211"/>
                  </a:lnTo>
                  <a:lnTo>
                    <a:pt x="f212" y="f213"/>
                  </a:lnTo>
                  <a:lnTo>
                    <a:pt x="f214" y="f215"/>
                  </a:lnTo>
                  <a:lnTo>
                    <a:pt x="f216" y="f217"/>
                  </a:lnTo>
                  <a:lnTo>
                    <a:pt x="f52" y="f218"/>
                  </a:lnTo>
                  <a:lnTo>
                    <a:pt x="f219" y="f220"/>
                  </a:lnTo>
                  <a:lnTo>
                    <a:pt x="f221" y="f222"/>
                  </a:lnTo>
                  <a:lnTo>
                    <a:pt x="f223" y="f224"/>
                  </a:lnTo>
                  <a:lnTo>
                    <a:pt x="f225" y="f226"/>
                  </a:lnTo>
                  <a:lnTo>
                    <a:pt x="f227" y="f94"/>
                  </a:lnTo>
                  <a:lnTo>
                    <a:pt x="f225" y="f228"/>
                  </a:lnTo>
                  <a:lnTo>
                    <a:pt x="f223" y="f229"/>
                  </a:lnTo>
                  <a:lnTo>
                    <a:pt x="f221" y="f230"/>
                  </a:lnTo>
                  <a:lnTo>
                    <a:pt x="f219" y="f231"/>
                  </a:lnTo>
                  <a:lnTo>
                    <a:pt x="f52" y="f232"/>
                  </a:lnTo>
                  <a:lnTo>
                    <a:pt x="f216" y="f233"/>
                  </a:lnTo>
                  <a:lnTo>
                    <a:pt x="f214" y="f234"/>
                  </a:lnTo>
                  <a:lnTo>
                    <a:pt x="f212" y="f235"/>
                  </a:lnTo>
                  <a:lnTo>
                    <a:pt x="f210" y="f236"/>
                  </a:lnTo>
                  <a:lnTo>
                    <a:pt x="f208" y="f237"/>
                  </a:lnTo>
                  <a:lnTo>
                    <a:pt x="f206" y="f238"/>
                  </a:lnTo>
                  <a:lnTo>
                    <a:pt x="f193" y="f239"/>
                  </a:lnTo>
                  <a:lnTo>
                    <a:pt x="f36" y="f240"/>
                  </a:lnTo>
                  <a:lnTo>
                    <a:pt x="f202" y="f241"/>
                  </a:lnTo>
                  <a:lnTo>
                    <a:pt x="f200" y="f242"/>
                  </a:lnTo>
                  <a:lnTo>
                    <a:pt x="f180" y="f243"/>
                  </a:lnTo>
                  <a:lnTo>
                    <a:pt x="f197" y="f244"/>
                  </a:lnTo>
                  <a:lnTo>
                    <a:pt x="f195" y="f245"/>
                  </a:lnTo>
                  <a:lnTo>
                    <a:pt x="f193" y="f246"/>
                  </a:lnTo>
                  <a:lnTo>
                    <a:pt x="f184" y="f247"/>
                  </a:lnTo>
                  <a:lnTo>
                    <a:pt x="f190" y="f248"/>
                  </a:lnTo>
                  <a:lnTo>
                    <a:pt x="f188" y="f249"/>
                  </a:lnTo>
                  <a:lnTo>
                    <a:pt x="f186" y="f250"/>
                  </a:lnTo>
                  <a:lnTo>
                    <a:pt x="f184" y="f251"/>
                  </a:lnTo>
                  <a:lnTo>
                    <a:pt x="f182" y="f84"/>
                  </a:lnTo>
                  <a:lnTo>
                    <a:pt x="f180" y="f252"/>
                  </a:lnTo>
                  <a:lnTo>
                    <a:pt x="f178" y="f253"/>
                  </a:lnTo>
                  <a:lnTo>
                    <a:pt x="f176" y="f254"/>
                  </a:lnTo>
                  <a:lnTo>
                    <a:pt x="f174" y="f255"/>
                  </a:lnTo>
                  <a:lnTo>
                    <a:pt x="f172" y="f256"/>
                  </a:lnTo>
                  <a:lnTo>
                    <a:pt x="f170" y="f257"/>
                  </a:lnTo>
                  <a:lnTo>
                    <a:pt x="f168" y="f258"/>
                  </a:lnTo>
                  <a:lnTo>
                    <a:pt x="f166" y="f259"/>
                  </a:lnTo>
                  <a:lnTo>
                    <a:pt x="f164" y="f260"/>
                  </a:lnTo>
                  <a:lnTo>
                    <a:pt x="f162" y="f261"/>
                  </a:lnTo>
                  <a:lnTo>
                    <a:pt x="f160" y="f262"/>
                  </a:lnTo>
                  <a:lnTo>
                    <a:pt x="f158" y="f263"/>
                  </a:lnTo>
                  <a:lnTo>
                    <a:pt x="f156" y="f264"/>
                  </a:lnTo>
                  <a:lnTo>
                    <a:pt x="f154" y="f265"/>
                  </a:lnTo>
                  <a:lnTo>
                    <a:pt x="f152" y="f266"/>
                  </a:lnTo>
                  <a:lnTo>
                    <a:pt x="f150" y="f267"/>
                  </a:lnTo>
                  <a:lnTo>
                    <a:pt x="f148" y="f268"/>
                  </a:lnTo>
                  <a:lnTo>
                    <a:pt x="f146" y="f269"/>
                  </a:lnTo>
                  <a:lnTo>
                    <a:pt x="f144" y="f270"/>
                  </a:lnTo>
                  <a:lnTo>
                    <a:pt x="f142" y="f271"/>
                  </a:lnTo>
                  <a:lnTo>
                    <a:pt x="f140" y="f272"/>
                  </a:lnTo>
                  <a:lnTo>
                    <a:pt x="f2" y="f2"/>
                  </a:lnTo>
                  <a:lnTo>
                    <a:pt x="f2" y="f2"/>
                  </a:lnTo>
                  <a:close/>
                </a:path>
              </a:pathLst>
            </a:custGeom>
            <a:solidFill>
              <a:srgbClr val="E32D91"/>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grpSp>
    </p:spTree>
    <p:extLst>
      <p:ext uri="{BB962C8B-B14F-4D97-AF65-F5344CB8AC3E}">
        <p14:creationId xmlns:p14="http://schemas.microsoft.com/office/powerpoint/2010/main" val="403520886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p>
        </p:txBody>
      </p:sp>
      <p:sp>
        <p:nvSpPr>
          <p:cNvPr id="3" name="Content Placeholder 2"/>
          <p:cNvSpPr txBox="1">
            <a:spLocks noGrp="1"/>
          </p:cNvSpPr>
          <p:nvPr>
            <p:ph idx="1"/>
          </p:nvPr>
        </p:nvSpPr>
        <p:spPr>
          <a:xfrm>
            <a:off x="942975" y="2286000"/>
            <a:ext cx="3593591" cy="3619496"/>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txBox="1">
            <a:spLocks noGrp="1"/>
          </p:cNvSpPr>
          <p:nvPr>
            <p:ph idx="2"/>
          </p:nvPr>
        </p:nvSpPr>
        <p:spPr>
          <a:xfrm>
            <a:off x="4985848" y="2286000"/>
            <a:ext cx="3593591" cy="3619496"/>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txBox="1">
            <a:spLocks noGrp="1"/>
          </p:cNvSpPr>
          <p:nvPr>
            <p:ph type="dt" sz="half" idx="7"/>
          </p:nvPr>
        </p:nvSpPr>
        <p:spPr/>
        <p:txBody>
          <a:bodyPr/>
          <a:lstStyle>
            <a:lvl1pPr>
              <a:defRPr/>
            </a:lvl1pPr>
          </a:lstStyle>
          <a:p>
            <a:pPr lvl="0"/>
            <a:fld id="{DA6CA6A5-75B2-42C4-9AC0-22FEAE8551AC}" type="datetime1">
              <a:rPr lang="en-GB"/>
              <a:pPr lvl="0"/>
              <a:t>14/10/2019</a:t>
            </a:fld>
            <a:endParaRPr lang="en-GB"/>
          </a:p>
        </p:txBody>
      </p:sp>
      <p:sp>
        <p:nvSpPr>
          <p:cNvPr id="6" name="Footer Placeholder 5"/>
          <p:cNvSpPr txBox="1">
            <a:spLocks noGrp="1"/>
          </p:cNvSpPr>
          <p:nvPr>
            <p:ph type="ftr" sz="quarter" idx="9"/>
          </p:nvPr>
        </p:nvSpPr>
        <p:spPr/>
        <p:txBody>
          <a:bodyPr/>
          <a:lstStyle>
            <a:lvl1pPr>
              <a:defRPr/>
            </a:lvl1pPr>
          </a:lstStyle>
          <a:p>
            <a:pPr lvl="0"/>
            <a:endParaRPr lang="en-GB"/>
          </a:p>
        </p:txBody>
      </p:sp>
      <p:sp>
        <p:nvSpPr>
          <p:cNvPr id="7" name="Slide Number Placeholder 6"/>
          <p:cNvSpPr txBox="1">
            <a:spLocks noGrp="1"/>
          </p:cNvSpPr>
          <p:nvPr>
            <p:ph type="sldNum" sz="quarter" idx="8"/>
          </p:nvPr>
        </p:nvSpPr>
        <p:spPr/>
        <p:txBody>
          <a:bodyPr/>
          <a:lstStyle>
            <a:lvl1pPr>
              <a:defRPr/>
            </a:lvl1pPr>
          </a:lstStyle>
          <a:p>
            <a:pPr lvl="0"/>
            <a:fld id="{76F0166E-AE2A-4B6D-9ACE-02998B8C5992}" type="slidenum">
              <a:t>‹#›</a:t>
            </a:fld>
            <a:endParaRPr lang="en-GB"/>
          </a:p>
        </p:txBody>
      </p:sp>
    </p:spTree>
    <p:extLst>
      <p:ext uri="{BB962C8B-B14F-4D97-AF65-F5344CB8AC3E}">
        <p14:creationId xmlns:p14="http://schemas.microsoft.com/office/powerpoint/2010/main" val="423384211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txBox="1">
            <a:spLocks noGrp="1"/>
          </p:cNvSpPr>
          <p:nvPr>
            <p:ph type="title"/>
          </p:nvPr>
        </p:nvSpPr>
        <p:spPr>
          <a:xfrm>
            <a:off x="942975" y="381003"/>
            <a:ext cx="7629525" cy="1493516"/>
          </a:xfrm>
        </p:spPr>
        <p:txBody>
          <a:bodyPr/>
          <a:lstStyle>
            <a:lvl1pPr>
              <a:defRPr/>
            </a:lvl1pPr>
          </a:lstStyle>
          <a:p>
            <a:pPr lvl="0"/>
            <a:r>
              <a:rPr lang="en-US"/>
              <a:t>Click to edit Master title style</a:t>
            </a:r>
          </a:p>
        </p:txBody>
      </p:sp>
      <p:sp>
        <p:nvSpPr>
          <p:cNvPr id="3" name="Text Placeholder 2"/>
          <p:cNvSpPr txBox="1">
            <a:spLocks noGrp="1"/>
          </p:cNvSpPr>
          <p:nvPr>
            <p:ph type="body" idx="1"/>
          </p:nvPr>
        </p:nvSpPr>
        <p:spPr>
          <a:xfrm>
            <a:off x="941832" y="2199634"/>
            <a:ext cx="3611879" cy="632527"/>
          </a:xfrm>
        </p:spPr>
        <p:txBody>
          <a:bodyPr anchor="b">
            <a:noAutofit/>
          </a:bodyPr>
          <a:lstStyle>
            <a:lvl1pPr marL="0" indent="0">
              <a:lnSpc>
                <a:spcPct val="100000"/>
              </a:lnSpc>
              <a:buNone/>
              <a:defRPr sz="1800" b="1" cap="all" spc="150">
                <a:solidFill>
                  <a:srgbClr val="454551"/>
                </a:solidFill>
              </a:defRPr>
            </a:lvl1pPr>
          </a:lstStyle>
          <a:p>
            <a:pPr lvl="0"/>
            <a:r>
              <a:rPr lang="en-US"/>
              <a:t>Edit Master text styles</a:t>
            </a:r>
          </a:p>
        </p:txBody>
      </p:sp>
      <p:sp>
        <p:nvSpPr>
          <p:cNvPr id="4" name="Content Placeholder 3"/>
          <p:cNvSpPr txBox="1">
            <a:spLocks noGrp="1"/>
          </p:cNvSpPr>
          <p:nvPr>
            <p:ph idx="2"/>
          </p:nvPr>
        </p:nvSpPr>
        <p:spPr>
          <a:xfrm>
            <a:off x="941832" y="2909099"/>
            <a:ext cx="3611879" cy="2996397"/>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txBox="1">
            <a:spLocks noGrp="1"/>
          </p:cNvSpPr>
          <p:nvPr>
            <p:ph type="body" idx="3"/>
          </p:nvPr>
        </p:nvSpPr>
        <p:spPr>
          <a:xfrm>
            <a:off x="4975396" y="2199634"/>
            <a:ext cx="3611879" cy="632527"/>
          </a:xfrm>
        </p:spPr>
        <p:txBody>
          <a:bodyPr anchor="b">
            <a:noAutofit/>
          </a:bodyPr>
          <a:lstStyle>
            <a:lvl1pPr marL="0" indent="0">
              <a:lnSpc>
                <a:spcPct val="100000"/>
              </a:lnSpc>
              <a:buNone/>
              <a:defRPr sz="1800" b="1" cap="all" spc="150">
                <a:solidFill>
                  <a:srgbClr val="454551"/>
                </a:solidFill>
              </a:defRPr>
            </a:lvl1pPr>
          </a:lstStyle>
          <a:p>
            <a:pPr lvl="0"/>
            <a:r>
              <a:rPr lang="en-US"/>
              <a:t>Edit Master text styles</a:t>
            </a:r>
          </a:p>
        </p:txBody>
      </p:sp>
      <p:sp>
        <p:nvSpPr>
          <p:cNvPr id="6" name="Content Placeholder 5"/>
          <p:cNvSpPr txBox="1">
            <a:spLocks noGrp="1"/>
          </p:cNvSpPr>
          <p:nvPr>
            <p:ph idx="4"/>
          </p:nvPr>
        </p:nvSpPr>
        <p:spPr>
          <a:xfrm>
            <a:off x="4975396" y="2909099"/>
            <a:ext cx="3611879" cy="2996397"/>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txBox="1">
            <a:spLocks noGrp="1"/>
          </p:cNvSpPr>
          <p:nvPr>
            <p:ph type="dt" sz="half" idx="7"/>
          </p:nvPr>
        </p:nvSpPr>
        <p:spPr/>
        <p:txBody>
          <a:bodyPr/>
          <a:lstStyle>
            <a:lvl1pPr>
              <a:defRPr/>
            </a:lvl1pPr>
          </a:lstStyle>
          <a:p>
            <a:pPr lvl="0"/>
            <a:fld id="{33B4BF68-F622-48C7-A350-C91C0F70D098}" type="datetime1">
              <a:rPr lang="en-GB"/>
              <a:pPr lvl="0"/>
              <a:t>14/10/2019</a:t>
            </a:fld>
            <a:endParaRPr lang="en-GB"/>
          </a:p>
        </p:txBody>
      </p:sp>
      <p:sp>
        <p:nvSpPr>
          <p:cNvPr id="8" name="Footer Placeholder 7"/>
          <p:cNvSpPr txBox="1">
            <a:spLocks noGrp="1"/>
          </p:cNvSpPr>
          <p:nvPr>
            <p:ph type="ftr" sz="quarter" idx="9"/>
          </p:nvPr>
        </p:nvSpPr>
        <p:spPr/>
        <p:txBody>
          <a:bodyPr/>
          <a:lstStyle>
            <a:lvl1pPr>
              <a:defRPr/>
            </a:lvl1pPr>
          </a:lstStyle>
          <a:p>
            <a:pPr lvl="0"/>
            <a:endParaRPr lang="en-GB"/>
          </a:p>
        </p:txBody>
      </p:sp>
      <p:sp>
        <p:nvSpPr>
          <p:cNvPr id="9" name="Slide Number Placeholder 8"/>
          <p:cNvSpPr txBox="1">
            <a:spLocks noGrp="1"/>
          </p:cNvSpPr>
          <p:nvPr>
            <p:ph type="sldNum" sz="quarter" idx="8"/>
          </p:nvPr>
        </p:nvSpPr>
        <p:spPr/>
        <p:txBody>
          <a:bodyPr/>
          <a:lstStyle>
            <a:lvl1pPr>
              <a:defRPr/>
            </a:lvl1pPr>
          </a:lstStyle>
          <a:p>
            <a:pPr lvl="0"/>
            <a:fld id="{D9871219-B5F7-4B4F-B8E0-726B9B334FDE}" type="slidenum">
              <a:t>‹#›</a:t>
            </a:fld>
            <a:endParaRPr lang="en-GB"/>
          </a:p>
        </p:txBody>
      </p:sp>
    </p:spTree>
    <p:extLst>
      <p:ext uri="{BB962C8B-B14F-4D97-AF65-F5344CB8AC3E}">
        <p14:creationId xmlns:p14="http://schemas.microsoft.com/office/powerpoint/2010/main" val="3047761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p>
        </p:txBody>
      </p:sp>
      <p:sp>
        <p:nvSpPr>
          <p:cNvPr id="3" name="Date Placeholder 2"/>
          <p:cNvSpPr txBox="1">
            <a:spLocks noGrp="1"/>
          </p:cNvSpPr>
          <p:nvPr>
            <p:ph type="dt" sz="half" idx="7"/>
          </p:nvPr>
        </p:nvSpPr>
        <p:spPr/>
        <p:txBody>
          <a:bodyPr/>
          <a:lstStyle>
            <a:lvl1pPr>
              <a:defRPr/>
            </a:lvl1pPr>
          </a:lstStyle>
          <a:p>
            <a:pPr lvl="0"/>
            <a:fld id="{36363F93-F616-4C95-8947-F7A3BF24BDC0}" type="datetime1">
              <a:rPr lang="en-GB"/>
              <a:pPr lvl="0"/>
              <a:t>14/10/2019</a:t>
            </a:fld>
            <a:endParaRPr lang="en-GB"/>
          </a:p>
        </p:txBody>
      </p:sp>
      <p:sp>
        <p:nvSpPr>
          <p:cNvPr id="4" name="Footer Placeholder 3"/>
          <p:cNvSpPr txBox="1">
            <a:spLocks noGrp="1"/>
          </p:cNvSpPr>
          <p:nvPr>
            <p:ph type="ftr" sz="quarter" idx="9"/>
          </p:nvPr>
        </p:nvSpPr>
        <p:spPr/>
        <p:txBody>
          <a:bodyPr/>
          <a:lstStyle>
            <a:lvl1pPr>
              <a:defRPr/>
            </a:lvl1pPr>
          </a:lstStyle>
          <a:p>
            <a:pPr lvl="0"/>
            <a:endParaRPr lang="en-GB"/>
          </a:p>
        </p:txBody>
      </p:sp>
      <p:sp>
        <p:nvSpPr>
          <p:cNvPr id="5" name="Slide Number Placeholder 4"/>
          <p:cNvSpPr txBox="1">
            <a:spLocks noGrp="1"/>
          </p:cNvSpPr>
          <p:nvPr>
            <p:ph type="sldNum" sz="quarter" idx="8"/>
          </p:nvPr>
        </p:nvSpPr>
        <p:spPr/>
        <p:txBody>
          <a:bodyPr/>
          <a:lstStyle>
            <a:lvl1pPr>
              <a:defRPr/>
            </a:lvl1pPr>
          </a:lstStyle>
          <a:p>
            <a:pPr lvl="0"/>
            <a:fld id="{FBEB9173-4E39-45BC-AE1F-938BD14574A4}" type="slidenum">
              <a:t>‹#›</a:t>
            </a:fld>
            <a:endParaRPr lang="en-GB"/>
          </a:p>
        </p:txBody>
      </p:sp>
    </p:spTree>
    <p:extLst>
      <p:ext uri="{BB962C8B-B14F-4D97-AF65-F5344CB8AC3E}">
        <p14:creationId xmlns:p14="http://schemas.microsoft.com/office/powerpoint/2010/main" val="315122191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txBox="1">
            <a:spLocks noGrp="1"/>
          </p:cNvSpPr>
          <p:nvPr>
            <p:ph type="dt" sz="half" idx="7"/>
          </p:nvPr>
        </p:nvSpPr>
        <p:spPr/>
        <p:txBody>
          <a:bodyPr/>
          <a:lstStyle>
            <a:lvl1pPr>
              <a:defRPr/>
            </a:lvl1pPr>
          </a:lstStyle>
          <a:p>
            <a:pPr lvl="0"/>
            <a:fld id="{EFB53533-6B80-4F1B-869F-EE0A3BA6BEBA}" type="datetime1">
              <a:rPr lang="en-GB"/>
              <a:pPr lvl="0"/>
              <a:t>14/10/2019</a:t>
            </a:fld>
            <a:endParaRPr lang="en-GB"/>
          </a:p>
        </p:txBody>
      </p:sp>
      <p:sp>
        <p:nvSpPr>
          <p:cNvPr id="3" name="Footer Placeholder 2"/>
          <p:cNvSpPr txBox="1">
            <a:spLocks noGrp="1"/>
          </p:cNvSpPr>
          <p:nvPr>
            <p:ph type="ftr" sz="quarter" idx="9"/>
          </p:nvPr>
        </p:nvSpPr>
        <p:spPr/>
        <p:txBody>
          <a:bodyPr/>
          <a:lstStyle>
            <a:lvl1pPr>
              <a:defRPr/>
            </a:lvl1pPr>
          </a:lstStyle>
          <a:p>
            <a:pPr lvl="0"/>
            <a:endParaRPr lang="en-GB"/>
          </a:p>
        </p:txBody>
      </p:sp>
      <p:sp>
        <p:nvSpPr>
          <p:cNvPr id="4" name="Slide Number Placeholder 3"/>
          <p:cNvSpPr txBox="1">
            <a:spLocks noGrp="1"/>
          </p:cNvSpPr>
          <p:nvPr>
            <p:ph type="sldNum" sz="quarter" idx="8"/>
          </p:nvPr>
        </p:nvSpPr>
        <p:spPr/>
        <p:txBody>
          <a:bodyPr/>
          <a:lstStyle>
            <a:lvl1pPr>
              <a:defRPr/>
            </a:lvl1pPr>
          </a:lstStyle>
          <a:p>
            <a:pPr lvl="0"/>
            <a:fld id="{46B8D92C-75DD-4F2F-B251-5925A7DEB568}" type="slidenum">
              <a:t>‹#›</a:t>
            </a:fld>
            <a:endParaRPr lang="en-GB"/>
          </a:p>
        </p:txBody>
      </p:sp>
    </p:spTree>
    <p:extLst>
      <p:ext uri="{BB962C8B-B14F-4D97-AF65-F5344CB8AC3E}">
        <p14:creationId xmlns:p14="http://schemas.microsoft.com/office/powerpoint/2010/main" val="13690943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Freeform 11" title="right scallop background shape"/>
          <p:cNvSpPr/>
          <p:nvPr/>
        </p:nvSpPr>
        <p:spPr>
          <a:xfrm>
            <a:off x="5542361" y="0"/>
            <a:ext cx="3601638" cy="6858000"/>
          </a:xfrm>
          <a:custGeom>
            <a:avLst/>
            <a:gdLst>
              <a:gd name="f0" fmla="val w"/>
              <a:gd name="f1" fmla="val h"/>
              <a:gd name="f2" fmla="val 0"/>
              <a:gd name="f3" fmla="val 3025"/>
              <a:gd name="f4" fmla="val 4320"/>
              <a:gd name="f5" fmla="val 3"/>
              <a:gd name="f6" fmla="val 4278"/>
              <a:gd name="f7" fmla="val 8"/>
              <a:gd name="f8" fmla="val 4243"/>
              <a:gd name="f9" fmla="val 14"/>
              <a:gd name="f10" fmla="val 4210"/>
              <a:gd name="f11" fmla="val 24"/>
              <a:gd name="f12" fmla="val 4183"/>
              <a:gd name="f13" fmla="val 34"/>
              <a:gd name="f14" fmla="val 4156"/>
              <a:gd name="f15" fmla="val 46"/>
              <a:gd name="f16" fmla="val 4133"/>
              <a:gd name="f17" fmla="val 58"/>
              <a:gd name="f18" fmla="val 4109"/>
              <a:gd name="f19" fmla="val 69"/>
              <a:gd name="f20" fmla="val 4087"/>
              <a:gd name="f21" fmla="val 80"/>
              <a:gd name="f22" fmla="val 4062"/>
              <a:gd name="f23" fmla="val 90"/>
              <a:gd name="f24" fmla="val 4036"/>
              <a:gd name="f25" fmla="val 99"/>
              <a:gd name="f26" fmla="val 4007"/>
              <a:gd name="f27" fmla="val 106"/>
              <a:gd name="f28" fmla="val 3976"/>
              <a:gd name="f29" fmla="val 111"/>
              <a:gd name="f30" fmla="val 3938"/>
              <a:gd name="f31" fmla="val 113"/>
              <a:gd name="f32" fmla="val 3895"/>
              <a:gd name="f33" fmla="val 3851"/>
              <a:gd name="f34" fmla="val 3815"/>
              <a:gd name="f35" fmla="val 3782"/>
              <a:gd name="f36" fmla="val 3752"/>
              <a:gd name="f37" fmla="val 3726"/>
              <a:gd name="f38" fmla="val 68"/>
              <a:gd name="f39" fmla="val 3702"/>
              <a:gd name="f40" fmla="val 56"/>
              <a:gd name="f41" fmla="val 3679"/>
              <a:gd name="f42" fmla="val 44"/>
              <a:gd name="f43" fmla="val 3655"/>
              <a:gd name="f44" fmla="val 33"/>
              <a:gd name="f45" fmla="val 3630"/>
              <a:gd name="f46" fmla="val 22"/>
              <a:gd name="f47" fmla="val 3604"/>
              <a:gd name="f48" fmla="val 13"/>
              <a:gd name="f49" fmla="val 3575"/>
              <a:gd name="f50" fmla="val 7"/>
              <a:gd name="f51" fmla="val 3542"/>
              <a:gd name="f52" fmla="val 1"/>
              <a:gd name="f53" fmla="val 3504"/>
              <a:gd name="f54" fmla="val 3461"/>
              <a:gd name="f55" fmla="val 3418"/>
              <a:gd name="f56" fmla="val 3380"/>
              <a:gd name="f57" fmla="val 3347"/>
              <a:gd name="f58" fmla="val 3319"/>
              <a:gd name="f59" fmla="val 3292"/>
              <a:gd name="f60" fmla="val 3267"/>
              <a:gd name="f61" fmla="val 3244"/>
              <a:gd name="f62" fmla="val 3222"/>
              <a:gd name="f63" fmla="val 3197"/>
              <a:gd name="f64" fmla="val 3171"/>
              <a:gd name="f65" fmla="val 3142"/>
              <a:gd name="f66" fmla="val 3109"/>
              <a:gd name="f67" fmla="val 3071"/>
              <a:gd name="f68" fmla="val 3028"/>
              <a:gd name="f69" fmla="val 2985"/>
              <a:gd name="f70" fmla="val 2947"/>
              <a:gd name="f71" fmla="val 2914"/>
              <a:gd name="f72" fmla="val 2885"/>
              <a:gd name="f73" fmla="val 2858"/>
              <a:gd name="f74" fmla="val 2834"/>
              <a:gd name="f75" fmla="val 2787"/>
              <a:gd name="f76" fmla="val 2763"/>
              <a:gd name="f77" fmla="val 2736"/>
              <a:gd name="f78" fmla="val 2707"/>
              <a:gd name="f79" fmla="val 2674"/>
              <a:gd name="f80" fmla="val 2637"/>
              <a:gd name="f81" fmla="val 2593"/>
              <a:gd name="f82" fmla="val 2550"/>
              <a:gd name="f83" fmla="val 2512"/>
              <a:gd name="f84" fmla="val 2479"/>
              <a:gd name="f85" fmla="val 2451"/>
              <a:gd name="f86" fmla="val 2424"/>
              <a:gd name="f87" fmla="val 2401"/>
              <a:gd name="f88" fmla="val 2354"/>
              <a:gd name="f89" fmla="val 2329"/>
              <a:gd name="f90" fmla="val 2303"/>
              <a:gd name="f91" fmla="val 2274"/>
              <a:gd name="f92" fmla="val 2241"/>
              <a:gd name="f93" fmla="val 2203"/>
              <a:gd name="f94" fmla="val 2159"/>
              <a:gd name="f95" fmla="val 2117"/>
              <a:gd name="f96" fmla="val 2079"/>
              <a:gd name="f97" fmla="val 2046"/>
              <a:gd name="f98" fmla="val 2017"/>
              <a:gd name="f99" fmla="val 1991"/>
              <a:gd name="f100" fmla="val 1966"/>
              <a:gd name="f101" fmla="val 1943"/>
              <a:gd name="f102" fmla="val 1919"/>
              <a:gd name="f103" fmla="val 1896"/>
              <a:gd name="f104" fmla="val 1869"/>
              <a:gd name="f105" fmla="val 1841"/>
              <a:gd name="f106" fmla="val 1807"/>
              <a:gd name="f107" fmla="val 1770"/>
              <a:gd name="f108" fmla="val 1727"/>
              <a:gd name="f109" fmla="val 1683"/>
              <a:gd name="f110" fmla="val 1646"/>
              <a:gd name="f111" fmla="val 1613"/>
              <a:gd name="f112" fmla="val 1583"/>
              <a:gd name="f113" fmla="val 1557"/>
              <a:gd name="f114" fmla="val 1533"/>
              <a:gd name="f115" fmla="val 1509"/>
              <a:gd name="f116" fmla="val 1486"/>
              <a:gd name="f117" fmla="val 1461"/>
              <a:gd name="f118" fmla="val 1435"/>
              <a:gd name="f119" fmla="val 1406"/>
              <a:gd name="f120" fmla="val 1373"/>
              <a:gd name="f121" fmla="val 1335"/>
              <a:gd name="f122" fmla="val 1292"/>
              <a:gd name="f123" fmla="val 1249"/>
              <a:gd name="f124" fmla="val 1211"/>
              <a:gd name="f125" fmla="val 1178"/>
              <a:gd name="f126" fmla="val 1149"/>
              <a:gd name="f127" fmla="val 1123"/>
              <a:gd name="f128" fmla="val 1098"/>
              <a:gd name="f129" fmla="val 1076"/>
              <a:gd name="f130" fmla="val 1053"/>
              <a:gd name="f131" fmla="val 1028"/>
              <a:gd name="f132" fmla="val 1001"/>
              <a:gd name="f133" fmla="val 973"/>
              <a:gd name="f134" fmla="val 940"/>
              <a:gd name="f135" fmla="val 902"/>
              <a:gd name="f136" fmla="val 859"/>
              <a:gd name="f137" fmla="val 816"/>
              <a:gd name="f138" fmla="val 778"/>
              <a:gd name="f139" fmla="val 745"/>
              <a:gd name="f140" fmla="val 716"/>
              <a:gd name="f141" fmla="val 690"/>
              <a:gd name="f142" fmla="val 665"/>
              <a:gd name="f143" fmla="val 641"/>
              <a:gd name="f144" fmla="val 618"/>
              <a:gd name="f145" fmla="val 594"/>
              <a:gd name="f146" fmla="val 568"/>
              <a:gd name="f147" fmla="val 538"/>
              <a:gd name="f148" fmla="val 505"/>
              <a:gd name="f149" fmla="val 469"/>
              <a:gd name="f150" fmla="val 424"/>
              <a:gd name="f151" fmla="val 382"/>
              <a:gd name="f152" fmla="val 344"/>
              <a:gd name="f153" fmla="val 313"/>
              <a:gd name="f154" fmla="val 284"/>
              <a:gd name="f155" fmla="val 258"/>
              <a:gd name="f156" fmla="val 233"/>
              <a:gd name="f157" fmla="val 211"/>
              <a:gd name="f158" fmla="val 187"/>
              <a:gd name="f159" fmla="val 164"/>
              <a:gd name="f160" fmla="val 137"/>
              <a:gd name="f161" fmla="val 110"/>
              <a:gd name="f162" fmla="val 77"/>
              <a:gd name="f163" fmla="val 42"/>
              <a:gd name="f164" fmla="*/ f0 1 3025"/>
              <a:gd name="f165" fmla="*/ f1 1 4320"/>
              <a:gd name="f166" fmla="+- f4 0 f2"/>
              <a:gd name="f167" fmla="+- f3 0 f2"/>
              <a:gd name="f168" fmla="*/ f167 1 3025"/>
              <a:gd name="f169" fmla="*/ f166 1 4320"/>
              <a:gd name="f170" fmla="*/ 0 1 f168"/>
              <a:gd name="f171" fmla="*/ f3 1 f168"/>
              <a:gd name="f172" fmla="*/ 0 1 f169"/>
              <a:gd name="f173" fmla="*/ f4 1 f169"/>
              <a:gd name="f174" fmla="*/ f170 f164 1"/>
              <a:gd name="f175" fmla="*/ f171 f164 1"/>
              <a:gd name="f176" fmla="*/ f173 f165 1"/>
              <a:gd name="f177" fmla="*/ f172 f165 1"/>
            </a:gdLst>
            <a:ahLst/>
            <a:cxnLst>
              <a:cxn ang="3cd4">
                <a:pos x="hc" y="t"/>
              </a:cxn>
              <a:cxn ang="0">
                <a:pos x="r" y="vc"/>
              </a:cxn>
              <a:cxn ang="cd4">
                <a:pos x="hc" y="b"/>
              </a:cxn>
              <a:cxn ang="cd2">
                <a:pos x="l" y="vc"/>
              </a:cxn>
            </a:cxnLst>
            <a:rect l="f174" t="f177" r="f175" b="f176"/>
            <a:pathLst>
              <a:path w="3025" h="4320">
                <a:moveTo>
                  <a:pt x="f2" y="f2"/>
                </a:moveTo>
                <a:lnTo>
                  <a:pt x="f3" y="f2"/>
                </a:lnTo>
                <a:lnTo>
                  <a:pt x="f3" y="f4"/>
                </a:lnTo>
                <a:lnTo>
                  <a:pt x="f2" y="f4"/>
                </a:lnTo>
                <a:lnTo>
                  <a:pt x="f5" y="f6"/>
                </a:lnTo>
                <a:lnTo>
                  <a:pt x="f7" y="f8"/>
                </a:lnTo>
                <a:lnTo>
                  <a:pt x="f9" y="f10"/>
                </a:lnTo>
                <a:lnTo>
                  <a:pt x="f11" y="f12"/>
                </a:lnTo>
                <a:lnTo>
                  <a:pt x="f13" y="f14"/>
                </a:lnTo>
                <a:lnTo>
                  <a:pt x="f15" y="f16"/>
                </a:lnTo>
                <a:lnTo>
                  <a:pt x="f17" y="f18"/>
                </a:lnTo>
                <a:lnTo>
                  <a:pt x="f19" y="f20"/>
                </a:lnTo>
                <a:lnTo>
                  <a:pt x="f21" y="f22"/>
                </a:lnTo>
                <a:lnTo>
                  <a:pt x="f23" y="f24"/>
                </a:lnTo>
                <a:lnTo>
                  <a:pt x="f25" y="f26"/>
                </a:lnTo>
                <a:lnTo>
                  <a:pt x="f27" y="f28"/>
                </a:lnTo>
                <a:lnTo>
                  <a:pt x="f29" y="f30"/>
                </a:lnTo>
                <a:lnTo>
                  <a:pt x="f31" y="f32"/>
                </a:lnTo>
                <a:lnTo>
                  <a:pt x="f29" y="f33"/>
                </a:lnTo>
                <a:lnTo>
                  <a:pt x="f27" y="f34"/>
                </a:lnTo>
                <a:lnTo>
                  <a:pt x="f25" y="f35"/>
                </a:lnTo>
                <a:lnTo>
                  <a:pt x="f23" y="f36"/>
                </a:lnTo>
                <a:lnTo>
                  <a:pt x="f21" y="f37"/>
                </a:lnTo>
                <a:lnTo>
                  <a:pt x="f38" y="f39"/>
                </a:lnTo>
                <a:lnTo>
                  <a:pt x="f40" y="f41"/>
                </a:lnTo>
                <a:lnTo>
                  <a:pt x="f42" y="f43"/>
                </a:lnTo>
                <a:lnTo>
                  <a:pt x="f44" y="f45"/>
                </a:lnTo>
                <a:lnTo>
                  <a:pt x="f46" y="f47"/>
                </a:lnTo>
                <a:lnTo>
                  <a:pt x="f48" y="f49"/>
                </a:lnTo>
                <a:lnTo>
                  <a:pt x="f50" y="f51"/>
                </a:lnTo>
                <a:lnTo>
                  <a:pt x="f52" y="f53"/>
                </a:lnTo>
                <a:lnTo>
                  <a:pt x="f2" y="f54"/>
                </a:lnTo>
                <a:lnTo>
                  <a:pt x="f52" y="f55"/>
                </a:lnTo>
                <a:lnTo>
                  <a:pt x="f50" y="f56"/>
                </a:lnTo>
                <a:lnTo>
                  <a:pt x="f48" y="f57"/>
                </a:lnTo>
                <a:lnTo>
                  <a:pt x="f46" y="f58"/>
                </a:lnTo>
                <a:lnTo>
                  <a:pt x="f44" y="f59"/>
                </a:lnTo>
                <a:lnTo>
                  <a:pt x="f42" y="f60"/>
                </a:lnTo>
                <a:lnTo>
                  <a:pt x="f40" y="f61"/>
                </a:lnTo>
                <a:lnTo>
                  <a:pt x="f38" y="f62"/>
                </a:lnTo>
                <a:lnTo>
                  <a:pt x="f21" y="f63"/>
                </a:lnTo>
                <a:lnTo>
                  <a:pt x="f23" y="f64"/>
                </a:lnTo>
                <a:lnTo>
                  <a:pt x="f25" y="f65"/>
                </a:lnTo>
                <a:lnTo>
                  <a:pt x="f27" y="f66"/>
                </a:lnTo>
                <a:lnTo>
                  <a:pt x="f29" y="f67"/>
                </a:lnTo>
                <a:lnTo>
                  <a:pt x="f31" y="f68"/>
                </a:lnTo>
                <a:lnTo>
                  <a:pt x="f29" y="f69"/>
                </a:lnTo>
                <a:lnTo>
                  <a:pt x="f27" y="f70"/>
                </a:lnTo>
                <a:lnTo>
                  <a:pt x="f25" y="f71"/>
                </a:lnTo>
                <a:lnTo>
                  <a:pt x="f23" y="f72"/>
                </a:lnTo>
                <a:lnTo>
                  <a:pt x="f21" y="f73"/>
                </a:lnTo>
                <a:lnTo>
                  <a:pt x="f38" y="f74"/>
                </a:lnTo>
                <a:lnTo>
                  <a:pt x="f42" y="f75"/>
                </a:lnTo>
                <a:lnTo>
                  <a:pt x="f44" y="f76"/>
                </a:lnTo>
                <a:lnTo>
                  <a:pt x="f46" y="f77"/>
                </a:lnTo>
                <a:lnTo>
                  <a:pt x="f48" y="f78"/>
                </a:lnTo>
                <a:lnTo>
                  <a:pt x="f50" y="f79"/>
                </a:lnTo>
                <a:lnTo>
                  <a:pt x="f52" y="f80"/>
                </a:lnTo>
                <a:lnTo>
                  <a:pt x="f2" y="f81"/>
                </a:lnTo>
                <a:lnTo>
                  <a:pt x="f52" y="f82"/>
                </a:lnTo>
                <a:lnTo>
                  <a:pt x="f50" y="f83"/>
                </a:lnTo>
                <a:lnTo>
                  <a:pt x="f48" y="f84"/>
                </a:lnTo>
                <a:lnTo>
                  <a:pt x="f46" y="f85"/>
                </a:lnTo>
                <a:lnTo>
                  <a:pt x="f44" y="f86"/>
                </a:lnTo>
                <a:lnTo>
                  <a:pt x="f42" y="f87"/>
                </a:lnTo>
                <a:lnTo>
                  <a:pt x="f38" y="f88"/>
                </a:lnTo>
                <a:lnTo>
                  <a:pt x="f21" y="f89"/>
                </a:lnTo>
                <a:lnTo>
                  <a:pt x="f23" y="f90"/>
                </a:lnTo>
                <a:lnTo>
                  <a:pt x="f25" y="f91"/>
                </a:lnTo>
                <a:lnTo>
                  <a:pt x="f27" y="f92"/>
                </a:lnTo>
                <a:lnTo>
                  <a:pt x="f29" y="f93"/>
                </a:lnTo>
                <a:lnTo>
                  <a:pt x="f31" y="f94"/>
                </a:lnTo>
                <a:lnTo>
                  <a:pt x="f29" y="f95"/>
                </a:lnTo>
                <a:lnTo>
                  <a:pt x="f27" y="f96"/>
                </a:lnTo>
                <a:lnTo>
                  <a:pt x="f25" y="f97"/>
                </a:lnTo>
                <a:lnTo>
                  <a:pt x="f23" y="f98"/>
                </a:lnTo>
                <a:lnTo>
                  <a:pt x="f21" y="f99"/>
                </a:lnTo>
                <a:lnTo>
                  <a:pt x="f38" y="f100"/>
                </a:lnTo>
                <a:lnTo>
                  <a:pt x="f40" y="f101"/>
                </a:lnTo>
                <a:lnTo>
                  <a:pt x="f42" y="f102"/>
                </a:lnTo>
                <a:lnTo>
                  <a:pt x="f44" y="f103"/>
                </a:lnTo>
                <a:lnTo>
                  <a:pt x="f46" y="f104"/>
                </a:lnTo>
                <a:lnTo>
                  <a:pt x="f48" y="f105"/>
                </a:lnTo>
                <a:lnTo>
                  <a:pt x="f50" y="f106"/>
                </a:lnTo>
                <a:lnTo>
                  <a:pt x="f52" y="f107"/>
                </a:lnTo>
                <a:lnTo>
                  <a:pt x="f2" y="f108"/>
                </a:lnTo>
                <a:lnTo>
                  <a:pt x="f52" y="f109"/>
                </a:lnTo>
                <a:lnTo>
                  <a:pt x="f50" y="f110"/>
                </a:lnTo>
                <a:lnTo>
                  <a:pt x="f48" y="f111"/>
                </a:lnTo>
                <a:lnTo>
                  <a:pt x="f46" y="f112"/>
                </a:lnTo>
                <a:lnTo>
                  <a:pt x="f44" y="f113"/>
                </a:lnTo>
                <a:lnTo>
                  <a:pt x="f42" y="f114"/>
                </a:lnTo>
                <a:lnTo>
                  <a:pt x="f40" y="f115"/>
                </a:lnTo>
                <a:lnTo>
                  <a:pt x="f38" y="f116"/>
                </a:lnTo>
                <a:lnTo>
                  <a:pt x="f21" y="f117"/>
                </a:lnTo>
                <a:lnTo>
                  <a:pt x="f23" y="f118"/>
                </a:lnTo>
                <a:lnTo>
                  <a:pt x="f25" y="f119"/>
                </a:lnTo>
                <a:lnTo>
                  <a:pt x="f27" y="f120"/>
                </a:lnTo>
                <a:lnTo>
                  <a:pt x="f29" y="f121"/>
                </a:lnTo>
                <a:lnTo>
                  <a:pt x="f31" y="f122"/>
                </a:lnTo>
                <a:lnTo>
                  <a:pt x="f29" y="f123"/>
                </a:lnTo>
                <a:lnTo>
                  <a:pt x="f27" y="f124"/>
                </a:lnTo>
                <a:lnTo>
                  <a:pt x="f25" y="f125"/>
                </a:lnTo>
                <a:lnTo>
                  <a:pt x="f23" y="f126"/>
                </a:lnTo>
                <a:lnTo>
                  <a:pt x="f21" y="f127"/>
                </a:lnTo>
                <a:lnTo>
                  <a:pt x="f38" y="f128"/>
                </a:lnTo>
                <a:lnTo>
                  <a:pt x="f40" y="f129"/>
                </a:lnTo>
                <a:lnTo>
                  <a:pt x="f42" y="f130"/>
                </a:lnTo>
                <a:lnTo>
                  <a:pt x="f44" y="f131"/>
                </a:lnTo>
                <a:lnTo>
                  <a:pt x="f46" y="f132"/>
                </a:lnTo>
                <a:lnTo>
                  <a:pt x="f48" y="f133"/>
                </a:lnTo>
                <a:lnTo>
                  <a:pt x="f50" y="f134"/>
                </a:lnTo>
                <a:lnTo>
                  <a:pt x="f52" y="f135"/>
                </a:lnTo>
                <a:lnTo>
                  <a:pt x="f2" y="f136"/>
                </a:lnTo>
                <a:lnTo>
                  <a:pt x="f52" y="f137"/>
                </a:lnTo>
                <a:lnTo>
                  <a:pt x="f50" y="f138"/>
                </a:lnTo>
                <a:lnTo>
                  <a:pt x="f48" y="f139"/>
                </a:lnTo>
                <a:lnTo>
                  <a:pt x="f46" y="f140"/>
                </a:lnTo>
                <a:lnTo>
                  <a:pt x="f44" y="f141"/>
                </a:lnTo>
                <a:lnTo>
                  <a:pt x="f42" y="f142"/>
                </a:lnTo>
                <a:lnTo>
                  <a:pt x="f40" y="f143"/>
                </a:lnTo>
                <a:lnTo>
                  <a:pt x="f38" y="f144"/>
                </a:lnTo>
                <a:lnTo>
                  <a:pt x="f21" y="f145"/>
                </a:lnTo>
                <a:lnTo>
                  <a:pt x="f23" y="f146"/>
                </a:lnTo>
                <a:lnTo>
                  <a:pt x="f25" y="f147"/>
                </a:lnTo>
                <a:lnTo>
                  <a:pt x="f27" y="f148"/>
                </a:lnTo>
                <a:lnTo>
                  <a:pt x="f29" y="f149"/>
                </a:lnTo>
                <a:lnTo>
                  <a:pt x="f31" y="f150"/>
                </a:lnTo>
                <a:lnTo>
                  <a:pt x="f29" y="f151"/>
                </a:lnTo>
                <a:lnTo>
                  <a:pt x="f27" y="f152"/>
                </a:lnTo>
                <a:lnTo>
                  <a:pt x="f25" y="f153"/>
                </a:lnTo>
                <a:lnTo>
                  <a:pt x="f23" y="f154"/>
                </a:lnTo>
                <a:lnTo>
                  <a:pt x="f21" y="f155"/>
                </a:lnTo>
                <a:lnTo>
                  <a:pt x="f19" y="f156"/>
                </a:lnTo>
                <a:lnTo>
                  <a:pt x="f17" y="f157"/>
                </a:lnTo>
                <a:lnTo>
                  <a:pt x="f15" y="f158"/>
                </a:lnTo>
                <a:lnTo>
                  <a:pt x="f13" y="f159"/>
                </a:lnTo>
                <a:lnTo>
                  <a:pt x="f11" y="f160"/>
                </a:lnTo>
                <a:lnTo>
                  <a:pt x="f9" y="f161"/>
                </a:lnTo>
                <a:lnTo>
                  <a:pt x="f7" y="f162"/>
                </a:lnTo>
                <a:lnTo>
                  <a:pt x="f5" y="f163"/>
                </a:lnTo>
                <a:lnTo>
                  <a:pt x="f2" y="f2"/>
                </a:lnTo>
                <a:close/>
              </a:path>
            </a:pathLst>
          </a:custGeom>
          <a:solidFill>
            <a:srgbClr val="454551"/>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3" name="Title 1"/>
          <p:cNvSpPr txBox="1">
            <a:spLocks noGrp="1"/>
          </p:cNvSpPr>
          <p:nvPr>
            <p:ph type="title"/>
          </p:nvPr>
        </p:nvSpPr>
        <p:spPr>
          <a:xfrm>
            <a:off x="6253417" y="457200"/>
            <a:ext cx="2319082" cy="1196675"/>
          </a:xfrm>
        </p:spPr>
        <p:txBody>
          <a:bodyPr anchor="b"/>
          <a:lstStyle>
            <a:lvl1pPr>
              <a:lnSpc>
                <a:spcPct val="100000"/>
              </a:lnSpc>
              <a:defRPr sz="1800" b="1" spc="225">
                <a:solidFill>
                  <a:srgbClr val="E32D91"/>
                </a:solidFill>
                <a:latin typeface="Gill Sans MT"/>
              </a:defRPr>
            </a:lvl1pPr>
          </a:lstStyle>
          <a:p>
            <a:pPr lvl="0"/>
            <a:r>
              <a:rPr lang="en-US"/>
              <a:t>Click to edit Master title style</a:t>
            </a:r>
          </a:p>
        </p:txBody>
      </p:sp>
      <p:sp>
        <p:nvSpPr>
          <p:cNvPr id="4" name="Content Placeholder 2"/>
          <p:cNvSpPr txBox="1">
            <a:spLocks noGrp="1"/>
          </p:cNvSpPr>
          <p:nvPr>
            <p:ph idx="1"/>
          </p:nvPr>
        </p:nvSpPr>
        <p:spPr>
          <a:xfrm>
            <a:off x="573786" y="920380"/>
            <a:ext cx="4618817" cy="4985125"/>
          </a:xfrm>
        </p:spPr>
        <p:txBody>
          <a:bodyPr/>
          <a:lstStyle>
            <a:lvl1pPr>
              <a:defRPr sz="2400"/>
            </a:lvl1pPr>
            <a:lvl2pPr>
              <a:defRPr sz="2100"/>
            </a:lvl2pPr>
            <a:lvl3pPr>
              <a:defRPr sz="1800"/>
            </a:lvl3pPr>
            <a:lvl4pPr>
              <a:defRPr sz="1500"/>
            </a:lvl4pPr>
            <a:lvl5pPr>
              <a:defRPr sz="15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3"/>
          <p:cNvSpPr txBox="1">
            <a:spLocks noGrp="1"/>
          </p:cNvSpPr>
          <p:nvPr>
            <p:ph type="body" idx="2"/>
          </p:nvPr>
        </p:nvSpPr>
        <p:spPr>
          <a:xfrm>
            <a:off x="6253417" y="1741337"/>
            <a:ext cx="2319082" cy="4164168"/>
          </a:xfrm>
        </p:spPr>
        <p:txBody>
          <a:bodyPr/>
          <a:lstStyle>
            <a:lvl1pPr marL="0" indent="0">
              <a:spcBef>
                <a:spcPts val="1200"/>
              </a:spcBef>
              <a:buNone/>
              <a:defRPr sz="1400">
                <a:solidFill>
                  <a:srgbClr val="D8D9DC"/>
                </a:solidFill>
              </a:defRPr>
            </a:lvl1pPr>
          </a:lstStyle>
          <a:p>
            <a:pPr lvl="0"/>
            <a:r>
              <a:rPr lang="en-US"/>
              <a:t>Edit Master text styles</a:t>
            </a:r>
          </a:p>
        </p:txBody>
      </p:sp>
      <p:sp>
        <p:nvSpPr>
          <p:cNvPr id="6" name="Date Placeholder 4"/>
          <p:cNvSpPr txBox="1">
            <a:spLocks noGrp="1"/>
          </p:cNvSpPr>
          <p:nvPr>
            <p:ph type="dt" sz="half" idx="7"/>
          </p:nvPr>
        </p:nvSpPr>
        <p:spPr>
          <a:xfrm>
            <a:off x="573786" y="6375681"/>
            <a:ext cx="925016" cy="348459"/>
          </a:xfrm>
        </p:spPr>
        <p:txBody>
          <a:bodyPr/>
          <a:lstStyle>
            <a:lvl1pPr>
              <a:defRPr/>
            </a:lvl1pPr>
          </a:lstStyle>
          <a:p>
            <a:pPr lvl="0"/>
            <a:fld id="{C9978964-84C1-4FE0-8D0C-BB6D157B7B6B}" type="datetime1">
              <a:rPr lang="en-GB"/>
              <a:pPr lvl="0"/>
              <a:t>14/10/2019</a:t>
            </a:fld>
            <a:endParaRPr lang="en-GB"/>
          </a:p>
        </p:txBody>
      </p:sp>
      <p:sp>
        <p:nvSpPr>
          <p:cNvPr id="7" name="Footer Placeholder 5"/>
          <p:cNvSpPr txBox="1">
            <a:spLocks noGrp="1"/>
          </p:cNvSpPr>
          <p:nvPr>
            <p:ph type="ftr" sz="quarter" idx="9"/>
          </p:nvPr>
        </p:nvSpPr>
        <p:spPr>
          <a:xfrm>
            <a:off x="1577714" y="6375681"/>
            <a:ext cx="2611636" cy="345798"/>
          </a:xfrm>
        </p:spPr>
        <p:txBody>
          <a:bodyPr/>
          <a:lstStyle>
            <a:lvl1pPr>
              <a:defRPr/>
            </a:lvl1pPr>
          </a:lstStyle>
          <a:p>
            <a:pPr lvl="0"/>
            <a:endParaRPr lang="en-GB"/>
          </a:p>
        </p:txBody>
      </p:sp>
      <p:sp>
        <p:nvSpPr>
          <p:cNvPr id="8" name="Slide Number Placeholder 6"/>
          <p:cNvSpPr txBox="1">
            <a:spLocks noGrp="1"/>
          </p:cNvSpPr>
          <p:nvPr>
            <p:ph type="sldNum" sz="quarter" idx="8"/>
          </p:nvPr>
        </p:nvSpPr>
        <p:spPr>
          <a:xfrm>
            <a:off x="4268263" y="6375681"/>
            <a:ext cx="924339" cy="345798"/>
          </a:xfrm>
        </p:spPr>
        <p:txBody>
          <a:bodyPr/>
          <a:lstStyle>
            <a:lvl1pPr>
              <a:defRPr/>
            </a:lvl1pPr>
          </a:lstStyle>
          <a:p>
            <a:pPr lvl="0"/>
            <a:fld id="{B0B71259-5BFA-4671-A675-50FD2FE60495}" type="slidenum">
              <a:t>‹#›</a:t>
            </a:fld>
            <a:endParaRPr lang="en-GB"/>
          </a:p>
        </p:txBody>
      </p:sp>
      <p:sp>
        <p:nvSpPr>
          <p:cNvPr id="9" name="Rectangle 7"/>
          <p:cNvSpPr/>
          <p:nvPr/>
        </p:nvSpPr>
        <p:spPr>
          <a:xfrm>
            <a:off x="0" y="0"/>
            <a:ext cx="212598" cy="6858000"/>
          </a:xfrm>
          <a:prstGeom prst="rect">
            <a:avLst/>
          </a:prstGeom>
          <a:solidFill>
            <a:srgbClr val="E32D91"/>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0" name="Rectangle 10" title="left edge border"/>
          <p:cNvSpPr/>
          <p:nvPr/>
        </p:nvSpPr>
        <p:spPr>
          <a:xfrm>
            <a:off x="0" y="0"/>
            <a:ext cx="212598" cy="6858000"/>
          </a:xfrm>
          <a:prstGeom prst="rect">
            <a:avLst/>
          </a:prstGeom>
          <a:solidFill>
            <a:srgbClr val="E32D91"/>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320956124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Picture Placeholder 2"/>
          <p:cNvSpPr txBox="1">
            <a:spLocks noGrp="1"/>
          </p:cNvSpPr>
          <p:nvPr>
            <p:ph type="pic" idx="1"/>
          </p:nvPr>
        </p:nvSpPr>
        <p:spPr>
          <a:xfrm>
            <a:off x="212598" y="0"/>
            <a:ext cx="5516684" cy="6858000"/>
          </a:xfrm>
        </p:spPr>
        <p:txBody>
          <a:bodyPr/>
          <a:lstStyle>
            <a:lvl1pPr marL="0" indent="0">
              <a:buNone/>
              <a:defRPr sz="2400"/>
            </a:lvl1pPr>
          </a:lstStyle>
          <a:p>
            <a:pPr lvl="0"/>
            <a:r>
              <a:rPr lang="en-US"/>
              <a:t>Click icon to add picture</a:t>
            </a:r>
          </a:p>
        </p:txBody>
      </p:sp>
      <p:sp>
        <p:nvSpPr>
          <p:cNvPr id="3" name="Freeform 11" title="right scallop background shape"/>
          <p:cNvSpPr/>
          <p:nvPr/>
        </p:nvSpPr>
        <p:spPr>
          <a:xfrm>
            <a:off x="5542361" y="0"/>
            <a:ext cx="3601638" cy="6858000"/>
          </a:xfrm>
          <a:custGeom>
            <a:avLst/>
            <a:gdLst>
              <a:gd name="f0" fmla="val w"/>
              <a:gd name="f1" fmla="val h"/>
              <a:gd name="f2" fmla="val 0"/>
              <a:gd name="f3" fmla="val 3025"/>
              <a:gd name="f4" fmla="val 4320"/>
              <a:gd name="f5" fmla="val 3"/>
              <a:gd name="f6" fmla="val 4278"/>
              <a:gd name="f7" fmla="val 8"/>
              <a:gd name="f8" fmla="val 4243"/>
              <a:gd name="f9" fmla="val 14"/>
              <a:gd name="f10" fmla="val 4210"/>
              <a:gd name="f11" fmla="val 24"/>
              <a:gd name="f12" fmla="val 4183"/>
              <a:gd name="f13" fmla="val 34"/>
              <a:gd name="f14" fmla="val 4156"/>
              <a:gd name="f15" fmla="val 46"/>
              <a:gd name="f16" fmla="val 4133"/>
              <a:gd name="f17" fmla="val 58"/>
              <a:gd name="f18" fmla="val 4109"/>
              <a:gd name="f19" fmla="val 69"/>
              <a:gd name="f20" fmla="val 4087"/>
              <a:gd name="f21" fmla="val 80"/>
              <a:gd name="f22" fmla="val 4062"/>
              <a:gd name="f23" fmla="val 90"/>
              <a:gd name="f24" fmla="val 4036"/>
              <a:gd name="f25" fmla="val 99"/>
              <a:gd name="f26" fmla="val 4007"/>
              <a:gd name="f27" fmla="val 106"/>
              <a:gd name="f28" fmla="val 3976"/>
              <a:gd name="f29" fmla="val 111"/>
              <a:gd name="f30" fmla="val 3938"/>
              <a:gd name="f31" fmla="val 113"/>
              <a:gd name="f32" fmla="val 3895"/>
              <a:gd name="f33" fmla="val 3851"/>
              <a:gd name="f34" fmla="val 3815"/>
              <a:gd name="f35" fmla="val 3782"/>
              <a:gd name="f36" fmla="val 3752"/>
              <a:gd name="f37" fmla="val 3726"/>
              <a:gd name="f38" fmla="val 68"/>
              <a:gd name="f39" fmla="val 3702"/>
              <a:gd name="f40" fmla="val 56"/>
              <a:gd name="f41" fmla="val 3679"/>
              <a:gd name="f42" fmla="val 44"/>
              <a:gd name="f43" fmla="val 3655"/>
              <a:gd name="f44" fmla="val 33"/>
              <a:gd name="f45" fmla="val 3630"/>
              <a:gd name="f46" fmla="val 22"/>
              <a:gd name="f47" fmla="val 3604"/>
              <a:gd name="f48" fmla="val 13"/>
              <a:gd name="f49" fmla="val 3575"/>
              <a:gd name="f50" fmla="val 7"/>
              <a:gd name="f51" fmla="val 3542"/>
              <a:gd name="f52" fmla="val 1"/>
              <a:gd name="f53" fmla="val 3504"/>
              <a:gd name="f54" fmla="val 3461"/>
              <a:gd name="f55" fmla="val 3418"/>
              <a:gd name="f56" fmla="val 3380"/>
              <a:gd name="f57" fmla="val 3347"/>
              <a:gd name="f58" fmla="val 3319"/>
              <a:gd name="f59" fmla="val 3292"/>
              <a:gd name="f60" fmla="val 3267"/>
              <a:gd name="f61" fmla="val 3244"/>
              <a:gd name="f62" fmla="val 3222"/>
              <a:gd name="f63" fmla="val 3197"/>
              <a:gd name="f64" fmla="val 3171"/>
              <a:gd name="f65" fmla="val 3142"/>
              <a:gd name="f66" fmla="val 3109"/>
              <a:gd name="f67" fmla="val 3071"/>
              <a:gd name="f68" fmla="val 3028"/>
              <a:gd name="f69" fmla="val 2985"/>
              <a:gd name="f70" fmla="val 2947"/>
              <a:gd name="f71" fmla="val 2914"/>
              <a:gd name="f72" fmla="val 2885"/>
              <a:gd name="f73" fmla="val 2858"/>
              <a:gd name="f74" fmla="val 2834"/>
              <a:gd name="f75" fmla="val 2787"/>
              <a:gd name="f76" fmla="val 2763"/>
              <a:gd name="f77" fmla="val 2736"/>
              <a:gd name="f78" fmla="val 2707"/>
              <a:gd name="f79" fmla="val 2674"/>
              <a:gd name="f80" fmla="val 2637"/>
              <a:gd name="f81" fmla="val 2593"/>
              <a:gd name="f82" fmla="val 2550"/>
              <a:gd name="f83" fmla="val 2512"/>
              <a:gd name="f84" fmla="val 2479"/>
              <a:gd name="f85" fmla="val 2451"/>
              <a:gd name="f86" fmla="val 2424"/>
              <a:gd name="f87" fmla="val 2401"/>
              <a:gd name="f88" fmla="val 2354"/>
              <a:gd name="f89" fmla="val 2329"/>
              <a:gd name="f90" fmla="val 2303"/>
              <a:gd name="f91" fmla="val 2274"/>
              <a:gd name="f92" fmla="val 2241"/>
              <a:gd name="f93" fmla="val 2203"/>
              <a:gd name="f94" fmla="val 2159"/>
              <a:gd name="f95" fmla="val 2117"/>
              <a:gd name="f96" fmla="val 2079"/>
              <a:gd name="f97" fmla="val 2046"/>
              <a:gd name="f98" fmla="val 2017"/>
              <a:gd name="f99" fmla="val 1991"/>
              <a:gd name="f100" fmla="val 1966"/>
              <a:gd name="f101" fmla="val 1943"/>
              <a:gd name="f102" fmla="val 1919"/>
              <a:gd name="f103" fmla="val 1896"/>
              <a:gd name="f104" fmla="val 1869"/>
              <a:gd name="f105" fmla="val 1841"/>
              <a:gd name="f106" fmla="val 1807"/>
              <a:gd name="f107" fmla="val 1770"/>
              <a:gd name="f108" fmla="val 1727"/>
              <a:gd name="f109" fmla="val 1683"/>
              <a:gd name="f110" fmla="val 1646"/>
              <a:gd name="f111" fmla="val 1613"/>
              <a:gd name="f112" fmla="val 1583"/>
              <a:gd name="f113" fmla="val 1557"/>
              <a:gd name="f114" fmla="val 1533"/>
              <a:gd name="f115" fmla="val 1509"/>
              <a:gd name="f116" fmla="val 1486"/>
              <a:gd name="f117" fmla="val 1461"/>
              <a:gd name="f118" fmla="val 1435"/>
              <a:gd name="f119" fmla="val 1406"/>
              <a:gd name="f120" fmla="val 1373"/>
              <a:gd name="f121" fmla="val 1335"/>
              <a:gd name="f122" fmla="val 1292"/>
              <a:gd name="f123" fmla="val 1249"/>
              <a:gd name="f124" fmla="val 1211"/>
              <a:gd name="f125" fmla="val 1178"/>
              <a:gd name="f126" fmla="val 1149"/>
              <a:gd name="f127" fmla="val 1123"/>
              <a:gd name="f128" fmla="val 1098"/>
              <a:gd name="f129" fmla="val 1076"/>
              <a:gd name="f130" fmla="val 1053"/>
              <a:gd name="f131" fmla="val 1028"/>
              <a:gd name="f132" fmla="val 1001"/>
              <a:gd name="f133" fmla="val 973"/>
              <a:gd name="f134" fmla="val 940"/>
              <a:gd name="f135" fmla="val 902"/>
              <a:gd name="f136" fmla="val 859"/>
              <a:gd name="f137" fmla="val 816"/>
              <a:gd name="f138" fmla="val 778"/>
              <a:gd name="f139" fmla="val 745"/>
              <a:gd name="f140" fmla="val 716"/>
              <a:gd name="f141" fmla="val 690"/>
              <a:gd name="f142" fmla="val 665"/>
              <a:gd name="f143" fmla="val 641"/>
              <a:gd name="f144" fmla="val 618"/>
              <a:gd name="f145" fmla="val 594"/>
              <a:gd name="f146" fmla="val 568"/>
              <a:gd name="f147" fmla="val 538"/>
              <a:gd name="f148" fmla="val 505"/>
              <a:gd name="f149" fmla="val 469"/>
              <a:gd name="f150" fmla="val 424"/>
              <a:gd name="f151" fmla="val 382"/>
              <a:gd name="f152" fmla="val 344"/>
              <a:gd name="f153" fmla="val 313"/>
              <a:gd name="f154" fmla="val 284"/>
              <a:gd name="f155" fmla="val 258"/>
              <a:gd name="f156" fmla="val 233"/>
              <a:gd name="f157" fmla="val 211"/>
              <a:gd name="f158" fmla="val 187"/>
              <a:gd name="f159" fmla="val 164"/>
              <a:gd name="f160" fmla="val 137"/>
              <a:gd name="f161" fmla="val 110"/>
              <a:gd name="f162" fmla="val 77"/>
              <a:gd name="f163" fmla="val 42"/>
              <a:gd name="f164" fmla="*/ f0 1 3025"/>
              <a:gd name="f165" fmla="*/ f1 1 4320"/>
              <a:gd name="f166" fmla="+- f4 0 f2"/>
              <a:gd name="f167" fmla="+- f3 0 f2"/>
              <a:gd name="f168" fmla="*/ f167 1 3025"/>
              <a:gd name="f169" fmla="*/ f166 1 4320"/>
              <a:gd name="f170" fmla="*/ 0 1 f168"/>
              <a:gd name="f171" fmla="*/ f3 1 f168"/>
              <a:gd name="f172" fmla="*/ 0 1 f169"/>
              <a:gd name="f173" fmla="*/ f4 1 f169"/>
              <a:gd name="f174" fmla="*/ f170 f164 1"/>
              <a:gd name="f175" fmla="*/ f171 f164 1"/>
              <a:gd name="f176" fmla="*/ f173 f165 1"/>
              <a:gd name="f177" fmla="*/ f172 f165 1"/>
            </a:gdLst>
            <a:ahLst/>
            <a:cxnLst>
              <a:cxn ang="3cd4">
                <a:pos x="hc" y="t"/>
              </a:cxn>
              <a:cxn ang="0">
                <a:pos x="r" y="vc"/>
              </a:cxn>
              <a:cxn ang="cd4">
                <a:pos x="hc" y="b"/>
              </a:cxn>
              <a:cxn ang="cd2">
                <a:pos x="l" y="vc"/>
              </a:cxn>
            </a:cxnLst>
            <a:rect l="f174" t="f177" r="f175" b="f176"/>
            <a:pathLst>
              <a:path w="3025" h="4320">
                <a:moveTo>
                  <a:pt x="f2" y="f2"/>
                </a:moveTo>
                <a:lnTo>
                  <a:pt x="f3" y="f2"/>
                </a:lnTo>
                <a:lnTo>
                  <a:pt x="f3" y="f4"/>
                </a:lnTo>
                <a:lnTo>
                  <a:pt x="f2" y="f4"/>
                </a:lnTo>
                <a:lnTo>
                  <a:pt x="f5" y="f6"/>
                </a:lnTo>
                <a:lnTo>
                  <a:pt x="f7" y="f8"/>
                </a:lnTo>
                <a:lnTo>
                  <a:pt x="f9" y="f10"/>
                </a:lnTo>
                <a:lnTo>
                  <a:pt x="f11" y="f12"/>
                </a:lnTo>
                <a:lnTo>
                  <a:pt x="f13" y="f14"/>
                </a:lnTo>
                <a:lnTo>
                  <a:pt x="f15" y="f16"/>
                </a:lnTo>
                <a:lnTo>
                  <a:pt x="f17" y="f18"/>
                </a:lnTo>
                <a:lnTo>
                  <a:pt x="f19" y="f20"/>
                </a:lnTo>
                <a:lnTo>
                  <a:pt x="f21" y="f22"/>
                </a:lnTo>
                <a:lnTo>
                  <a:pt x="f23" y="f24"/>
                </a:lnTo>
                <a:lnTo>
                  <a:pt x="f25" y="f26"/>
                </a:lnTo>
                <a:lnTo>
                  <a:pt x="f27" y="f28"/>
                </a:lnTo>
                <a:lnTo>
                  <a:pt x="f29" y="f30"/>
                </a:lnTo>
                <a:lnTo>
                  <a:pt x="f31" y="f32"/>
                </a:lnTo>
                <a:lnTo>
                  <a:pt x="f29" y="f33"/>
                </a:lnTo>
                <a:lnTo>
                  <a:pt x="f27" y="f34"/>
                </a:lnTo>
                <a:lnTo>
                  <a:pt x="f25" y="f35"/>
                </a:lnTo>
                <a:lnTo>
                  <a:pt x="f23" y="f36"/>
                </a:lnTo>
                <a:lnTo>
                  <a:pt x="f21" y="f37"/>
                </a:lnTo>
                <a:lnTo>
                  <a:pt x="f38" y="f39"/>
                </a:lnTo>
                <a:lnTo>
                  <a:pt x="f40" y="f41"/>
                </a:lnTo>
                <a:lnTo>
                  <a:pt x="f42" y="f43"/>
                </a:lnTo>
                <a:lnTo>
                  <a:pt x="f44" y="f45"/>
                </a:lnTo>
                <a:lnTo>
                  <a:pt x="f46" y="f47"/>
                </a:lnTo>
                <a:lnTo>
                  <a:pt x="f48" y="f49"/>
                </a:lnTo>
                <a:lnTo>
                  <a:pt x="f50" y="f51"/>
                </a:lnTo>
                <a:lnTo>
                  <a:pt x="f52" y="f53"/>
                </a:lnTo>
                <a:lnTo>
                  <a:pt x="f2" y="f54"/>
                </a:lnTo>
                <a:lnTo>
                  <a:pt x="f52" y="f55"/>
                </a:lnTo>
                <a:lnTo>
                  <a:pt x="f50" y="f56"/>
                </a:lnTo>
                <a:lnTo>
                  <a:pt x="f48" y="f57"/>
                </a:lnTo>
                <a:lnTo>
                  <a:pt x="f46" y="f58"/>
                </a:lnTo>
                <a:lnTo>
                  <a:pt x="f44" y="f59"/>
                </a:lnTo>
                <a:lnTo>
                  <a:pt x="f42" y="f60"/>
                </a:lnTo>
                <a:lnTo>
                  <a:pt x="f40" y="f61"/>
                </a:lnTo>
                <a:lnTo>
                  <a:pt x="f38" y="f62"/>
                </a:lnTo>
                <a:lnTo>
                  <a:pt x="f21" y="f63"/>
                </a:lnTo>
                <a:lnTo>
                  <a:pt x="f23" y="f64"/>
                </a:lnTo>
                <a:lnTo>
                  <a:pt x="f25" y="f65"/>
                </a:lnTo>
                <a:lnTo>
                  <a:pt x="f27" y="f66"/>
                </a:lnTo>
                <a:lnTo>
                  <a:pt x="f29" y="f67"/>
                </a:lnTo>
                <a:lnTo>
                  <a:pt x="f31" y="f68"/>
                </a:lnTo>
                <a:lnTo>
                  <a:pt x="f29" y="f69"/>
                </a:lnTo>
                <a:lnTo>
                  <a:pt x="f27" y="f70"/>
                </a:lnTo>
                <a:lnTo>
                  <a:pt x="f25" y="f71"/>
                </a:lnTo>
                <a:lnTo>
                  <a:pt x="f23" y="f72"/>
                </a:lnTo>
                <a:lnTo>
                  <a:pt x="f21" y="f73"/>
                </a:lnTo>
                <a:lnTo>
                  <a:pt x="f38" y="f74"/>
                </a:lnTo>
                <a:lnTo>
                  <a:pt x="f42" y="f75"/>
                </a:lnTo>
                <a:lnTo>
                  <a:pt x="f44" y="f76"/>
                </a:lnTo>
                <a:lnTo>
                  <a:pt x="f46" y="f77"/>
                </a:lnTo>
                <a:lnTo>
                  <a:pt x="f48" y="f78"/>
                </a:lnTo>
                <a:lnTo>
                  <a:pt x="f50" y="f79"/>
                </a:lnTo>
                <a:lnTo>
                  <a:pt x="f52" y="f80"/>
                </a:lnTo>
                <a:lnTo>
                  <a:pt x="f2" y="f81"/>
                </a:lnTo>
                <a:lnTo>
                  <a:pt x="f52" y="f82"/>
                </a:lnTo>
                <a:lnTo>
                  <a:pt x="f50" y="f83"/>
                </a:lnTo>
                <a:lnTo>
                  <a:pt x="f48" y="f84"/>
                </a:lnTo>
                <a:lnTo>
                  <a:pt x="f46" y="f85"/>
                </a:lnTo>
                <a:lnTo>
                  <a:pt x="f44" y="f86"/>
                </a:lnTo>
                <a:lnTo>
                  <a:pt x="f42" y="f87"/>
                </a:lnTo>
                <a:lnTo>
                  <a:pt x="f38" y="f88"/>
                </a:lnTo>
                <a:lnTo>
                  <a:pt x="f21" y="f89"/>
                </a:lnTo>
                <a:lnTo>
                  <a:pt x="f23" y="f90"/>
                </a:lnTo>
                <a:lnTo>
                  <a:pt x="f25" y="f91"/>
                </a:lnTo>
                <a:lnTo>
                  <a:pt x="f27" y="f92"/>
                </a:lnTo>
                <a:lnTo>
                  <a:pt x="f29" y="f93"/>
                </a:lnTo>
                <a:lnTo>
                  <a:pt x="f31" y="f94"/>
                </a:lnTo>
                <a:lnTo>
                  <a:pt x="f29" y="f95"/>
                </a:lnTo>
                <a:lnTo>
                  <a:pt x="f27" y="f96"/>
                </a:lnTo>
                <a:lnTo>
                  <a:pt x="f25" y="f97"/>
                </a:lnTo>
                <a:lnTo>
                  <a:pt x="f23" y="f98"/>
                </a:lnTo>
                <a:lnTo>
                  <a:pt x="f21" y="f99"/>
                </a:lnTo>
                <a:lnTo>
                  <a:pt x="f38" y="f100"/>
                </a:lnTo>
                <a:lnTo>
                  <a:pt x="f40" y="f101"/>
                </a:lnTo>
                <a:lnTo>
                  <a:pt x="f42" y="f102"/>
                </a:lnTo>
                <a:lnTo>
                  <a:pt x="f44" y="f103"/>
                </a:lnTo>
                <a:lnTo>
                  <a:pt x="f46" y="f104"/>
                </a:lnTo>
                <a:lnTo>
                  <a:pt x="f48" y="f105"/>
                </a:lnTo>
                <a:lnTo>
                  <a:pt x="f50" y="f106"/>
                </a:lnTo>
                <a:lnTo>
                  <a:pt x="f52" y="f107"/>
                </a:lnTo>
                <a:lnTo>
                  <a:pt x="f2" y="f108"/>
                </a:lnTo>
                <a:lnTo>
                  <a:pt x="f52" y="f109"/>
                </a:lnTo>
                <a:lnTo>
                  <a:pt x="f50" y="f110"/>
                </a:lnTo>
                <a:lnTo>
                  <a:pt x="f48" y="f111"/>
                </a:lnTo>
                <a:lnTo>
                  <a:pt x="f46" y="f112"/>
                </a:lnTo>
                <a:lnTo>
                  <a:pt x="f44" y="f113"/>
                </a:lnTo>
                <a:lnTo>
                  <a:pt x="f42" y="f114"/>
                </a:lnTo>
                <a:lnTo>
                  <a:pt x="f40" y="f115"/>
                </a:lnTo>
                <a:lnTo>
                  <a:pt x="f38" y="f116"/>
                </a:lnTo>
                <a:lnTo>
                  <a:pt x="f21" y="f117"/>
                </a:lnTo>
                <a:lnTo>
                  <a:pt x="f23" y="f118"/>
                </a:lnTo>
                <a:lnTo>
                  <a:pt x="f25" y="f119"/>
                </a:lnTo>
                <a:lnTo>
                  <a:pt x="f27" y="f120"/>
                </a:lnTo>
                <a:lnTo>
                  <a:pt x="f29" y="f121"/>
                </a:lnTo>
                <a:lnTo>
                  <a:pt x="f31" y="f122"/>
                </a:lnTo>
                <a:lnTo>
                  <a:pt x="f29" y="f123"/>
                </a:lnTo>
                <a:lnTo>
                  <a:pt x="f27" y="f124"/>
                </a:lnTo>
                <a:lnTo>
                  <a:pt x="f25" y="f125"/>
                </a:lnTo>
                <a:lnTo>
                  <a:pt x="f23" y="f126"/>
                </a:lnTo>
                <a:lnTo>
                  <a:pt x="f21" y="f127"/>
                </a:lnTo>
                <a:lnTo>
                  <a:pt x="f38" y="f128"/>
                </a:lnTo>
                <a:lnTo>
                  <a:pt x="f40" y="f129"/>
                </a:lnTo>
                <a:lnTo>
                  <a:pt x="f42" y="f130"/>
                </a:lnTo>
                <a:lnTo>
                  <a:pt x="f44" y="f131"/>
                </a:lnTo>
                <a:lnTo>
                  <a:pt x="f46" y="f132"/>
                </a:lnTo>
                <a:lnTo>
                  <a:pt x="f48" y="f133"/>
                </a:lnTo>
                <a:lnTo>
                  <a:pt x="f50" y="f134"/>
                </a:lnTo>
                <a:lnTo>
                  <a:pt x="f52" y="f135"/>
                </a:lnTo>
                <a:lnTo>
                  <a:pt x="f2" y="f136"/>
                </a:lnTo>
                <a:lnTo>
                  <a:pt x="f52" y="f137"/>
                </a:lnTo>
                <a:lnTo>
                  <a:pt x="f50" y="f138"/>
                </a:lnTo>
                <a:lnTo>
                  <a:pt x="f48" y="f139"/>
                </a:lnTo>
                <a:lnTo>
                  <a:pt x="f46" y="f140"/>
                </a:lnTo>
                <a:lnTo>
                  <a:pt x="f44" y="f141"/>
                </a:lnTo>
                <a:lnTo>
                  <a:pt x="f42" y="f142"/>
                </a:lnTo>
                <a:lnTo>
                  <a:pt x="f40" y="f143"/>
                </a:lnTo>
                <a:lnTo>
                  <a:pt x="f38" y="f144"/>
                </a:lnTo>
                <a:lnTo>
                  <a:pt x="f21" y="f145"/>
                </a:lnTo>
                <a:lnTo>
                  <a:pt x="f23" y="f146"/>
                </a:lnTo>
                <a:lnTo>
                  <a:pt x="f25" y="f147"/>
                </a:lnTo>
                <a:lnTo>
                  <a:pt x="f27" y="f148"/>
                </a:lnTo>
                <a:lnTo>
                  <a:pt x="f29" y="f149"/>
                </a:lnTo>
                <a:lnTo>
                  <a:pt x="f31" y="f150"/>
                </a:lnTo>
                <a:lnTo>
                  <a:pt x="f29" y="f151"/>
                </a:lnTo>
                <a:lnTo>
                  <a:pt x="f27" y="f152"/>
                </a:lnTo>
                <a:lnTo>
                  <a:pt x="f25" y="f153"/>
                </a:lnTo>
                <a:lnTo>
                  <a:pt x="f23" y="f154"/>
                </a:lnTo>
                <a:lnTo>
                  <a:pt x="f21" y="f155"/>
                </a:lnTo>
                <a:lnTo>
                  <a:pt x="f19" y="f156"/>
                </a:lnTo>
                <a:lnTo>
                  <a:pt x="f17" y="f157"/>
                </a:lnTo>
                <a:lnTo>
                  <a:pt x="f15" y="f158"/>
                </a:lnTo>
                <a:lnTo>
                  <a:pt x="f13" y="f159"/>
                </a:lnTo>
                <a:lnTo>
                  <a:pt x="f11" y="f160"/>
                </a:lnTo>
                <a:lnTo>
                  <a:pt x="f9" y="f161"/>
                </a:lnTo>
                <a:lnTo>
                  <a:pt x="f7" y="f162"/>
                </a:lnTo>
                <a:lnTo>
                  <a:pt x="f5" y="f163"/>
                </a:lnTo>
                <a:lnTo>
                  <a:pt x="f2" y="f2"/>
                </a:lnTo>
                <a:close/>
              </a:path>
            </a:pathLst>
          </a:custGeom>
          <a:solidFill>
            <a:srgbClr val="454551"/>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4" name="Rectangle 11"/>
          <p:cNvSpPr/>
          <p:nvPr/>
        </p:nvSpPr>
        <p:spPr>
          <a:xfrm>
            <a:off x="0" y="0"/>
            <a:ext cx="212598" cy="6858000"/>
          </a:xfrm>
          <a:prstGeom prst="rect">
            <a:avLst/>
          </a:prstGeom>
          <a:solidFill>
            <a:srgbClr val="E32D91"/>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5" name="Title 1"/>
          <p:cNvSpPr txBox="1">
            <a:spLocks noGrp="1"/>
          </p:cNvSpPr>
          <p:nvPr>
            <p:ph type="title"/>
          </p:nvPr>
        </p:nvSpPr>
        <p:spPr>
          <a:xfrm>
            <a:off x="6253417" y="457200"/>
            <a:ext cx="2319092" cy="1196666"/>
          </a:xfrm>
        </p:spPr>
        <p:txBody>
          <a:bodyPr anchor="b"/>
          <a:lstStyle>
            <a:lvl1pPr>
              <a:lnSpc>
                <a:spcPct val="100000"/>
              </a:lnSpc>
              <a:defRPr sz="1800" b="1" spc="225">
                <a:solidFill>
                  <a:srgbClr val="E32D91"/>
                </a:solidFill>
                <a:latin typeface="Gill Sans MT"/>
              </a:defRPr>
            </a:lvl1pPr>
          </a:lstStyle>
          <a:p>
            <a:pPr lvl="0"/>
            <a:r>
              <a:rPr lang="en-US"/>
              <a:t>Click to edit Master title style</a:t>
            </a:r>
          </a:p>
        </p:txBody>
      </p:sp>
      <p:sp>
        <p:nvSpPr>
          <p:cNvPr id="6" name="Text Placeholder 3"/>
          <p:cNvSpPr txBox="1">
            <a:spLocks noGrp="1"/>
          </p:cNvSpPr>
          <p:nvPr>
            <p:ph type="body" idx="2"/>
          </p:nvPr>
        </p:nvSpPr>
        <p:spPr>
          <a:xfrm>
            <a:off x="6253417" y="1741337"/>
            <a:ext cx="2319092" cy="4164168"/>
          </a:xfrm>
        </p:spPr>
        <p:txBody>
          <a:bodyPr/>
          <a:lstStyle>
            <a:lvl1pPr marL="0" indent="0">
              <a:spcBef>
                <a:spcPts val="1200"/>
              </a:spcBef>
              <a:buNone/>
              <a:defRPr sz="1400">
                <a:solidFill>
                  <a:srgbClr val="D8D9DC"/>
                </a:solidFill>
              </a:defRPr>
            </a:lvl1pPr>
          </a:lstStyle>
          <a:p>
            <a:pPr lvl="0"/>
            <a:r>
              <a:rPr lang="en-US"/>
              <a:t>Edit Master text styles</a:t>
            </a:r>
          </a:p>
        </p:txBody>
      </p:sp>
      <p:sp>
        <p:nvSpPr>
          <p:cNvPr id="7" name="Date Placeholder 4"/>
          <p:cNvSpPr txBox="1">
            <a:spLocks noGrp="1"/>
          </p:cNvSpPr>
          <p:nvPr>
            <p:ph type="dt" sz="half" idx="7"/>
          </p:nvPr>
        </p:nvSpPr>
        <p:spPr>
          <a:xfrm>
            <a:off x="574462" y="6375681"/>
            <a:ext cx="924339" cy="348459"/>
          </a:xfrm>
        </p:spPr>
        <p:txBody>
          <a:bodyPr/>
          <a:lstStyle>
            <a:lvl1pPr>
              <a:defRPr/>
            </a:lvl1pPr>
          </a:lstStyle>
          <a:p>
            <a:pPr lvl="0"/>
            <a:fld id="{C25E76B8-D8C3-49CF-A94D-ABB5E4B0D135}" type="datetime1">
              <a:rPr lang="en-GB"/>
              <a:pPr lvl="0"/>
              <a:t>14/10/2019</a:t>
            </a:fld>
            <a:endParaRPr lang="en-GB"/>
          </a:p>
        </p:txBody>
      </p:sp>
      <p:sp>
        <p:nvSpPr>
          <p:cNvPr id="8" name="Footer Placeholder 5"/>
          <p:cNvSpPr txBox="1">
            <a:spLocks noGrp="1"/>
          </p:cNvSpPr>
          <p:nvPr>
            <p:ph type="ftr" sz="quarter" idx="9"/>
          </p:nvPr>
        </p:nvSpPr>
        <p:spPr>
          <a:xfrm>
            <a:off x="1577714" y="6375681"/>
            <a:ext cx="2611636" cy="345798"/>
          </a:xfrm>
        </p:spPr>
        <p:txBody>
          <a:bodyPr/>
          <a:lstStyle>
            <a:lvl1pPr>
              <a:defRPr/>
            </a:lvl1pPr>
          </a:lstStyle>
          <a:p>
            <a:pPr lvl="0"/>
            <a:endParaRPr lang="en-GB"/>
          </a:p>
        </p:txBody>
      </p:sp>
      <p:sp>
        <p:nvSpPr>
          <p:cNvPr id="9" name="Slide Number Placeholder 6"/>
          <p:cNvSpPr txBox="1">
            <a:spLocks noGrp="1"/>
          </p:cNvSpPr>
          <p:nvPr>
            <p:ph type="sldNum" sz="quarter" idx="8"/>
          </p:nvPr>
        </p:nvSpPr>
        <p:spPr>
          <a:xfrm>
            <a:off x="4256157" y="6375681"/>
            <a:ext cx="947455" cy="345798"/>
          </a:xfrm>
        </p:spPr>
        <p:txBody>
          <a:bodyPr/>
          <a:lstStyle>
            <a:lvl1pPr>
              <a:defRPr/>
            </a:lvl1pPr>
          </a:lstStyle>
          <a:p>
            <a:pPr lvl="0"/>
            <a:fld id="{B9C6B5AF-7B5A-4A50-9869-01749000D6B8}" type="slidenum">
              <a:t>‹#›</a:t>
            </a:fld>
            <a:endParaRPr lang="en-GB"/>
          </a:p>
        </p:txBody>
      </p:sp>
      <p:sp>
        <p:nvSpPr>
          <p:cNvPr id="10" name="Rectangle 12" title="left edge border"/>
          <p:cNvSpPr/>
          <p:nvPr/>
        </p:nvSpPr>
        <p:spPr>
          <a:xfrm>
            <a:off x="0" y="0"/>
            <a:ext cx="212598" cy="6858000"/>
          </a:xfrm>
          <a:prstGeom prst="rect">
            <a:avLst/>
          </a:prstGeom>
          <a:solidFill>
            <a:srgbClr val="E32D91"/>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322316008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p>
        </p:txBody>
      </p:sp>
      <p:sp>
        <p:nvSpPr>
          <p:cNvPr id="3" name="Vertical Text Placeholder 2"/>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txBox="1">
            <a:spLocks noGrp="1"/>
          </p:cNvSpPr>
          <p:nvPr>
            <p:ph type="dt" sz="half" idx="7"/>
          </p:nvPr>
        </p:nvSpPr>
        <p:spPr/>
        <p:txBody>
          <a:bodyPr/>
          <a:lstStyle>
            <a:lvl1pPr>
              <a:defRPr/>
            </a:lvl1pPr>
          </a:lstStyle>
          <a:p>
            <a:pPr lvl="0"/>
            <a:fld id="{D0C01BF0-8C67-444F-9005-DE0807542DB0}" type="datetime1">
              <a:rPr lang="en-GB"/>
              <a:pPr lvl="0"/>
              <a:t>14/10/2019</a:t>
            </a:fld>
            <a:endParaRPr lang="en-GB"/>
          </a:p>
        </p:txBody>
      </p:sp>
      <p:sp>
        <p:nvSpPr>
          <p:cNvPr id="5" name="Footer Placeholder 4"/>
          <p:cNvSpPr txBox="1">
            <a:spLocks noGrp="1"/>
          </p:cNvSpPr>
          <p:nvPr>
            <p:ph type="ftr" sz="quarter" idx="9"/>
          </p:nvPr>
        </p:nvSpPr>
        <p:spPr/>
        <p:txBody>
          <a:bodyPr/>
          <a:lstStyle>
            <a:lvl1pPr>
              <a:defRPr/>
            </a:lvl1pPr>
          </a:lstStyle>
          <a:p>
            <a:pPr lvl="0"/>
            <a:endParaRPr lang="en-GB"/>
          </a:p>
        </p:txBody>
      </p:sp>
      <p:sp>
        <p:nvSpPr>
          <p:cNvPr id="6" name="Slide Number Placeholder 5"/>
          <p:cNvSpPr txBox="1">
            <a:spLocks noGrp="1"/>
          </p:cNvSpPr>
          <p:nvPr>
            <p:ph type="sldNum" sz="quarter" idx="8"/>
          </p:nvPr>
        </p:nvSpPr>
        <p:spPr/>
        <p:txBody>
          <a:bodyPr/>
          <a:lstStyle>
            <a:lvl1pPr>
              <a:defRPr/>
            </a:lvl1pPr>
          </a:lstStyle>
          <a:p>
            <a:pPr lvl="0"/>
            <a:fld id="{E6EDFFF8-0750-4094-B39A-469B84C327A5}" type="slidenum">
              <a:t>‹#›</a:t>
            </a:fld>
            <a:endParaRPr lang="en-GB"/>
          </a:p>
        </p:txBody>
      </p:sp>
    </p:spTree>
    <p:extLst>
      <p:ext uri="{BB962C8B-B14F-4D97-AF65-F5344CB8AC3E}">
        <p14:creationId xmlns:p14="http://schemas.microsoft.com/office/powerpoint/2010/main" val="132294691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txBox="1">
            <a:spLocks noGrp="1"/>
          </p:cNvSpPr>
          <p:nvPr>
            <p:ph type="title" orient="vert"/>
          </p:nvPr>
        </p:nvSpPr>
        <p:spPr>
          <a:xfrm>
            <a:off x="6896907" y="382383"/>
            <a:ext cx="1771933" cy="5600407"/>
          </a:xfrm>
        </p:spPr>
        <p:txBody>
          <a:bodyPr vert="eaVert"/>
          <a:lstStyle>
            <a:lvl1pPr>
              <a:defRPr/>
            </a:lvl1pPr>
          </a:lstStyle>
          <a:p>
            <a:pPr lvl="0"/>
            <a:r>
              <a:rPr lang="en-US"/>
              <a:t>Click to edit Master title style</a:t>
            </a:r>
          </a:p>
        </p:txBody>
      </p:sp>
      <p:sp>
        <p:nvSpPr>
          <p:cNvPr id="3" name="Vertical Text Placeholder 2"/>
          <p:cNvSpPr txBox="1">
            <a:spLocks noGrp="1"/>
          </p:cNvSpPr>
          <p:nvPr>
            <p:ph type="body" orient="vert" idx="1"/>
          </p:nvPr>
        </p:nvSpPr>
        <p:spPr>
          <a:xfrm>
            <a:off x="942975" y="382383"/>
            <a:ext cx="5809521" cy="5600407"/>
          </a:xfrm>
        </p:spPr>
        <p:txBody>
          <a:bodyPr vert="eaVert"/>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txBox="1">
            <a:spLocks noGrp="1"/>
          </p:cNvSpPr>
          <p:nvPr>
            <p:ph type="dt" sz="half" idx="7"/>
          </p:nvPr>
        </p:nvSpPr>
        <p:spPr/>
        <p:txBody>
          <a:bodyPr/>
          <a:lstStyle>
            <a:lvl1pPr>
              <a:defRPr/>
            </a:lvl1pPr>
          </a:lstStyle>
          <a:p>
            <a:pPr lvl="0"/>
            <a:fld id="{0A122753-59A4-43F2-A21E-112D69CB7790}" type="datetime1">
              <a:rPr lang="en-GB"/>
              <a:pPr lvl="0"/>
              <a:t>14/10/2019</a:t>
            </a:fld>
            <a:endParaRPr lang="en-GB"/>
          </a:p>
        </p:txBody>
      </p:sp>
      <p:sp>
        <p:nvSpPr>
          <p:cNvPr id="5" name="Footer Placeholder 4"/>
          <p:cNvSpPr txBox="1">
            <a:spLocks noGrp="1"/>
          </p:cNvSpPr>
          <p:nvPr>
            <p:ph type="ftr" sz="quarter" idx="9"/>
          </p:nvPr>
        </p:nvSpPr>
        <p:spPr/>
        <p:txBody>
          <a:bodyPr/>
          <a:lstStyle>
            <a:lvl1pPr>
              <a:defRPr/>
            </a:lvl1pPr>
          </a:lstStyle>
          <a:p>
            <a:pPr lvl="0"/>
            <a:endParaRPr lang="en-GB"/>
          </a:p>
        </p:txBody>
      </p:sp>
      <p:sp>
        <p:nvSpPr>
          <p:cNvPr id="6" name="Slide Number Placeholder 5"/>
          <p:cNvSpPr txBox="1">
            <a:spLocks noGrp="1"/>
          </p:cNvSpPr>
          <p:nvPr>
            <p:ph type="sldNum" sz="quarter" idx="8"/>
          </p:nvPr>
        </p:nvSpPr>
        <p:spPr/>
        <p:txBody>
          <a:bodyPr/>
          <a:lstStyle>
            <a:lvl1pPr>
              <a:defRPr/>
            </a:lvl1pPr>
          </a:lstStyle>
          <a:p>
            <a:pPr lvl="0"/>
            <a:fld id="{1409E5AE-2D44-494B-A427-3102DA3F13C0}" type="slidenum">
              <a:t>‹#›</a:t>
            </a:fld>
            <a:endParaRPr lang="en-GB"/>
          </a:p>
        </p:txBody>
      </p:sp>
    </p:spTree>
    <p:extLst>
      <p:ext uri="{BB962C8B-B14F-4D97-AF65-F5344CB8AC3E}">
        <p14:creationId xmlns:p14="http://schemas.microsoft.com/office/powerpoint/2010/main" val="347967710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D8D9DC"/>
        </a:solidFill>
        <a:effectLst/>
      </p:bgPr>
    </p:bg>
    <p:spTree>
      <p:nvGrpSpPr>
        <p:cNvPr id="1" name=""/>
        <p:cNvGrpSpPr/>
        <p:nvPr/>
      </p:nvGrpSpPr>
      <p:grpSpPr>
        <a:xfrm>
          <a:off x="0" y="0"/>
          <a:ext cx="0" cy="0"/>
          <a:chOff x="0" y="0"/>
          <a:chExt cx="0" cy="0"/>
        </a:xfrm>
      </p:grpSpPr>
      <p:sp>
        <p:nvSpPr>
          <p:cNvPr id="2" name="Title Placeholder 1"/>
          <p:cNvSpPr txBox="1">
            <a:spLocks noGrp="1"/>
          </p:cNvSpPr>
          <p:nvPr>
            <p:ph type="title"/>
          </p:nvPr>
        </p:nvSpPr>
        <p:spPr>
          <a:xfrm>
            <a:off x="938759" y="382383"/>
            <a:ext cx="7633740" cy="1492136"/>
          </a:xfrm>
          <a:prstGeom prst="rect">
            <a:avLst/>
          </a:prstGeom>
          <a:noFill/>
          <a:ln>
            <a:noFill/>
          </a:ln>
        </p:spPr>
        <p:txBody>
          <a:bodyPr vert="horz" wrap="square" lIns="91440" tIns="45720" rIns="91440" bIns="45720" anchor="t" anchorCtr="0" compatLnSpc="1">
            <a:normAutofit/>
          </a:bodyPr>
          <a:lstStyle/>
          <a:p>
            <a:pPr lvl="0"/>
            <a:r>
              <a:rPr lang="en-US"/>
              <a:t>Click to edit Master title style</a:t>
            </a:r>
          </a:p>
        </p:txBody>
      </p:sp>
      <p:sp>
        <p:nvSpPr>
          <p:cNvPr id="3" name="Text Placeholder 2"/>
          <p:cNvSpPr txBox="1">
            <a:spLocks noGrp="1"/>
          </p:cNvSpPr>
          <p:nvPr>
            <p:ph type="body" idx="1"/>
          </p:nvPr>
        </p:nvSpPr>
        <p:spPr>
          <a:xfrm>
            <a:off x="938759" y="2286000"/>
            <a:ext cx="7633740" cy="3593591"/>
          </a:xfrm>
          <a:prstGeom prst="rect">
            <a:avLst/>
          </a:prstGeom>
          <a:noFill/>
          <a:ln>
            <a:noFill/>
          </a:ln>
        </p:spPr>
        <p:txBody>
          <a:bodyPr vert="horz" wrap="square" lIns="91440" tIns="45720" rIns="91440" bIns="45720" anchor="t" anchorCtr="0" compatLnSpc="1">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txBox="1">
            <a:spLocks noGrp="1"/>
          </p:cNvSpPr>
          <p:nvPr>
            <p:ph type="dt" sz="half" idx="2"/>
          </p:nvPr>
        </p:nvSpPr>
        <p:spPr>
          <a:xfrm>
            <a:off x="938759" y="6375681"/>
            <a:ext cx="1747290" cy="348459"/>
          </a:xfrm>
          <a:prstGeom prst="rect">
            <a:avLst/>
          </a:prstGeom>
          <a:noFill/>
          <a:ln>
            <a:noFill/>
          </a:ln>
        </p:spPr>
        <p:txBody>
          <a:bodyPr vert="horz" wrap="square" lIns="91440" tIns="45720" rIns="91440" bIns="45720" anchor="ctr" anchorCtr="0" compatLnSpc="1">
            <a:noAutofit/>
          </a:bodyPr>
          <a:lstStyle>
            <a:lvl1pPr marL="0" marR="0" lvl="0" indent="0" algn="l" defTabSz="457200" rtl="0" fontAlgn="auto" hangingPunct="1">
              <a:lnSpc>
                <a:spcPct val="100000"/>
              </a:lnSpc>
              <a:spcBef>
                <a:spcPts val="0"/>
              </a:spcBef>
              <a:spcAft>
                <a:spcPts val="0"/>
              </a:spcAft>
              <a:buNone/>
              <a:tabLst/>
              <a:defRPr lang="en-GB" sz="1000" b="0" i="0" u="none" strike="noStrike" kern="1200" cap="none" spc="0" baseline="0">
                <a:solidFill>
                  <a:srgbClr val="595959"/>
                </a:solidFill>
                <a:uFillTx/>
                <a:latin typeface="Gill Sans MT"/>
              </a:defRPr>
            </a:lvl1pPr>
          </a:lstStyle>
          <a:p>
            <a:pPr lvl="0"/>
            <a:fld id="{31A35E2D-2D6A-4FE8-B434-A74931FB2954}" type="datetime1">
              <a:rPr lang="en-GB"/>
              <a:pPr lvl="0"/>
              <a:t>14/10/2019</a:t>
            </a:fld>
            <a:endParaRPr lang="en-GB"/>
          </a:p>
        </p:txBody>
      </p:sp>
      <p:sp>
        <p:nvSpPr>
          <p:cNvPr id="5" name="Footer Placeholder 4"/>
          <p:cNvSpPr txBox="1">
            <a:spLocks noGrp="1"/>
          </p:cNvSpPr>
          <p:nvPr>
            <p:ph type="ftr" sz="quarter" idx="3"/>
          </p:nvPr>
        </p:nvSpPr>
        <p:spPr>
          <a:xfrm>
            <a:off x="3028949" y="6375681"/>
            <a:ext cx="3086099" cy="345798"/>
          </a:xfrm>
          <a:prstGeom prst="rect">
            <a:avLst/>
          </a:prstGeom>
          <a:noFill/>
          <a:ln>
            <a:noFill/>
          </a:ln>
        </p:spPr>
        <p:txBody>
          <a:bodyPr vert="horz" wrap="square" lIns="91440" tIns="45720" rIns="91440" bIns="45720" anchor="ctr" anchorCtr="1" compatLnSpc="1">
            <a:noAutofit/>
          </a:bodyPr>
          <a:lstStyle>
            <a:lvl1pPr marL="0" marR="0" lvl="0" indent="0" algn="ctr" defTabSz="457200" rtl="0" fontAlgn="auto" hangingPunct="1">
              <a:lnSpc>
                <a:spcPct val="100000"/>
              </a:lnSpc>
              <a:spcBef>
                <a:spcPts val="0"/>
              </a:spcBef>
              <a:spcAft>
                <a:spcPts val="0"/>
              </a:spcAft>
              <a:buNone/>
              <a:tabLst/>
              <a:defRPr lang="en-GB" sz="1000" b="0" i="0" u="none" strike="noStrike" kern="1200" cap="none" spc="0" baseline="0">
                <a:solidFill>
                  <a:srgbClr val="595959"/>
                </a:solidFill>
                <a:uFillTx/>
                <a:latin typeface="Gill Sans MT"/>
              </a:defRPr>
            </a:lvl1pPr>
          </a:lstStyle>
          <a:p>
            <a:pPr lvl="0"/>
            <a:endParaRPr lang="en-GB"/>
          </a:p>
        </p:txBody>
      </p:sp>
      <p:sp>
        <p:nvSpPr>
          <p:cNvPr id="6" name="Slide Number Placeholder 5"/>
          <p:cNvSpPr txBox="1">
            <a:spLocks noGrp="1"/>
          </p:cNvSpPr>
          <p:nvPr>
            <p:ph type="sldNum" sz="quarter" idx="4"/>
          </p:nvPr>
        </p:nvSpPr>
        <p:spPr>
          <a:xfrm>
            <a:off x="6457949" y="6375681"/>
            <a:ext cx="2114549" cy="345798"/>
          </a:xfrm>
          <a:prstGeom prst="rect">
            <a:avLst/>
          </a:prstGeom>
          <a:noFill/>
          <a:ln>
            <a:noFill/>
          </a:ln>
        </p:spPr>
        <p:txBody>
          <a:bodyPr vert="horz" wrap="square" lIns="91440" tIns="45720" rIns="91440" bIns="45720" anchor="ctr" anchorCtr="0" compatLnSpc="1">
            <a:noAutofit/>
          </a:bodyPr>
          <a:lstStyle>
            <a:lvl1pPr marL="0" marR="0" lvl="0" indent="0" algn="r" defTabSz="457200" rtl="0" fontAlgn="auto" hangingPunct="1">
              <a:lnSpc>
                <a:spcPct val="100000"/>
              </a:lnSpc>
              <a:spcBef>
                <a:spcPts val="0"/>
              </a:spcBef>
              <a:spcAft>
                <a:spcPts val="0"/>
              </a:spcAft>
              <a:buNone/>
              <a:tabLst/>
              <a:defRPr lang="en-GB" sz="1000" b="0" i="0" u="none" strike="noStrike" kern="1200" cap="none" spc="0" baseline="0">
                <a:solidFill>
                  <a:srgbClr val="595959"/>
                </a:solidFill>
                <a:uFillTx/>
                <a:latin typeface="Gill Sans MT"/>
              </a:defRPr>
            </a:lvl1pPr>
          </a:lstStyle>
          <a:p>
            <a:pPr lvl="0"/>
            <a:fld id="{7E664BB5-E322-4814-8C22-AA22F491EFB6}" type="slidenum">
              <a:t>‹#›</a:t>
            </a:fld>
            <a:endParaRPr lang="en-GB"/>
          </a:p>
        </p:txBody>
      </p:sp>
      <p:sp>
        <p:nvSpPr>
          <p:cNvPr id="7" name="Rectangle 11"/>
          <p:cNvSpPr/>
          <p:nvPr/>
        </p:nvSpPr>
        <p:spPr>
          <a:xfrm>
            <a:off x="8931402" y="0"/>
            <a:ext cx="212598" cy="6858000"/>
          </a:xfrm>
          <a:prstGeom prst="rect">
            <a:avLst/>
          </a:prstGeom>
          <a:solidFill>
            <a:srgbClr val="E32D91"/>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8" name="Rectangle 9" title="right edge border"/>
          <p:cNvSpPr/>
          <p:nvPr/>
        </p:nvSpPr>
        <p:spPr>
          <a:xfrm>
            <a:off x="8931402" y="0"/>
            <a:ext cx="212598" cy="6858000"/>
          </a:xfrm>
          <a:prstGeom prst="rect">
            <a:avLst/>
          </a:prstGeom>
          <a:solidFill>
            <a:srgbClr val="E32D91"/>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9" name="Freeform 5"/>
          <p:cNvSpPr/>
          <p:nvPr/>
        </p:nvSpPr>
        <p:spPr>
          <a:xfrm>
            <a:off x="0" y="0"/>
            <a:ext cx="679088" cy="6858000"/>
          </a:xfrm>
          <a:custGeom>
            <a:avLst/>
            <a:gdLst>
              <a:gd name="f0" fmla="val w"/>
              <a:gd name="f1" fmla="val h"/>
              <a:gd name="f2" fmla="val 0"/>
              <a:gd name="f3" fmla="val 211"/>
              <a:gd name="f4" fmla="val 2160"/>
              <a:gd name="f5" fmla="val 155"/>
              <a:gd name="f6" fmla="val 1728"/>
              <a:gd name="f7" fmla="val 1620"/>
              <a:gd name="f8" fmla="val 1512"/>
              <a:gd name="f9" fmla="val 1404"/>
              <a:gd name="f10" fmla="val 1296"/>
              <a:gd name="f11" fmla="val 1188"/>
              <a:gd name="f12" fmla="val 1080"/>
              <a:gd name="f13" fmla="val 972"/>
              <a:gd name="f14" fmla="val 864"/>
              <a:gd name="f15" fmla="val 756"/>
              <a:gd name="f16" fmla="val 648"/>
              <a:gd name="f17" fmla="val 540"/>
              <a:gd name="f18" fmla="val 432"/>
              <a:gd name="f19" fmla="val 324"/>
              <a:gd name="f20" fmla="val 216"/>
              <a:gd name="f21" fmla="val 108"/>
              <a:gd name="f22" fmla="val 2052"/>
              <a:gd name="f23" fmla="val 1944"/>
              <a:gd name="f24" fmla="val 1836"/>
              <a:gd name="f25" fmla="*/ f0 1 211"/>
              <a:gd name="f26" fmla="*/ f1 1 2160"/>
              <a:gd name="f27" fmla="+- f4 0 f2"/>
              <a:gd name="f28" fmla="+- f3 0 f2"/>
              <a:gd name="f29" fmla="*/ f28 1 211"/>
              <a:gd name="f30" fmla="*/ f27 1 2160"/>
              <a:gd name="f31" fmla="*/ 0 1 f29"/>
              <a:gd name="f32" fmla="*/ f3 1 f29"/>
              <a:gd name="f33" fmla="*/ 0 1 f30"/>
              <a:gd name="f34" fmla="*/ f4 1 f30"/>
              <a:gd name="f35" fmla="*/ f31 f25 1"/>
              <a:gd name="f36" fmla="*/ f32 f25 1"/>
              <a:gd name="f37" fmla="*/ f34 f26 1"/>
              <a:gd name="f38" fmla="*/ f33 f26 1"/>
            </a:gdLst>
            <a:ahLst/>
            <a:cxnLst>
              <a:cxn ang="3cd4">
                <a:pos x="hc" y="t"/>
              </a:cxn>
              <a:cxn ang="0">
                <a:pos x="r" y="vc"/>
              </a:cxn>
              <a:cxn ang="cd4">
                <a:pos x="hc" y="b"/>
              </a:cxn>
              <a:cxn ang="cd2">
                <a:pos x="l" y="vc"/>
              </a:cxn>
            </a:cxnLst>
            <a:rect l="f35" t="f38" r="f36" b="f37"/>
            <a:pathLst>
              <a:path w="211" h="2160">
                <a:moveTo>
                  <a:pt x="f5" y="f6"/>
                </a:moveTo>
                <a:cubicBezTo>
                  <a:pt x="f5" y="f7"/>
                  <a:pt x="f3" y="f7"/>
                  <a:pt x="f3" y="f8"/>
                </a:cubicBezTo>
                <a:cubicBezTo>
                  <a:pt x="f3" y="f9"/>
                  <a:pt x="f5" y="f9"/>
                  <a:pt x="f5" y="f10"/>
                </a:cubicBezTo>
                <a:cubicBezTo>
                  <a:pt x="f5" y="f11"/>
                  <a:pt x="f3" y="f11"/>
                  <a:pt x="f3" y="f12"/>
                </a:cubicBezTo>
                <a:cubicBezTo>
                  <a:pt x="f3" y="f13"/>
                  <a:pt x="f5" y="f13"/>
                  <a:pt x="f5" y="f14"/>
                </a:cubicBezTo>
                <a:cubicBezTo>
                  <a:pt x="f5" y="f15"/>
                  <a:pt x="f3" y="f15"/>
                  <a:pt x="f3" y="f16"/>
                </a:cubicBezTo>
                <a:cubicBezTo>
                  <a:pt x="f3" y="f17"/>
                  <a:pt x="f5" y="f17"/>
                  <a:pt x="f5" y="f18"/>
                </a:cubicBezTo>
                <a:cubicBezTo>
                  <a:pt x="f5" y="f19"/>
                  <a:pt x="f3" y="f19"/>
                  <a:pt x="f3" y="f20"/>
                </a:cubicBezTo>
                <a:cubicBezTo>
                  <a:pt x="f3" y="f21"/>
                  <a:pt x="f5" y="f21"/>
                  <a:pt x="f5" y="f2"/>
                </a:cubicBezTo>
                <a:cubicBezTo>
                  <a:pt x="f2" y="f2"/>
                  <a:pt x="f2" y="f2"/>
                  <a:pt x="f2" y="f2"/>
                </a:cubicBezTo>
                <a:cubicBezTo>
                  <a:pt x="f2" y="f4"/>
                  <a:pt x="f2" y="f4"/>
                  <a:pt x="f2" y="f4"/>
                </a:cubicBezTo>
                <a:cubicBezTo>
                  <a:pt x="f5" y="f4"/>
                  <a:pt x="f5" y="f4"/>
                  <a:pt x="f5" y="f4"/>
                </a:cubicBezTo>
                <a:cubicBezTo>
                  <a:pt x="f5" y="f22"/>
                  <a:pt x="f3" y="f22"/>
                  <a:pt x="f3" y="f23"/>
                </a:cubicBezTo>
                <a:cubicBezTo>
                  <a:pt x="f3" y="f24"/>
                  <a:pt x="f5" y="f24"/>
                  <a:pt x="f5" y="f6"/>
                </a:cubicBezTo>
                <a:close/>
              </a:path>
            </a:pathLst>
          </a:custGeom>
          <a:solidFill>
            <a:srgbClr val="454551"/>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2000"/>
    </mc:Choice>
    <mc:Fallback>
      <p:transition spd="slow"/>
    </mc:Fallback>
  </mc:AlternateContent>
  <p:txStyles>
    <p:titleStyle>
      <a:lvl1pPr marL="0" marR="0" lvl="0" indent="0" algn="l" defTabSz="685800" rtl="0" fontAlgn="auto" hangingPunct="1">
        <a:lnSpc>
          <a:spcPct val="90000"/>
        </a:lnSpc>
        <a:spcBef>
          <a:spcPts val="0"/>
        </a:spcBef>
        <a:spcAft>
          <a:spcPts val="0"/>
        </a:spcAft>
        <a:buNone/>
        <a:tabLst/>
        <a:defRPr lang="en-US" sz="5100" b="0" i="0" u="none" strike="noStrike" kern="1200" cap="all" spc="150" baseline="0">
          <a:solidFill>
            <a:srgbClr val="454551"/>
          </a:solidFill>
          <a:uFillTx/>
          <a:latin typeface="Impact"/>
        </a:defRPr>
      </a:lvl1pPr>
    </p:titleStyle>
    <p:bodyStyle>
      <a:lvl1pPr marL="228600" marR="0" lvl="0" indent="-228600" algn="l" defTabSz="685800" rtl="0" fontAlgn="auto" hangingPunct="1">
        <a:lnSpc>
          <a:spcPct val="110000"/>
        </a:lnSpc>
        <a:spcBef>
          <a:spcPts val="700"/>
        </a:spcBef>
        <a:spcAft>
          <a:spcPts val="0"/>
        </a:spcAft>
        <a:buClr>
          <a:srgbClr val="454551"/>
        </a:buClr>
        <a:buSzPct val="100000"/>
        <a:buFont typeface="Arial" pitchFamily="34"/>
        <a:buChar char="•"/>
        <a:tabLst/>
        <a:defRPr lang="en-US" sz="2000" b="0" i="0" u="none" strike="noStrike" kern="1200" cap="none" spc="0" baseline="0">
          <a:solidFill>
            <a:srgbClr val="595959"/>
          </a:solidFill>
          <a:uFillTx/>
          <a:latin typeface="Gill Sans MT"/>
        </a:defRPr>
      </a:lvl1pPr>
      <a:lvl2pPr marL="685800" marR="0" lvl="1" indent="-228600" algn="l" defTabSz="685800" rtl="0" fontAlgn="auto" hangingPunct="1">
        <a:lnSpc>
          <a:spcPct val="110000"/>
        </a:lnSpc>
        <a:spcBef>
          <a:spcPts val="700"/>
        </a:spcBef>
        <a:spcAft>
          <a:spcPts val="0"/>
        </a:spcAft>
        <a:buClr>
          <a:srgbClr val="454551"/>
        </a:buClr>
        <a:buSzPct val="100000"/>
        <a:buFont typeface="Gill Sans MT" pitchFamily="34"/>
        <a:buChar char="–"/>
        <a:tabLst/>
        <a:defRPr lang="en-US" sz="1800" b="0" i="0" u="none" strike="noStrike" kern="1200" cap="none" spc="0" baseline="0">
          <a:solidFill>
            <a:srgbClr val="595959"/>
          </a:solidFill>
          <a:uFillTx/>
          <a:latin typeface="Gill Sans MT"/>
        </a:defRPr>
      </a:lvl2pPr>
      <a:lvl3pPr marL="1143000" marR="0" lvl="2" indent="-228600" algn="l" defTabSz="685800" rtl="0" fontAlgn="auto" hangingPunct="1">
        <a:lnSpc>
          <a:spcPct val="110000"/>
        </a:lnSpc>
        <a:spcBef>
          <a:spcPts val="700"/>
        </a:spcBef>
        <a:spcAft>
          <a:spcPts val="0"/>
        </a:spcAft>
        <a:buClr>
          <a:srgbClr val="454551"/>
        </a:buClr>
        <a:buSzPct val="100000"/>
        <a:buFont typeface="Arial" pitchFamily="34"/>
        <a:buChar char="•"/>
        <a:tabLst/>
        <a:defRPr lang="en-US" sz="1600" b="0" i="0" u="none" strike="noStrike" kern="1200" cap="none" spc="0" baseline="0">
          <a:solidFill>
            <a:srgbClr val="595959"/>
          </a:solidFill>
          <a:uFillTx/>
          <a:latin typeface="Gill Sans MT"/>
        </a:defRPr>
      </a:lvl3pPr>
      <a:lvl4pPr marL="1600200" marR="0" lvl="3" indent="-228600" algn="l" defTabSz="685800" rtl="0" fontAlgn="auto" hangingPunct="1">
        <a:lnSpc>
          <a:spcPct val="110000"/>
        </a:lnSpc>
        <a:spcBef>
          <a:spcPts val="700"/>
        </a:spcBef>
        <a:spcAft>
          <a:spcPts val="0"/>
        </a:spcAft>
        <a:buClr>
          <a:srgbClr val="454551"/>
        </a:buClr>
        <a:buSzPct val="100000"/>
        <a:buFont typeface="Gill Sans MT" pitchFamily="34"/>
        <a:buChar char="–"/>
        <a:tabLst/>
        <a:defRPr lang="en-US" sz="1400" b="0" i="0" u="none" strike="noStrike" kern="1200" cap="none" spc="0" baseline="0">
          <a:solidFill>
            <a:srgbClr val="595959"/>
          </a:solidFill>
          <a:uFillTx/>
          <a:latin typeface="Gill Sans MT"/>
        </a:defRPr>
      </a:lvl4pPr>
      <a:lvl5pPr marL="2057400" marR="0" lvl="4" indent="-228600" algn="l" defTabSz="685800" rtl="0" fontAlgn="auto" hangingPunct="1">
        <a:lnSpc>
          <a:spcPct val="110000"/>
        </a:lnSpc>
        <a:spcBef>
          <a:spcPts val="700"/>
        </a:spcBef>
        <a:spcAft>
          <a:spcPts val="0"/>
        </a:spcAft>
        <a:buClr>
          <a:srgbClr val="454551"/>
        </a:buClr>
        <a:buSzPct val="100000"/>
        <a:buFont typeface="Arial" pitchFamily="34"/>
        <a:buChar char="•"/>
        <a:tabLst/>
        <a:defRPr lang="en-US" sz="1400" b="0" i="0" u="none" strike="noStrike" kern="1200" cap="none" spc="0" baseline="0">
          <a:solidFill>
            <a:srgbClr val="595959"/>
          </a:solidFill>
          <a:uFillTx/>
          <a:latin typeface="Gill Sans MT"/>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goodreads.com/list/tag/childrens" TargetMode="External"/><Relationship Id="rId2" Type="http://schemas.openxmlformats.org/officeDocument/2006/relationships/hyperlink" Target="https://www.lovereading4kids.co.uk/genre/7/7-plus-readers.html"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name="Slide1">
    <p:spTree>
      <p:nvGrpSpPr>
        <p:cNvPr id="1" name=""/>
        <p:cNvGrpSpPr/>
        <p:nvPr/>
      </p:nvGrpSpPr>
      <p:grpSpPr>
        <a:xfrm>
          <a:off x="0" y="0"/>
          <a:ext cx="0" cy="0"/>
          <a:chOff x="0" y="0"/>
          <a:chExt cx="0" cy="0"/>
        </a:xfrm>
      </p:grpSpPr>
      <p:sp>
        <p:nvSpPr>
          <p:cNvPr id="2" name="Title 1"/>
          <p:cNvSpPr txBox="1">
            <a:spLocks noGrp="1"/>
          </p:cNvSpPr>
          <p:nvPr>
            <p:ph type="ctrTitle"/>
          </p:nvPr>
        </p:nvSpPr>
        <p:spPr>
          <a:xfrm>
            <a:off x="1765560" y="1328394"/>
            <a:ext cx="5917676" cy="2550874"/>
          </a:xfrm>
        </p:spPr>
        <p:txBody>
          <a:bodyPr/>
          <a:lstStyle/>
          <a:p>
            <a:pPr lvl="0"/>
            <a:r>
              <a:rPr lang="en-GB" sz="3200"/>
              <a:t>Key Stage two</a:t>
            </a:r>
            <a:r>
              <a:rPr lang="en-GB"/>
              <a:t/>
            </a:r>
            <a:br>
              <a:rPr lang="en-GB"/>
            </a:br>
            <a:r>
              <a:rPr lang="en-GB"/>
              <a:t>Stay and Learn</a:t>
            </a:r>
          </a:p>
        </p:txBody>
      </p:sp>
      <p:sp>
        <p:nvSpPr>
          <p:cNvPr id="3" name="Subtitle 2"/>
          <p:cNvSpPr txBox="1">
            <a:spLocks noGrp="1"/>
          </p:cNvSpPr>
          <p:nvPr>
            <p:ph type="subTitle" idx="1"/>
          </p:nvPr>
        </p:nvSpPr>
        <p:spPr>
          <a:xfrm>
            <a:off x="-166256" y="5444831"/>
            <a:ext cx="9310256" cy="1191490"/>
          </a:xfrm>
        </p:spPr>
        <p:txBody>
          <a:bodyPr>
            <a:noAutofit/>
          </a:bodyPr>
          <a:lstStyle/>
          <a:p>
            <a:pPr lvl="0">
              <a:lnSpc>
                <a:spcPct val="90000"/>
              </a:lnSpc>
            </a:pPr>
            <a:endParaRPr lang="en-GB" sz="2400">
              <a:solidFill>
                <a:srgbClr val="F9D5E9"/>
              </a:solidFill>
            </a:endParaRPr>
          </a:p>
          <a:p>
            <a:pPr lvl="0">
              <a:lnSpc>
                <a:spcPct val="90000"/>
              </a:lnSpc>
            </a:pPr>
            <a:r>
              <a:rPr lang="en-GB" sz="2400">
                <a:solidFill>
                  <a:srgbClr val="F9D5E9"/>
                </a:solidFill>
              </a:rPr>
              <a:t>October 2019                 Mrs Boulton</a:t>
            </a:r>
          </a:p>
        </p:txBody>
      </p:sp>
      <p:sp>
        <p:nvSpPr>
          <p:cNvPr id="4" name="TextBox 3"/>
          <p:cNvSpPr txBox="1"/>
          <p:nvPr/>
        </p:nvSpPr>
        <p:spPr>
          <a:xfrm>
            <a:off x="2618512" y="3879268"/>
            <a:ext cx="4211781" cy="1089525"/>
          </a:xfrm>
          <a:prstGeom prst="rect">
            <a:avLst/>
          </a:prstGeom>
          <a:noFill/>
          <a:ln cap="flat">
            <a:noFill/>
          </a:ln>
        </p:spPr>
        <p:txBody>
          <a:bodyPr vert="horz" wrap="square" lIns="91440" tIns="45720" rIns="91440" bIns="45720" anchor="t" anchorCtr="1" compatLnSpc="1">
            <a:spAutoFit/>
          </a:bodyPr>
          <a:lstStyle/>
          <a:p>
            <a:pPr marL="0" marR="0" lvl="0" indent="0" algn="ctr" defTabSz="457200" rtl="0" fontAlgn="auto" hangingPunct="1">
              <a:lnSpc>
                <a:spcPct val="90000"/>
              </a:lnSpc>
              <a:spcBef>
                <a:spcPts val="0"/>
              </a:spcBef>
              <a:spcAft>
                <a:spcPts val="0"/>
              </a:spcAft>
              <a:buNone/>
              <a:tabLst/>
              <a:defRPr sz="1800" b="0" i="0" u="none" strike="noStrike" kern="0" cap="none" spc="0" baseline="0">
                <a:solidFill>
                  <a:srgbClr val="000000"/>
                </a:solidFill>
                <a:uFillTx/>
              </a:defRPr>
            </a:pPr>
            <a:r>
              <a:rPr lang="en-GB" sz="3600" b="0" i="0" u="none" strike="noStrike" kern="1200" cap="none" spc="0" baseline="0">
                <a:solidFill>
                  <a:srgbClr val="781049"/>
                </a:solidFill>
                <a:uFillTx/>
                <a:latin typeface="Gill Sans MT"/>
              </a:rPr>
              <a:t>Helping your child with reading at home</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name="Slide12">
    <p:spTree>
      <p:nvGrpSpPr>
        <p:cNvPr id="1" name=""/>
        <p:cNvGrpSpPr/>
        <p:nvPr/>
      </p:nvGrpSpPr>
      <p:grpSpPr>
        <a:xfrm>
          <a:off x="0" y="0"/>
          <a:ext cx="0" cy="0"/>
          <a:chOff x="0" y="0"/>
          <a:chExt cx="0" cy="0"/>
        </a:xfrm>
      </p:grpSpPr>
      <p:sp>
        <p:nvSpPr>
          <p:cNvPr id="2" name="Title 1"/>
          <p:cNvSpPr txBox="1">
            <a:spLocks noGrp="1"/>
          </p:cNvSpPr>
          <p:nvPr>
            <p:ph type="title"/>
          </p:nvPr>
        </p:nvSpPr>
        <p:spPr>
          <a:xfrm>
            <a:off x="717374" y="350553"/>
            <a:ext cx="7239003" cy="732699"/>
          </a:xfrm>
        </p:spPr>
        <p:txBody>
          <a:bodyPr/>
          <a:lstStyle/>
          <a:p>
            <a:pPr lvl="0"/>
            <a:r>
              <a:rPr lang="en-GB" sz="4600"/>
              <a:t>Reading at KS2</a:t>
            </a:r>
          </a:p>
        </p:txBody>
      </p:sp>
      <p:sp>
        <p:nvSpPr>
          <p:cNvPr id="3" name="Content Placeholder 2"/>
          <p:cNvSpPr txBox="1">
            <a:spLocks noGrp="1"/>
          </p:cNvSpPr>
          <p:nvPr>
            <p:ph idx="1"/>
          </p:nvPr>
        </p:nvSpPr>
        <p:spPr>
          <a:xfrm>
            <a:off x="717374" y="1471489"/>
            <a:ext cx="7239003" cy="2323636"/>
          </a:xfrm>
        </p:spPr>
        <p:txBody>
          <a:bodyPr/>
          <a:lstStyle/>
          <a:p>
            <a:pPr marL="0" lvl="0" indent="0">
              <a:buNone/>
            </a:pPr>
            <a:r>
              <a:rPr lang="en-GB" sz="3300">
                <a:latin typeface="Monotype Corsiva" pitchFamily="66"/>
              </a:rPr>
              <a:t>As our children move on from the early stages of reading, reading at home can become a bit like flossing; we all know there are benefits – but life sometimes gets in the way.</a:t>
            </a:r>
          </a:p>
        </p:txBody>
      </p:sp>
      <p:sp>
        <p:nvSpPr>
          <p:cNvPr id="4" name="TextBox 3"/>
          <p:cNvSpPr txBox="1"/>
          <p:nvPr/>
        </p:nvSpPr>
        <p:spPr>
          <a:xfrm>
            <a:off x="554181" y="4183361"/>
            <a:ext cx="8354287" cy="3416317"/>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1" i="0" u="none" strike="noStrike" kern="1200" cap="none" spc="0" baseline="0">
                <a:solidFill>
                  <a:srgbClr val="7030A0"/>
                </a:solidFill>
                <a:uFillTx/>
                <a:latin typeface="Calibri"/>
              </a:rPr>
              <a:t>AIMS OF STAY and LEARN for READING at KS2</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400" b="1" i="0" u="none" strike="noStrike" kern="1200" cap="none" spc="0" baseline="0">
              <a:solidFill>
                <a:srgbClr val="7030A0"/>
              </a:solidFill>
              <a:uFillTx/>
              <a:latin typeface="Calibri"/>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1" i="0" u="none" strike="noStrike" kern="1200" cap="none" spc="0" baseline="0">
                <a:solidFill>
                  <a:srgbClr val="7030A0"/>
                </a:solidFill>
                <a:uFillTx/>
                <a:latin typeface="Calibri"/>
              </a:rPr>
              <a:t>To promote the importance of reading regularly at home</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400" b="1" i="0" u="none" strike="noStrike" kern="1200" cap="none" spc="0" baseline="0">
              <a:solidFill>
                <a:srgbClr val="7030A0"/>
              </a:solidFill>
              <a:uFillTx/>
              <a:latin typeface="Calibri"/>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1" i="0" u="none" strike="noStrike" kern="1200" cap="none" spc="0" baseline="0">
                <a:solidFill>
                  <a:srgbClr val="7030A0"/>
                </a:solidFill>
                <a:uFillTx/>
                <a:latin typeface="Calibri"/>
              </a:rPr>
              <a:t>To gain an understanding of the reading skills we are developing in school at KS2 and how you can support your child at home.</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400" b="1" i="0" u="none" strike="noStrike" kern="1200" cap="none" spc="0" baseline="0">
              <a:solidFill>
                <a:srgbClr val="7030A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400" b="0" i="0" u="none" strike="noStrike" kern="1200" cap="none" spc="0" baseline="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400" b="0" i="0" u="none" strike="noStrike" kern="1200" cap="none" spc="0" baseline="0">
              <a:solidFill>
                <a:srgbClr val="000000"/>
              </a:solidFill>
              <a:uFillTx/>
              <a:latin typeface="Calibri"/>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name="Slide5">
    <p:spTree>
      <p:nvGrpSpPr>
        <p:cNvPr id="1" name=""/>
        <p:cNvGrpSpPr/>
        <p:nvPr/>
      </p:nvGrpSpPr>
      <p:grpSpPr>
        <a:xfrm>
          <a:off x="0" y="0"/>
          <a:ext cx="0" cy="0"/>
          <a:chOff x="0" y="0"/>
          <a:chExt cx="0" cy="0"/>
        </a:xfrm>
      </p:grpSpPr>
      <p:sp>
        <p:nvSpPr>
          <p:cNvPr id="2" name="Title 1"/>
          <p:cNvSpPr txBox="1">
            <a:spLocks noGrp="1"/>
          </p:cNvSpPr>
          <p:nvPr>
            <p:ph type="title"/>
          </p:nvPr>
        </p:nvSpPr>
        <p:spPr>
          <a:xfrm>
            <a:off x="803565" y="320040"/>
            <a:ext cx="6892637" cy="732699"/>
          </a:xfrm>
        </p:spPr>
        <p:txBody>
          <a:bodyPr/>
          <a:lstStyle/>
          <a:p>
            <a:pPr lvl="0"/>
            <a:r>
              <a:rPr lang="en-GB" sz="4600"/>
              <a:t>WHY READING MATTERS</a:t>
            </a:r>
          </a:p>
        </p:txBody>
      </p:sp>
      <p:sp>
        <p:nvSpPr>
          <p:cNvPr id="3" name="TextBox 3"/>
          <p:cNvSpPr txBox="1"/>
          <p:nvPr/>
        </p:nvSpPr>
        <p:spPr>
          <a:xfrm>
            <a:off x="276633" y="2396084"/>
            <a:ext cx="5976664" cy="1200332"/>
          </a:xfrm>
          <a:prstGeom prst="rect">
            <a:avLst/>
          </a:prstGeom>
          <a:solidFill>
            <a:srgbClr val="EBF1DE"/>
          </a:solidFill>
          <a:ln w="9528" cap="flat">
            <a:solidFill>
              <a:srgbClr val="B83D68"/>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Trebuchet MS"/>
              </a:rPr>
              <a:t>Reading is essential for children to broaden their communication skills,  knowledge and understanding; if you don’t read, you limit your education and your future prospects.</a:t>
            </a:r>
          </a:p>
        </p:txBody>
      </p:sp>
      <p:sp>
        <p:nvSpPr>
          <p:cNvPr id="4" name="Oval Callout 6"/>
          <p:cNvSpPr/>
          <p:nvPr/>
        </p:nvSpPr>
        <p:spPr>
          <a:xfrm>
            <a:off x="6586020" y="2457248"/>
            <a:ext cx="2220355" cy="1259787"/>
          </a:xfrm>
          <a:custGeom>
            <a:avLst>
              <a:gd name="f0" fmla="val -8740"/>
              <a:gd name="f1" fmla="val 1644"/>
            </a:avLst>
            <a:gdLst>
              <a:gd name="f2" fmla="val 21600000"/>
              <a:gd name="f3" fmla="val 10800000"/>
              <a:gd name="f4" fmla="val 5400000"/>
              <a:gd name="f5" fmla="val 180"/>
              <a:gd name="f6" fmla="val w"/>
              <a:gd name="f7" fmla="val h"/>
              <a:gd name="f8" fmla="val 0"/>
              <a:gd name="f9" fmla="val 21600"/>
              <a:gd name="f10" fmla="*/ 5419351 1 1725033"/>
              <a:gd name="f11" fmla="val 2147483647"/>
              <a:gd name="f12" fmla="min 0 21600"/>
              <a:gd name="f13" fmla="max 0 21600"/>
              <a:gd name="f14" fmla="val -2147483647"/>
              <a:gd name="f15" fmla="+- 0 0 0"/>
              <a:gd name="f16" fmla="+- 0 0 180"/>
              <a:gd name="f17" fmla="+- 0 0 -194"/>
              <a:gd name="f18" fmla="*/ f6 1 21600"/>
              <a:gd name="f19" fmla="*/ f7 1 21600"/>
              <a:gd name="f20" fmla="*/ f10 1 180"/>
              <a:gd name="f21" fmla="+- f13 0 f12"/>
              <a:gd name="f22" fmla="+- f9 0 f8"/>
              <a:gd name="f23" fmla="pin -2147483647 f0 2147483647"/>
              <a:gd name="f24" fmla="pin -2147483647 f1 2147483647"/>
              <a:gd name="f25" fmla="*/ f15 f3 1"/>
              <a:gd name="f26" fmla="*/ f16 f3 1"/>
              <a:gd name="f27" fmla="*/ f17 f3 1"/>
              <a:gd name="f28" fmla="val f23"/>
              <a:gd name="f29" fmla="val f24"/>
              <a:gd name="f30" fmla="*/ f21 1 2"/>
              <a:gd name="f31" fmla="*/ f22 1 21600"/>
              <a:gd name="f32" fmla="*/ f23 f18 1"/>
              <a:gd name="f33" fmla="*/ f24 f19 1"/>
              <a:gd name="f34" fmla="*/ f25 1 f5"/>
              <a:gd name="f35" fmla="*/ f26 1 f5"/>
              <a:gd name="f36" fmla="*/ f27 1 f5"/>
              <a:gd name="f37" fmla="+- f28 0 10800"/>
              <a:gd name="f38" fmla="+- f29 0 10800"/>
              <a:gd name="f39" fmla="+- f12 f30 0"/>
              <a:gd name="f40" fmla="*/ f30 f30 1"/>
              <a:gd name="f41" fmla="*/ 3200 f31 1"/>
              <a:gd name="f42" fmla="*/ 18400 f31 1"/>
              <a:gd name="f43" fmla="*/ 3160 f31 1"/>
              <a:gd name="f44" fmla="*/ 18440 f31 1"/>
              <a:gd name="f45" fmla="+- f34 0 f4"/>
              <a:gd name="f46" fmla="+- f35 0 f4"/>
              <a:gd name="f47" fmla="+- f36 0 f4"/>
              <a:gd name="f48" fmla="*/ f37 f37 1"/>
              <a:gd name="f49" fmla="*/ f38 f38 1"/>
              <a:gd name="f50" fmla="+- 0 0 f38"/>
              <a:gd name="f51" fmla="+- 0 0 f37"/>
              <a:gd name="f52" fmla="*/ f43 1 f31"/>
              <a:gd name="f53" fmla="*/ f44 1 f31"/>
              <a:gd name="f54" fmla="*/ f41 1 f31"/>
              <a:gd name="f55" fmla="*/ f42 1 f31"/>
              <a:gd name="f56" fmla="+- f48 f49 0"/>
              <a:gd name="f57" fmla="+- 0 0 f50"/>
              <a:gd name="f58" fmla="+- 0 0 f51"/>
              <a:gd name="f59" fmla="*/ f54 f18 1"/>
              <a:gd name="f60" fmla="*/ f55 f18 1"/>
              <a:gd name="f61" fmla="*/ f55 f19 1"/>
              <a:gd name="f62" fmla="*/ f54 f19 1"/>
              <a:gd name="f63" fmla="*/ f52 f18 1"/>
              <a:gd name="f64" fmla="*/ f52 f19 1"/>
              <a:gd name="f65" fmla="*/ f53 f19 1"/>
              <a:gd name="f66" fmla="*/ f53 f18 1"/>
              <a:gd name="f67" fmla="sqrt f56"/>
              <a:gd name="f68" fmla="+- 0 0 f57"/>
              <a:gd name="f69" fmla="+- 0 0 f58"/>
              <a:gd name="f70" fmla="at2 f68 f69"/>
              <a:gd name="f71" fmla="+- f67 0 10800"/>
              <a:gd name="f72" fmla="+- f70 f4 0"/>
              <a:gd name="f73" fmla="*/ f72 f10 1"/>
              <a:gd name="f74" fmla="*/ f73 1 f3"/>
              <a:gd name="f75" fmla="+- 0 0 f74"/>
              <a:gd name="f76" fmla="val f75"/>
              <a:gd name="f77" fmla="+- 0 0 f76"/>
              <a:gd name="f78" fmla="*/ f77 f3 1"/>
              <a:gd name="f79" fmla="*/ f78 1 f10"/>
              <a:gd name="f80" fmla="+- f79 0 f4"/>
              <a:gd name="f81" fmla="*/ f79 f10 1"/>
              <a:gd name="f82" fmla="*/ f81 1 f3"/>
              <a:gd name="f83" fmla="+- f80 f4 0"/>
              <a:gd name="f84" fmla="+- 0 0 f82"/>
              <a:gd name="f85" fmla="*/ f83 f10 1"/>
              <a:gd name="f86" fmla="*/ f84 1 f20"/>
              <a:gd name="f87" fmla="*/ f85 1 f3"/>
              <a:gd name="f88" fmla="+- f86 0 10"/>
              <a:gd name="f89" fmla="+- f86 10 0"/>
              <a:gd name="f90" fmla="+- 0 0 f87"/>
              <a:gd name="f91" fmla="*/ f88 f20 1"/>
              <a:gd name="f92" fmla="*/ f89 f20 1"/>
              <a:gd name="f93" fmla="+- 0 0 f90"/>
              <a:gd name="f94" fmla="+- 0 0 f91"/>
              <a:gd name="f95" fmla="+- 0 0 f92"/>
              <a:gd name="f96" fmla="*/ f93 f3 1"/>
              <a:gd name="f97" fmla="*/ f94 f3 1"/>
              <a:gd name="f98" fmla="*/ f95 f3 1"/>
              <a:gd name="f99" fmla="*/ f96 1 f10"/>
              <a:gd name="f100" fmla="*/ f97 1 f10"/>
              <a:gd name="f101" fmla="*/ f98 1 f10"/>
              <a:gd name="f102" fmla="+- f99 0 f4"/>
              <a:gd name="f103" fmla="sin 1 f102"/>
              <a:gd name="f104" fmla="cos 1 f102"/>
              <a:gd name="f105" fmla="+- f100 0 f4"/>
              <a:gd name="f106" fmla="+- f101 0 f4"/>
              <a:gd name="f107" fmla="+- 0 0 f103"/>
              <a:gd name="f108" fmla="+- 0 0 f104"/>
              <a:gd name="f109" fmla="+- f105 f4 0"/>
              <a:gd name="f110" fmla="+- f106 f4 0"/>
              <a:gd name="f111" fmla="+- 0 0 f107"/>
              <a:gd name="f112" fmla="+- 0 0 f108"/>
              <a:gd name="f113" fmla="*/ f109 f10 1"/>
              <a:gd name="f114" fmla="*/ f110 f10 1"/>
              <a:gd name="f115" fmla="val f111"/>
              <a:gd name="f116" fmla="val f112"/>
              <a:gd name="f117" fmla="*/ f113 1 f3"/>
              <a:gd name="f118" fmla="*/ f114 1 f3"/>
              <a:gd name="f119" fmla="+- 0 0 f115"/>
              <a:gd name="f120" fmla="+- 0 0 f116"/>
              <a:gd name="f121" fmla="+- 0 0 f117"/>
              <a:gd name="f122" fmla="+- 0 0 f118"/>
              <a:gd name="f123" fmla="*/ 10800 f119 1"/>
              <a:gd name="f124" fmla="*/ 10800 f120 1"/>
              <a:gd name="f125" fmla="+- 0 0 f121"/>
              <a:gd name="f126" fmla="+- 0 0 f122"/>
              <a:gd name="f127" fmla="+- f123 10800 0"/>
              <a:gd name="f128" fmla="+- f124 10800 0"/>
              <a:gd name="f129" fmla="*/ f125 f3 1"/>
              <a:gd name="f130" fmla="*/ f126 f3 1"/>
              <a:gd name="f131" fmla="?: f71 f28 f127"/>
              <a:gd name="f132" fmla="?: f71 f29 f128"/>
              <a:gd name="f133" fmla="*/ f129 1 f10"/>
              <a:gd name="f134" fmla="*/ f130 1 f10"/>
              <a:gd name="f135" fmla="+- f133 0 f4"/>
              <a:gd name="f136" fmla="+- f134 0 f4"/>
              <a:gd name="f137" fmla="*/ f131 f18 1"/>
              <a:gd name="f138" fmla="*/ f132 f19 1"/>
              <a:gd name="f139" fmla="sin 1 f135"/>
              <a:gd name="f140" fmla="cos 1 f135"/>
              <a:gd name="f141" fmla="sin 1 f136"/>
              <a:gd name="f142" fmla="cos 1 f136"/>
              <a:gd name="f143" fmla="+- 0 0 f139"/>
              <a:gd name="f144" fmla="+- 0 0 f140"/>
              <a:gd name="f145" fmla="+- 0 0 f141"/>
              <a:gd name="f146" fmla="+- 0 0 f142"/>
              <a:gd name="f147" fmla="+- 0 0 f143"/>
              <a:gd name="f148" fmla="+- 0 0 f144"/>
              <a:gd name="f149" fmla="+- 0 0 f145"/>
              <a:gd name="f150" fmla="+- 0 0 f146"/>
              <a:gd name="f151" fmla="val f147"/>
              <a:gd name="f152" fmla="val f148"/>
              <a:gd name="f153" fmla="val f149"/>
              <a:gd name="f154" fmla="val f150"/>
              <a:gd name="f155" fmla="+- 0 0 f151"/>
              <a:gd name="f156" fmla="+- 0 0 f152"/>
              <a:gd name="f157" fmla="+- 0 0 f153"/>
              <a:gd name="f158" fmla="+- 0 0 f154"/>
              <a:gd name="f159" fmla="*/ 10800 f155 1"/>
              <a:gd name="f160" fmla="*/ 10800 f156 1"/>
              <a:gd name="f161" fmla="*/ 10800 f157 1"/>
              <a:gd name="f162" fmla="*/ 10800 f158 1"/>
              <a:gd name="f163" fmla="+- f159 10800 0"/>
              <a:gd name="f164" fmla="+- f160 10800 0"/>
              <a:gd name="f165" fmla="+- f161 10800 0"/>
              <a:gd name="f166" fmla="+- f162 10800 0"/>
              <a:gd name="f167" fmla="+- f165 0 f39"/>
              <a:gd name="f168" fmla="+- f166 0 f39"/>
              <a:gd name="f169" fmla="+- f163 0 f39"/>
              <a:gd name="f170" fmla="+- f164 0 f39"/>
              <a:gd name="f171" fmla="+- 0 0 f167"/>
              <a:gd name="f172" fmla="+- 0 0 f168"/>
              <a:gd name="f173" fmla="+- 0 0 f169"/>
              <a:gd name="f174" fmla="+- 0 0 f170"/>
              <a:gd name="f175" fmla="+- 0 0 f171"/>
              <a:gd name="f176" fmla="+- 0 0 f172"/>
              <a:gd name="f177" fmla="+- 0 0 f173"/>
              <a:gd name="f178" fmla="+- 0 0 f174"/>
              <a:gd name="f179" fmla="at2 f175 f176"/>
              <a:gd name="f180" fmla="at2 f177 f178"/>
              <a:gd name="f181" fmla="+- f179 f4 0"/>
              <a:gd name="f182" fmla="+- f180 f4 0"/>
              <a:gd name="f183" fmla="*/ f181 f10 1"/>
              <a:gd name="f184" fmla="*/ f182 f10 1"/>
              <a:gd name="f185" fmla="*/ f183 1 f3"/>
              <a:gd name="f186" fmla="*/ f184 1 f3"/>
              <a:gd name="f187" fmla="+- 0 0 f185"/>
              <a:gd name="f188" fmla="+- 0 0 f186"/>
              <a:gd name="f189" fmla="val f187"/>
              <a:gd name="f190" fmla="val f188"/>
              <a:gd name="f191" fmla="+- 0 0 f189"/>
              <a:gd name="f192" fmla="+- 0 0 f190"/>
              <a:gd name="f193" fmla="*/ f191 f3 1"/>
              <a:gd name="f194" fmla="*/ f192 f3 1"/>
              <a:gd name="f195" fmla="*/ f193 1 f10"/>
              <a:gd name="f196" fmla="*/ f194 1 f10"/>
              <a:gd name="f197" fmla="+- f195 0 f4"/>
              <a:gd name="f198" fmla="+- f196 0 f4"/>
              <a:gd name="f199" fmla="+- f198 0 f197"/>
              <a:gd name="f200" fmla="+- f197 f4 0"/>
              <a:gd name="f201" fmla="+- f199 f2 0"/>
              <a:gd name="f202" fmla="*/ f200 f10 1"/>
              <a:gd name="f203" fmla="?: f199 f199 f201"/>
              <a:gd name="f204" fmla="*/ f202 1 f3"/>
              <a:gd name="f205" fmla="+- 0 0 f204"/>
              <a:gd name="f206" fmla="+- 0 0 f205"/>
              <a:gd name="f207" fmla="*/ f206 f3 1"/>
              <a:gd name="f208" fmla="*/ f207 1 f10"/>
              <a:gd name="f209" fmla="+- f208 0 f4"/>
              <a:gd name="f210" fmla="cos 1 f209"/>
              <a:gd name="f211" fmla="sin 1 f209"/>
              <a:gd name="f212" fmla="+- 0 0 f210"/>
              <a:gd name="f213" fmla="+- 0 0 f211"/>
              <a:gd name="f214" fmla="+- 0 0 f212"/>
              <a:gd name="f215" fmla="+- 0 0 f213"/>
              <a:gd name="f216" fmla="val f214"/>
              <a:gd name="f217" fmla="val f215"/>
              <a:gd name="f218" fmla="+- 0 0 f216"/>
              <a:gd name="f219" fmla="+- 0 0 f217"/>
              <a:gd name="f220" fmla="*/ f30 f218 1"/>
              <a:gd name="f221" fmla="*/ f30 f219 1"/>
              <a:gd name="f222" fmla="*/ f220 f220 1"/>
              <a:gd name="f223" fmla="*/ f221 f221 1"/>
              <a:gd name="f224" fmla="+- f222 f223 0"/>
              <a:gd name="f225" fmla="sqrt f224"/>
              <a:gd name="f226" fmla="*/ f40 1 f225"/>
              <a:gd name="f227" fmla="*/ f218 f226 1"/>
              <a:gd name="f228" fmla="*/ f219 f226 1"/>
              <a:gd name="f229" fmla="+- f39 0 f227"/>
              <a:gd name="f230" fmla="+- f39 0 f228"/>
            </a:gdLst>
            <a:ahLst>
              <a:ahXY gdRefX="f0" minX="f14" maxX="f11" gdRefY="f1" minY="f14" maxY="f11">
                <a:pos x="f32" y="f33"/>
              </a:ahXY>
            </a:ahLst>
            <a:cxnLst>
              <a:cxn ang="3cd4">
                <a:pos x="hc" y="t"/>
              </a:cxn>
              <a:cxn ang="0">
                <a:pos x="r" y="vc"/>
              </a:cxn>
              <a:cxn ang="cd4">
                <a:pos x="hc" y="b"/>
              </a:cxn>
              <a:cxn ang="cd2">
                <a:pos x="l" y="vc"/>
              </a:cxn>
              <a:cxn ang="f45">
                <a:pos x="f63" y="f64"/>
              </a:cxn>
              <a:cxn ang="f46">
                <a:pos x="f63" y="f65"/>
              </a:cxn>
              <a:cxn ang="f46">
                <a:pos x="f66" y="f65"/>
              </a:cxn>
              <a:cxn ang="f45">
                <a:pos x="f66" y="f64"/>
              </a:cxn>
              <a:cxn ang="f47">
                <a:pos x="f137" y="f138"/>
              </a:cxn>
            </a:cxnLst>
            <a:rect l="f59" t="f62" r="f60" b="f61"/>
            <a:pathLst>
              <a:path w="21600" h="21600">
                <a:moveTo>
                  <a:pt x="f229" y="f230"/>
                </a:moveTo>
                <a:arcTo wR="f30" hR="f30" stAng="f197" swAng="f203"/>
                <a:lnTo>
                  <a:pt x="f131" y="f132"/>
                </a:lnTo>
                <a:close/>
              </a:path>
            </a:pathLst>
          </a:custGeom>
          <a:solidFill>
            <a:srgbClr val="F1D7EC"/>
          </a:solidFill>
          <a:ln w="39995" cap="flat">
            <a:solidFill>
              <a:srgbClr val="862A4A"/>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00" b="1" i="0" u="none" strike="noStrike" kern="0" cap="none" spc="0" baseline="0">
                <a:solidFill>
                  <a:srgbClr val="8A2E4E"/>
                </a:solidFill>
                <a:uFillTx/>
                <a:latin typeface="Trebuchet MS"/>
              </a:rPr>
              <a:t>But this hard hard  to disagree with</a:t>
            </a:r>
            <a:r>
              <a:rPr lang="en-GB" sz="1600" b="1" i="0" u="none" strike="noStrike" kern="1200" cap="none" spc="0" baseline="0">
                <a:solidFill>
                  <a:srgbClr val="8A2E4E"/>
                </a:solidFill>
                <a:uFillTx/>
                <a:latin typeface="Trebuchet MS"/>
              </a:rPr>
              <a:t>.</a:t>
            </a:r>
          </a:p>
        </p:txBody>
      </p:sp>
      <p:sp>
        <p:nvSpPr>
          <p:cNvPr id="5" name="Oval Callout 7"/>
          <p:cNvSpPr/>
          <p:nvPr/>
        </p:nvSpPr>
        <p:spPr>
          <a:xfrm>
            <a:off x="5140491" y="5745431"/>
            <a:ext cx="3380061" cy="1030556"/>
          </a:xfrm>
          <a:custGeom>
            <a:avLst>
              <a:gd name="f0" fmla="val -6655"/>
              <a:gd name="f1" fmla="val 1274"/>
            </a:avLst>
            <a:gdLst>
              <a:gd name="f2" fmla="val 21600000"/>
              <a:gd name="f3" fmla="val 10800000"/>
              <a:gd name="f4" fmla="val 5400000"/>
              <a:gd name="f5" fmla="val 180"/>
              <a:gd name="f6" fmla="val w"/>
              <a:gd name="f7" fmla="val h"/>
              <a:gd name="f8" fmla="val 0"/>
              <a:gd name="f9" fmla="val 21600"/>
              <a:gd name="f10" fmla="*/ 5419351 1 1725033"/>
              <a:gd name="f11" fmla="val 2147483647"/>
              <a:gd name="f12" fmla="min 0 21600"/>
              <a:gd name="f13" fmla="max 0 21600"/>
              <a:gd name="f14" fmla="val -2147483647"/>
              <a:gd name="f15" fmla="+- 0 0 0"/>
              <a:gd name="f16" fmla="+- 0 0 180"/>
              <a:gd name="f17" fmla="+- 0 0 -194"/>
              <a:gd name="f18" fmla="*/ f6 1 21600"/>
              <a:gd name="f19" fmla="*/ f7 1 21600"/>
              <a:gd name="f20" fmla="*/ f10 1 180"/>
              <a:gd name="f21" fmla="+- f13 0 f12"/>
              <a:gd name="f22" fmla="+- f9 0 f8"/>
              <a:gd name="f23" fmla="pin -2147483647 f0 2147483647"/>
              <a:gd name="f24" fmla="pin -2147483647 f1 2147483647"/>
              <a:gd name="f25" fmla="*/ f15 f3 1"/>
              <a:gd name="f26" fmla="*/ f16 f3 1"/>
              <a:gd name="f27" fmla="*/ f17 f3 1"/>
              <a:gd name="f28" fmla="val f23"/>
              <a:gd name="f29" fmla="val f24"/>
              <a:gd name="f30" fmla="*/ f21 1 2"/>
              <a:gd name="f31" fmla="*/ f22 1 21600"/>
              <a:gd name="f32" fmla="*/ f23 f18 1"/>
              <a:gd name="f33" fmla="*/ f24 f19 1"/>
              <a:gd name="f34" fmla="*/ f25 1 f5"/>
              <a:gd name="f35" fmla="*/ f26 1 f5"/>
              <a:gd name="f36" fmla="*/ f27 1 f5"/>
              <a:gd name="f37" fmla="+- f28 0 10800"/>
              <a:gd name="f38" fmla="+- f29 0 10800"/>
              <a:gd name="f39" fmla="+- f12 f30 0"/>
              <a:gd name="f40" fmla="*/ f30 f30 1"/>
              <a:gd name="f41" fmla="*/ 3200 f31 1"/>
              <a:gd name="f42" fmla="*/ 18400 f31 1"/>
              <a:gd name="f43" fmla="*/ 3160 f31 1"/>
              <a:gd name="f44" fmla="*/ 18440 f31 1"/>
              <a:gd name="f45" fmla="+- f34 0 f4"/>
              <a:gd name="f46" fmla="+- f35 0 f4"/>
              <a:gd name="f47" fmla="+- f36 0 f4"/>
              <a:gd name="f48" fmla="*/ f37 f37 1"/>
              <a:gd name="f49" fmla="*/ f38 f38 1"/>
              <a:gd name="f50" fmla="+- 0 0 f38"/>
              <a:gd name="f51" fmla="+- 0 0 f37"/>
              <a:gd name="f52" fmla="*/ f43 1 f31"/>
              <a:gd name="f53" fmla="*/ f44 1 f31"/>
              <a:gd name="f54" fmla="*/ f41 1 f31"/>
              <a:gd name="f55" fmla="*/ f42 1 f31"/>
              <a:gd name="f56" fmla="+- f48 f49 0"/>
              <a:gd name="f57" fmla="+- 0 0 f50"/>
              <a:gd name="f58" fmla="+- 0 0 f51"/>
              <a:gd name="f59" fmla="*/ f54 f18 1"/>
              <a:gd name="f60" fmla="*/ f55 f18 1"/>
              <a:gd name="f61" fmla="*/ f55 f19 1"/>
              <a:gd name="f62" fmla="*/ f54 f19 1"/>
              <a:gd name="f63" fmla="*/ f52 f18 1"/>
              <a:gd name="f64" fmla="*/ f52 f19 1"/>
              <a:gd name="f65" fmla="*/ f53 f19 1"/>
              <a:gd name="f66" fmla="*/ f53 f18 1"/>
              <a:gd name="f67" fmla="sqrt f56"/>
              <a:gd name="f68" fmla="+- 0 0 f57"/>
              <a:gd name="f69" fmla="+- 0 0 f58"/>
              <a:gd name="f70" fmla="at2 f68 f69"/>
              <a:gd name="f71" fmla="+- f67 0 10800"/>
              <a:gd name="f72" fmla="+- f70 f4 0"/>
              <a:gd name="f73" fmla="*/ f72 f10 1"/>
              <a:gd name="f74" fmla="*/ f73 1 f3"/>
              <a:gd name="f75" fmla="+- 0 0 f74"/>
              <a:gd name="f76" fmla="val f75"/>
              <a:gd name="f77" fmla="+- 0 0 f76"/>
              <a:gd name="f78" fmla="*/ f77 f3 1"/>
              <a:gd name="f79" fmla="*/ f78 1 f10"/>
              <a:gd name="f80" fmla="+- f79 0 f4"/>
              <a:gd name="f81" fmla="*/ f79 f10 1"/>
              <a:gd name="f82" fmla="*/ f81 1 f3"/>
              <a:gd name="f83" fmla="+- f80 f4 0"/>
              <a:gd name="f84" fmla="+- 0 0 f82"/>
              <a:gd name="f85" fmla="*/ f83 f10 1"/>
              <a:gd name="f86" fmla="*/ f84 1 f20"/>
              <a:gd name="f87" fmla="*/ f85 1 f3"/>
              <a:gd name="f88" fmla="+- f86 0 10"/>
              <a:gd name="f89" fmla="+- f86 10 0"/>
              <a:gd name="f90" fmla="+- 0 0 f87"/>
              <a:gd name="f91" fmla="*/ f88 f20 1"/>
              <a:gd name="f92" fmla="*/ f89 f20 1"/>
              <a:gd name="f93" fmla="+- 0 0 f90"/>
              <a:gd name="f94" fmla="+- 0 0 f91"/>
              <a:gd name="f95" fmla="+- 0 0 f92"/>
              <a:gd name="f96" fmla="*/ f93 f3 1"/>
              <a:gd name="f97" fmla="*/ f94 f3 1"/>
              <a:gd name="f98" fmla="*/ f95 f3 1"/>
              <a:gd name="f99" fmla="*/ f96 1 f10"/>
              <a:gd name="f100" fmla="*/ f97 1 f10"/>
              <a:gd name="f101" fmla="*/ f98 1 f10"/>
              <a:gd name="f102" fmla="+- f99 0 f4"/>
              <a:gd name="f103" fmla="sin 1 f102"/>
              <a:gd name="f104" fmla="cos 1 f102"/>
              <a:gd name="f105" fmla="+- f100 0 f4"/>
              <a:gd name="f106" fmla="+- f101 0 f4"/>
              <a:gd name="f107" fmla="+- 0 0 f103"/>
              <a:gd name="f108" fmla="+- 0 0 f104"/>
              <a:gd name="f109" fmla="+- f105 f4 0"/>
              <a:gd name="f110" fmla="+- f106 f4 0"/>
              <a:gd name="f111" fmla="+- 0 0 f107"/>
              <a:gd name="f112" fmla="+- 0 0 f108"/>
              <a:gd name="f113" fmla="*/ f109 f10 1"/>
              <a:gd name="f114" fmla="*/ f110 f10 1"/>
              <a:gd name="f115" fmla="val f111"/>
              <a:gd name="f116" fmla="val f112"/>
              <a:gd name="f117" fmla="*/ f113 1 f3"/>
              <a:gd name="f118" fmla="*/ f114 1 f3"/>
              <a:gd name="f119" fmla="+- 0 0 f115"/>
              <a:gd name="f120" fmla="+- 0 0 f116"/>
              <a:gd name="f121" fmla="+- 0 0 f117"/>
              <a:gd name="f122" fmla="+- 0 0 f118"/>
              <a:gd name="f123" fmla="*/ 10800 f119 1"/>
              <a:gd name="f124" fmla="*/ 10800 f120 1"/>
              <a:gd name="f125" fmla="+- 0 0 f121"/>
              <a:gd name="f126" fmla="+- 0 0 f122"/>
              <a:gd name="f127" fmla="+- f123 10800 0"/>
              <a:gd name="f128" fmla="+- f124 10800 0"/>
              <a:gd name="f129" fmla="*/ f125 f3 1"/>
              <a:gd name="f130" fmla="*/ f126 f3 1"/>
              <a:gd name="f131" fmla="?: f71 f28 f127"/>
              <a:gd name="f132" fmla="?: f71 f29 f128"/>
              <a:gd name="f133" fmla="*/ f129 1 f10"/>
              <a:gd name="f134" fmla="*/ f130 1 f10"/>
              <a:gd name="f135" fmla="+- f133 0 f4"/>
              <a:gd name="f136" fmla="+- f134 0 f4"/>
              <a:gd name="f137" fmla="*/ f131 f18 1"/>
              <a:gd name="f138" fmla="*/ f132 f19 1"/>
              <a:gd name="f139" fmla="sin 1 f135"/>
              <a:gd name="f140" fmla="cos 1 f135"/>
              <a:gd name="f141" fmla="sin 1 f136"/>
              <a:gd name="f142" fmla="cos 1 f136"/>
              <a:gd name="f143" fmla="+- 0 0 f139"/>
              <a:gd name="f144" fmla="+- 0 0 f140"/>
              <a:gd name="f145" fmla="+- 0 0 f141"/>
              <a:gd name="f146" fmla="+- 0 0 f142"/>
              <a:gd name="f147" fmla="+- 0 0 f143"/>
              <a:gd name="f148" fmla="+- 0 0 f144"/>
              <a:gd name="f149" fmla="+- 0 0 f145"/>
              <a:gd name="f150" fmla="+- 0 0 f146"/>
              <a:gd name="f151" fmla="val f147"/>
              <a:gd name="f152" fmla="val f148"/>
              <a:gd name="f153" fmla="val f149"/>
              <a:gd name="f154" fmla="val f150"/>
              <a:gd name="f155" fmla="+- 0 0 f151"/>
              <a:gd name="f156" fmla="+- 0 0 f152"/>
              <a:gd name="f157" fmla="+- 0 0 f153"/>
              <a:gd name="f158" fmla="+- 0 0 f154"/>
              <a:gd name="f159" fmla="*/ 10800 f155 1"/>
              <a:gd name="f160" fmla="*/ 10800 f156 1"/>
              <a:gd name="f161" fmla="*/ 10800 f157 1"/>
              <a:gd name="f162" fmla="*/ 10800 f158 1"/>
              <a:gd name="f163" fmla="+- f159 10800 0"/>
              <a:gd name="f164" fmla="+- f160 10800 0"/>
              <a:gd name="f165" fmla="+- f161 10800 0"/>
              <a:gd name="f166" fmla="+- f162 10800 0"/>
              <a:gd name="f167" fmla="+- f165 0 f39"/>
              <a:gd name="f168" fmla="+- f166 0 f39"/>
              <a:gd name="f169" fmla="+- f163 0 f39"/>
              <a:gd name="f170" fmla="+- f164 0 f39"/>
              <a:gd name="f171" fmla="+- 0 0 f167"/>
              <a:gd name="f172" fmla="+- 0 0 f168"/>
              <a:gd name="f173" fmla="+- 0 0 f169"/>
              <a:gd name="f174" fmla="+- 0 0 f170"/>
              <a:gd name="f175" fmla="+- 0 0 f171"/>
              <a:gd name="f176" fmla="+- 0 0 f172"/>
              <a:gd name="f177" fmla="+- 0 0 f173"/>
              <a:gd name="f178" fmla="+- 0 0 f174"/>
              <a:gd name="f179" fmla="at2 f175 f176"/>
              <a:gd name="f180" fmla="at2 f177 f178"/>
              <a:gd name="f181" fmla="+- f179 f4 0"/>
              <a:gd name="f182" fmla="+- f180 f4 0"/>
              <a:gd name="f183" fmla="*/ f181 f10 1"/>
              <a:gd name="f184" fmla="*/ f182 f10 1"/>
              <a:gd name="f185" fmla="*/ f183 1 f3"/>
              <a:gd name="f186" fmla="*/ f184 1 f3"/>
              <a:gd name="f187" fmla="+- 0 0 f185"/>
              <a:gd name="f188" fmla="+- 0 0 f186"/>
              <a:gd name="f189" fmla="val f187"/>
              <a:gd name="f190" fmla="val f188"/>
              <a:gd name="f191" fmla="+- 0 0 f189"/>
              <a:gd name="f192" fmla="+- 0 0 f190"/>
              <a:gd name="f193" fmla="*/ f191 f3 1"/>
              <a:gd name="f194" fmla="*/ f192 f3 1"/>
              <a:gd name="f195" fmla="*/ f193 1 f10"/>
              <a:gd name="f196" fmla="*/ f194 1 f10"/>
              <a:gd name="f197" fmla="+- f195 0 f4"/>
              <a:gd name="f198" fmla="+- f196 0 f4"/>
              <a:gd name="f199" fmla="+- f198 0 f197"/>
              <a:gd name="f200" fmla="+- f197 f4 0"/>
              <a:gd name="f201" fmla="+- f199 f2 0"/>
              <a:gd name="f202" fmla="*/ f200 f10 1"/>
              <a:gd name="f203" fmla="?: f199 f199 f201"/>
              <a:gd name="f204" fmla="*/ f202 1 f3"/>
              <a:gd name="f205" fmla="+- 0 0 f204"/>
              <a:gd name="f206" fmla="+- 0 0 f205"/>
              <a:gd name="f207" fmla="*/ f206 f3 1"/>
              <a:gd name="f208" fmla="*/ f207 1 f10"/>
              <a:gd name="f209" fmla="+- f208 0 f4"/>
              <a:gd name="f210" fmla="cos 1 f209"/>
              <a:gd name="f211" fmla="sin 1 f209"/>
              <a:gd name="f212" fmla="+- 0 0 f210"/>
              <a:gd name="f213" fmla="+- 0 0 f211"/>
              <a:gd name="f214" fmla="+- 0 0 f212"/>
              <a:gd name="f215" fmla="+- 0 0 f213"/>
              <a:gd name="f216" fmla="val f214"/>
              <a:gd name="f217" fmla="val f215"/>
              <a:gd name="f218" fmla="+- 0 0 f216"/>
              <a:gd name="f219" fmla="+- 0 0 f217"/>
              <a:gd name="f220" fmla="*/ f30 f218 1"/>
              <a:gd name="f221" fmla="*/ f30 f219 1"/>
              <a:gd name="f222" fmla="*/ f220 f220 1"/>
              <a:gd name="f223" fmla="*/ f221 f221 1"/>
              <a:gd name="f224" fmla="+- f222 f223 0"/>
              <a:gd name="f225" fmla="sqrt f224"/>
              <a:gd name="f226" fmla="*/ f40 1 f225"/>
              <a:gd name="f227" fmla="*/ f218 f226 1"/>
              <a:gd name="f228" fmla="*/ f219 f226 1"/>
              <a:gd name="f229" fmla="+- f39 0 f227"/>
              <a:gd name="f230" fmla="+- f39 0 f228"/>
            </a:gdLst>
            <a:ahLst>
              <a:ahXY gdRefX="f0" minX="f14" maxX="f11" gdRefY="f1" minY="f14" maxY="f11">
                <a:pos x="f32" y="f33"/>
              </a:ahXY>
            </a:ahLst>
            <a:cxnLst>
              <a:cxn ang="3cd4">
                <a:pos x="hc" y="t"/>
              </a:cxn>
              <a:cxn ang="0">
                <a:pos x="r" y="vc"/>
              </a:cxn>
              <a:cxn ang="cd4">
                <a:pos x="hc" y="b"/>
              </a:cxn>
              <a:cxn ang="cd2">
                <a:pos x="l" y="vc"/>
              </a:cxn>
              <a:cxn ang="f45">
                <a:pos x="f63" y="f64"/>
              </a:cxn>
              <a:cxn ang="f46">
                <a:pos x="f63" y="f65"/>
              </a:cxn>
              <a:cxn ang="f46">
                <a:pos x="f66" y="f65"/>
              </a:cxn>
              <a:cxn ang="f45">
                <a:pos x="f66" y="f64"/>
              </a:cxn>
              <a:cxn ang="f47">
                <a:pos x="f137" y="f138"/>
              </a:cxn>
            </a:cxnLst>
            <a:rect l="f59" t="f62" r="f60" b="f61"/>
            <a:pathLst>
              <a:path w="21600" h="21600">
                <a:moveTo>
                  <a:pt x="f229" y="f230"/>
                </a:moveTo>
                <a:arcTo wR="f30" hR="f30" stAng="f197" swAng="f203"/>
                <a:lnTo>
                  <a:pt x="f131" y="f132"/>
                </a:lnTo>
                <a:close/>
              </a:path>
            </a:pathLst>
          </a:custGeom>
          <a:solidFill>
            <a:srgbClr val="F2D7E0"/>
          </a:solidFill>
          <a:ln w="39995" cap="flat">
            <a:solidFill>
              <a:srgbClr val="862A4A"/>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0" cap="none" spc="0" baseline="0">
                <a:solidFill>
                  <a:srgbClr val="8A2E4E"/>
                </a:solidFill>
                <a:uFillTx/>
                <a:latin typeface="Trebuchet MS"/>
              </a:rPr>
              <a:t>This is what research tells us …..</a:t>
            </a:r>
            <a:endParaRPr lang="en-GB" sz="1800" b="1" i="0" u="none" strike="noStrike" kern="1200" cap="none" spc="0" baseline="0">
              <a:solidFill>
                <a:srgbClr val="8A2E4E"/>
              </a:solidFill>
              <a:uFillTx/>
              <a:latin typeface="Trebuchet MS"/>
            </a:endParaRPr>
          </a:p>
        </p:txBody>
      </p:sp>
      <p:sp>
        <p:nvSpPr>
          <p:cNvPr id="6" name="TextBox 6"/>
          <p:cNvSpPr txBox="1"/>
          <p:nvPr/>
        </p:nvSpPr>
        <p:spPr>
          <a:xfrm>
            <a:off x="276633" y="1268757"/>
            <a:ext cx="5976664" cy="923333"/>
          </a:xfrm>
          <a:prstGeom prst="rect">
            <a:avLst/>
          </a:prstGeom>
          <a:solidFill>
            <a:srgbClr val="FDEADA"/>
          </a:solidFill>
          <a:ln w="9528" cap="flat">
            <a:solidFill>
              <a:srgbClr val="953735"/>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Calibri"/>
              </a:rPr>
              <a:t>It is fun! You can meet new people; have adventures;  lose yourself; go to all sorts of places; find out about the world and yourself. Laugh … and cry. </a:t>
            </a:r>
          </a:p>
        </p:txBody>
      </p:sp>
      <p:sp>
        <p:nvSpPr>
          <p:cNvPr id="7" name="Oval Callout 7"/>
          <p:cNvSpPr/>
          <p:nvPr/>
        </p:nvSpPr>
        <p:spPr>
          <a:xfrm>
            <a:off x="6253298" y="642320"/>
            <a:ext cx="2655170" cy="1651763"/>
          </a:xfrm>
          <a:custGeom>
            <a:avLst>
              <a:gd name="f0" fmla="val -6598"/>
              <a:gd name="f1" fmla="val 20509"/>
            </a:avLst>
            <a:gdLst>
              <a:gd name="f2" fmla="val 21600000"/>
              <a:gd name="f3" fmla="val 10800000"/>
              <a:gd name="f4" fmla="val 5400000"/>
              <a:gd name="f5" fmla="val 180"/>
              <a:gd name="f6" fmla="val w"/>
              <a:gd name="f7" fmla="val h"/>
              <a:gd name="f8" fmla="val 0"/>
              <a:gd name="f9" fmla="val 21600"/>
              <a:gd name="f10" fmla="*/ 5419351 1 1725033"/>
              <a:gd name="f11" fmla="val 2147483647"/>
              <a:gd name="f12" fmla="min 0 21600"/>
              <a:gd name="f13" fmla="max 0 21600"/>
              <a:gd name="f14" fmla="val -2147483647"/>
              <a:gd name="f15" fmla="+- 0 0 0"/>
              <a:gd name="f16" fmla="+- 0 0 180"/>
              <a:gd name="f17" fmla="+- 0 0 -194"/>
              <a:gd name="f18" fmla="*/ f6 1 21600"/>
              <a:gd name="f19" fmla="*/ f7 1 21600"/>
              <a:gd name="f20" fmla="*/ f10 1 180"/>
              <a:gd name="f21" fmla="+- f13 0 f12"/>
              <a:gd name="f22" fmla="+- f9 0 f8"/>
              <a:gd name="f23" fmla="pin -2147483647 f0 2147483647"/>
              <a:gd name="f24" fmla="pin -2147483647 f1 2147483647"/>
              <a:gd name="f25" fmla="*/ f15 f3 1"/>
              <a:gd name="f26" fmla="*/ f16 f3 1"/>
              <a:gd name="f27" fmla="*/ f17 f3 1"/>
              <a:gd name="f28" fmla="val f23"/>
              <a:gd name="f29" fmla="val f24"/>
              <a:gd name="f30" fmla="*/ f21 1 2"/>
              <a:gd name="f31" fmla="*/ f22 1 21600"/>
              <a:gd name="f32" fmla="*/ f23 f18 1"/>
              <a:gd name="f33" fmla="*/ f24 f19 1"/>
              <a:gd name="f34" fmla="*/ f25 1 f5"/>
              <a:gd name="f35" fmla="*/ f26 1 f5"/>
              <a:gd name="f36" fmla="*/ f27 1 f5"/>
              <a:gd name="f37" fmla="+- f28 0 10800"/>
              <a:gd name="f38" fmla="+- f29 0 10800"/>
              <a:gd name="f39" fmla="+- f12 f30 0"/>
              <a:gd name="f40" fmla="*/ f30 f30 1"/>
              <a:gd name="f41" fmla="*/ 3200 f31 1"/>
              <a:gd name="f42" fmla="*/ 18400 f31 1"/>
              <a:gd name="f43" fmla="*/ 3160 f31 1"/>
              <a:gd name="f44" fmla="*/ 18440 f31 1"/>
              <a:gd name="f45" fmla="+- f34 0 f4"/>
              <a:gd name="f46" fmla="+- f35 0 f4"/>
              <a:gd name="f47" fmla="+- f36 0 f4"/>
              <a:gd name="f48" fmla="*/ f37 f37 1"/>
              <a:gd name="f49" fmla="*/ f38 f38 1"/>
              <a:gd name="f50" fmla="+- 0 0 f38"/>
              <a:gd name="f51" fmla="+- 0 0 f37"/>
              <a:gd name="f52" fmla="*/ f43 1 f31"/>
              <a:gd name="f53" fmla="*/ f44 1 f31"/>
              <a:gd name="f54" fmla="*/ f41 1 f31"/>
              <a:gd name="f55" fmla="*/ f42 1 f31"/>
              <a:gd name="f56" fmla="+- f48 f49 0"/>
              <a:gd name="f57" fmla="+- 0 0 f50"/>
              <a:gd name="f58" fmla="+- 0 0 f51"/>
              <a:gd name="f59" fmla="*/ f54 f18 1"/>
              <a:gd name="f60" fmla="*/ f55 f18 1"/>
              <a:gd name="f61" fmla="*/ f55 f19 1"/>
              <a:gd name="f62" fmla="*/ f54 f19 1"/>
              <a:gd name="f63" fmla="*/ f52 f18 1"/>
              <a:gd name="f64" fmla="*/ f52 f19 1"/>
              <a:gd name="f65" fmla="*/ f53 f19 1"/>
              <a:gd name="f66" fmla="*/ f53 f18 1"/>
              <a:gd name="f67" fmla="sqrt f56"/>
              <a:gd name="f68" fmla="+- 0 0 f57"/>
              <a:gd name="f69" fmla="+- 0 0 f58"/>
              <a:gd name="f70" fmla="at2 f68 f69"/>
              <a:gd name="f71" fmla="+- f67 0 10800"/>
              <a:gd name="f72" fmla="+- f70 f4 0"/>
              <a:gd name="f73" fmla="*/ f72 f10 1"/>
              <a:gd name="f74" fmla="*/ f73 1 f3"/>
              <a:gd name="f75" fmla="+- 0 0 f74"/>
              <a:gd name="f76" fmla="val f75"/>
              <a:gd name="f77" fmla="+- 0 0 f76"/>
              <a:gd name="f78" fmla="*/ f77 f3 1"/>
              <a:gd name="f79" fmla="*/ f78 1 f10"/>
              <a:gd name="f80" fmla="+- f79 0 f4"/>
              <a:gd name="f81" fmla="*/ f79 f10 1"/>
              <a:gd name="f82" fmla="*/ f81 1 f3"/>
              <a:gd name="f83" fmla="+- f80 f4 0"/>
              <a:gd name="f84" fmla="+- 0 0 f82"/>
              <a:gd name="f85" fmla="*/ f83 f10 1"/>
              <a:gd name="f86" fmla="*/ f84 1 f20"/>
              <a:gd name="f87" fmla="*/ f85 1 f3"/>
              <a:gd name="f88" fmla="+- f86 0 10"/>
              <a:gd name="f89" fmla="+- f86 10 0"/>
              <a:gd name="f90" fmla="+- 0 0 f87"/>
              <a:gd name="f91" fmla="*/ f88 f20 1"/>
              <a:gd name="f92" fmla="*/ f89 f20 1"/>
              <a:gd name="f93" fmla="+- 0 0 f90"/>
              <a:gd name="f94" fmla="+- 0 0 f91"/>
              <a:gd name="f95" fmla="+- 0 0 f92"/>
              <a:gd name="f96" fmla="*/ f93 f3 1"/>
              <a:gd name="f97" fmla="*/ f94 f3 1"/>
              <a:gd name="f98" fmla="*/ f95 f3 1"/>
              <a:gd name="f99" fmla="*/ f96 1 f10"/>
              <a:gd name="f100" fmla="*/ f97 1 f10"/>
              <a:gd name="f101" fmla="*/ f98 1 f10"/>
              <a:gd name="f102" fmla="+- f99 0 f4"/>
              <a:gd name="f103" fmla="sin 1 f102"/>
              <a:gd name="f104" fmla="cos 1 f102"/>
              <a:gd name="f105" fmla="+- f100 0 f4"/>
              <a:gd name="f106" fmla="+- f101 0 f4"/>
              <a:gd name="f107" fmla="+- 0 0 f103"/>
              <a:gd name="f108" fmla="+- 0 0 f104"/>
              <a:gd name="f109" fmla="+- f105 f4 0"/>
              <a:gd name="f110" fmla="+- f106 f4 0"/>
              <a:gd name="f111" fmla="+- 0 0 f107"/>
              <a:gd name="f112" fmla="+- 0 0 f108"/>
              <a:gd name="f113" fmla="*/ f109 f10 1"/>
              <a:gd name="f114" fmla="*/ f110 f10 1"/>
              <a:gd name="f115" fmla="val f111"/>
              <a:gd name="f116" fmla="val f112"/>
              <a:gd name="f117" fmla="*/ f113 1 f3"/>
              <a:gd name="f118" fmla="*/ f114 1 f3"/>
              <a:gd name="f119" fmla="+- 0 0 f115"/>
              <a:gd name="f120" fmla="+- 0 0 f116"/>
              <a:gd name="f121" fmla="+- 0 0 f117"/>
              <a:gd name="f122" fmla="+- 0 0 f118"/>
              <a:gd name="f123" fmla="*/ 10800 f119 1"/>
              <a:gd name="f124" fmla="*/ 10800 f120 1"/>
              <a:gd name="f125" fmla="+- 0 0 f121"/>
              <a:gd name="f126" fmla="+- 0 0 f122"/>
              <a:gd name="f127" fmla="+- f123 10800 0"/>
              <a:gd name="f128" fmla="+- f124 10800 0"/>
              <a:gd name="f129" fmla="*/ f125 f3 1"/>
              <a:gd name="f130" fmla="*/ f126 f3 1"/>
              <a:gd name="f131" fmla="?: f71 f28 f127"/>
              <a:gd name="f132" fmla="?: f71 f29 f128"/>
              <a:gd name="f133" fmla="*/ f129 1 f10"/>
              <a:gd name="f134" fmla="*/ f130 1 f10"/>
              <a:gd name="f135" fmla="+- f133 0 f4"/>
              <a:gd name="f136" fmla="+- f134 0 f4"/>
              <a:gd name="f137" fmla="*/ f131 f18 1"/>
              <a:gd name="f138" fmla="*/ f132 f19 1"/>
              <a:gd name="f139" fmla="sin 1 f135"/>
              <a:gd name="f140" fmla="cos 1 f135"/>
              <a:gd name="f141" fmla="sin 1 f136"/>
              <a:gd name="f142" fmla="cos 1 f136"/>
              <a:gd name="f143" fmla="+- 0 0 f139"/>
              <a:gd name="f144" fmla="+- 0 0 f140"/>
              <a:gd name="f145" fmla="+- 0 0 f141"/>
              <a:gd name="f146" fmla="+- 0 0 f142"/>
              <a:gd name="f147" fmla="+- 0 0 f143"/>
              <a:gd name="f148" fmla="+- 0 0 f144"/>
              <a:gd name="f149" fmla="+- 0 0 f145"/>
              <a:gd name="f150" fmla="+- 0 0 f146"/>
              <a:gd name="f151" fmla="val f147"/>
              <a:gd name="f152" fmla="val f148"/>
              <a:gd name="f153" fmla="val f149"/>
              <a:gd name="f154" fmla="val f150"/>
              <a:gd name="f155" fmla="+- 0 0 f151"/>
              <a:gd name="f156" fmla="+- 0 0 f152"/>
              <a:gd name="f157" fmla="+- 0 0 f153"/>
              <a:gd name="f158" fmla="+- 0 0 f154"/>
              <a:gd name="f159" fmla="*/ 10800 f155 1"/>
              <a:gd name="f160" fmla="*/ 10800 f156 1"/>
              <a:gd name="f161" fmla="*/ 10800 f157 1"/>
              <a:gd name="f162" fmla="*/ 10800 f158 1"/>
              <a:gd name="f163" fmla="+- f159 10800 0"/>
              <a:gd name="f164" fmla="+- f160 10800 0"/>
              <a:gd name="f165" fmla="+- f161 10800 0"/>
              <a:gd name="f166" fmla="+- f162 10800 0"/>
              <a:gd name="f167" fmla="+- f165 0 f39"/>
              <a:gd name="f168" fmla="+- f166 0 f39"/>
              <a:gd name="f169" fmla="+- f163 0 f39"/>
              <a:gd name="f170" fmla="+- f164 0 f39"/>
              <a:gd name="f171" fmla="+- 0 0 f167"/>
              <a:gd name="f172" fmla="+- 0 0 f168"/>
              <a:gd name="f173" fmla="+- 0 0 f169"/>
              <a:gd name="f174" fmla="+- 0 0 f170"/>
              <a:gd name="f175" fmla="+- 0 0 f171"/>
              <a:gd name="f176" fmla="+- 0 0 f172"/>
              <a:gd name="f177" fmla="+- 0 0 f173"/>
              <a:gd name="f178" fmla="+- 0 0 f174"/>
              <a:gd name="f179" fmla="at2 f175 f176"/>
              <a:gd name="f180" fmla="at2 f177 f178"/>
              <a:gd name="f181" fmla="+- f179 f4 0"/>
              <a:gd name="f182" fmla="+- f180 f4 0"/>
              <a:gd name="f183" fmla="*/ f181 f10 1"/>
              <a:gd name="f184" fmla="*/ f182 f10 1"/>
              <a:gd name="f185" fmla="*/ f183 1 f3"/>
              <a:gd name="f186" fmla="*/ f184 1 f3"/>
              <a:gd name="f187" fmla="+- 0 0 f185"/>
              <a:gd name="f188" fmla="+- 0 0 f186"/>
              <a:gd name="f189" fmla="val f187"/>
              <a:gd name="f190" fmla="val f188"/>
              <a:gd name="f191" fmla="+- 0 0 f189"/>
              <a:gd name="f192" fmla="+- 0 0 f190"/>
              <a:gd name="f193" fmla="*/ f191 f3 1"/>
              <a:gd name="f194" fmla="*/ f192 f3 1"/>
              <a:gd name="f195" fmla="*/ f193 1 f10"/>
              <a:gd name="f196" fmla="*/ f194 1 f10"/>
              <a:gd name="f197" fmla="+- f195 0 f4"/>
              <a:gd name="f198" fmla="+- f196 0 f4"/>
              <a:gd name="f199" fmla="+- f198 0 f197"/>
              <a:gd name="f200" fmla="+- f197 f4 0"/>
              <a:gd name="f201" fmla="+- f199 f2 0"/>
              <a:gd name="f202" fmla="*/ f200 f10 1"/>
              <a:gd name="f203" fmla="?: f199 f199 f201"/>
              <a:gd name="f204" fmla="*/ f202 1 f3"/>
              <a:gd name="f205" fmla="+- 0 0 f204"/>
              <a:gd name="f206" fmla="+- 0 0 f205"/>
              <a:gd name="f207" fmla="*/ f206 f3 1"/>
              <a:gd name="f208" fmla="*/ f207 1 f10"/>
              <a:gd name="f209" fmla="+- f208 0 f4"/>
              <a:gd name="f210" fmla="cos 1 f209"/>
              <a:gd name="f211" fmla="sin 1 f209"/>
              <a:gd name="f212" fmla="+- 0 0 f210"/>
              <a:gd name="f213" fmla="+- 0 0 f211"/>
              <a:gd name="f214" fmla="+- 0 0 f212"/>
              <a:gd name="f215" fmla="+- 0 0 f213"/>
              <a:gd name="f216" fmla="val f214"/>
              <a:gd name="f217" fmla="val f215"/>
              <a:gd name="f218" fmla="+- 0 0 f216"/>
              <a:gd name="f219" fmla="+- 0 0 f217"/>
              <a:gd name="f220" fmla="*/ f30 f218 1"/>
              <a:gd name="f221" fmla="*/ f30 f219 1"/>
              <a:gd name="f222" fmla="*/ f220 f220 1"/>
              <a:gd name="f223" fmla="*/ f221 f221 1"/>
              <a:gd name="f224" fmla="+- f222 f223 0"/>
              <a:gd name="f225" fmla="sqrt f224"/>
              <a:gd name="f226" fmla="*/ f40 1 f225"/>
              <a:gd name="f227" fmla="*/ f218 f226 1"/>
              <a:gd name="f228" fmla="*/ f219 f226 1"/>
              <a:gd name="f229" fmla="+- f39 0 f227"/>
              <a:gd name="f230" fmla="+- f39 0 f228"/>
            </a:gdLst>
            <a:ahLst>
              <a:ahXY gdRefX="f0" minX="f14" maxX="f11" gdRefY="f1" minY="f14" maxY="f11">
                <a:pos x="f32" y="f33"/>
              </a:ahXY>
            </a:ahLst>
            <a:cxnLst>
              <a:cxn ang="3cd4">
                <a:pos x="hc" y="t"/>
              </a:cxn>
              <a:cxn ang="0">
                <a:pos x="r" y="vc"/>
              </a:cxn>
              <a:cxn ang="cd4">
                <a:pos x="hc" y="b"/>
              </a:cxn>
              <a:cxn ang="cd2">
                <a:pos x="l" y="vc"/>
              </a:cxn>
              <a:cxn ang="f45">
                <a:pos x="f63" y="f64"/>
              </a:cxn>
              <a:cxn ang="f46">
                <a:pos x="f63" y="f65"/>
              </a:cxn>
              <a:cxn ang="f46">
                <a:pos x="f66" y="f65"/>
              </a:cxn>
              <a:cxn ang="f45">
                <a:pos x="f66" y="f64"/>
              </a:cxn>
              <a:cxn ang="f47">
                <a:pos x="f137" y="f138"/>
              </a:cxn>
            </a:cxnLst>
            <a:rect l="f59" t="f62" r="f60" b="f61"/>
            <a:pathLst>
              <a:path w="21600" h="21600">
                <a:moveTo>
                  <a:pt x="f229" y="f230"/>
                </a:moveTo>
                <a:arcTo wR="f30" hR="f30" stAng="f197" swAng="f203"/>
                <a:lnTo>
                  <a:pt x="f131" y="f132"/>
                </a:lnTo>
                <a:close/>
              </a:path>
            </a:pathLst>
          </a:custGeom>
          <a:solidFill>
            <a:srgbClr val="F2DCDB"/>
          </a:solidFill>
          <a:ln w="25402" cap="flat">
            <a:solidFill>
              <a:srgbClr val="953735"/>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00" b="0" i="0" u="none" strike="noStrike" kern="1200" cap="none" spc="0" baseline="0">
                <a:solidFill>
                  <a:srgbClr val="D60093"/>
                </a:solidFill>
                <a:uFillTx/>
                <a:latin typeface="Calibri"/>
              </a:rPr>
              <a:t>Not everyone agrees with this – we need to help them catch the reading bug</a:t>
            </a:r>
          </a:p>
        </p:txBody>
      </p:sp>
      <p:sp>
        <p:nvSpPr>
          <p:cNvPr id="8" name="TextBox 8"/>
          <p:cNvSpPr txBox="1"/>
          <p:nvPr/>
        </p:nvSpPr>
        <p:spPr>
          <a:xfrm>
            <a:off x="400050" y="3971925"/>
            <a:ext cx="6586542" cy="1649038"/>
          </a:xfrm>
          <a:prstGeom prst="rect">
            <a:avLst/>
          </a:prstGeom>
          <a:solidFill>
            <a:srgbClr val="FFF2CC"/>
          </a:solidFill>
          <a:ln w="9528" cap="flat">
            <a:solidFill>
              <a:srgbClr val="862A4A"/>
            </a:solidFill>
            <a:prstDash val="solid"/>
            <a:miter/>
          </a:ln>
        </p:spPr>
        <p:txBody>
          <a:bodyPr vert="horz" wrap="square" lIns="91440" tIns="45720" rIns="91440" bIns="45720" anchor="t" anchorCtr="0" compatLnSpc="1">
            <a:spAutoFit/>
          </a:bodyPr>
          <a:lstStyle/>
          <a:p>
            <a:pPr marL="285750" marR="0" lvl="0" indent="-285750" algn="l" defTabSz="914400" rtl="0" fontAlgn="auto" hangingPunct="1">
              <a:lnSpc>
                <a:spcPct val="8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Calibri"/>
              </a:rPr>
              <a:t>Reading improves concentration.</a:t>
            </a:r>
            <a:r>
              <a:rPr lang="en-US" sz="1800" b="1" i="0" u="none" strike="noStrike" kern="1200" cap="none" spc="0" baseline="0">
                <a:solidFill>
                  <a:srgbClr val="000000"/>
                </a:solidFill>
                <a:uFillTx/>
                <a:latin typeface="Calibri"/>
              </a:rPr>
              <a:t> </a:t>
            </a:r>
          </a:p>
          <a:p>
            <a:pPr marL="285750" marR="0" lvl="0" indent="-285750" algn="l" defTabSz="914400" rtl="0" fontAlgn="auto" hangingPunct="1">
              <a:lnSpc>
                <a:spcPct val="8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1800" b="1" i="0" u="none" strike="noStrike" kern="1200" cap="none" spc="0" baseline="0">
                <a:solidFill>
                  <a:srgbClr val="000000"/>
                </a:solidFill>
                <a:uFillTx/>
                <a:latin typeface="Calibri"/>
              </a:rPr>
              <a:t>Reading is exercise for the brain (improves neural pathways)</a:t>
            </a:r>
          </a:p>
          <a:p>
            <a:pPr marL="285750" marR="0" lvl="0" indent="-285750" algn="l" defTabSz="914400" rtl="0" fontAlgn="auto" hangingPunct="1">
              <a:lnSpc>
                <a:spcPct val="8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1800" b="1" i="0" u="none" strike="noStrike" kern="1200" cap="none" spc="0" baseline="0">
                <a:solidFill>
                  <a:srgbClr val="000000"/>
                </a:solidFill>
                <a:uFillTx/>
                <a:latin typeface="Calibri"/>
              </a:rPr>
              <a:t>Reading teaches children about language and helps them to communicate.</a:t>
            </a:r>
          </a:p>
          <a:p>
            <a:pPr marL="285750" marR="0" lvl="0" indent="-285750" algn="l" defTabSz="914400" rtl="0" fontAlgn="auto" hangingPunct="1">
              <a:lnSpc>
                <a:spcPct val="8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1800" b="1" i="0" u="none" strike="noStrike" kern="1200" cap="none" spc="0" baseline="0">
                <a:solidFill>
                  <a:srgbClr val="000000"/>
                </a:solidFill>
                <a:uFillTx/>
                <a:latin typeface="Calibri"/>
              </a:rPr>
              <a:t>Reading can make children  more empathetic.</a:t>
            </a:r>
          </a:p>
          <a:p>
            <a:pPr marL="285750" marR="0" lvl="0" indent="-285750" algn="l" defTabSz="914400" rtl="0" fontAlgn="auto" hangingPunct="1">
              <a:lnSpc>
                <a:spcPct val="8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Calibri"/>
              </a:rPr>
              <a:t>Reading encourages creativity.</a:t>
            </a:r>
          </a:p>
          <a:p>
            <a:pPr marL="285750" marR="0" lvl="0" indent="-285750" algn="l" defTabSz="914400" rtl="0" fontAlgn="auto" hangingPunct="1">
              <a:lnSpc>
                <a:spcPct val="8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Calibri"/>
              </a:rPr>
              <a:t>Reading at home improves parent-child relationships</a:t>
            </a:r>
          </a:p>
        </p:txBody>
      </p:sp>
      <p:sp>
        <p:nvSpPr>
          <p:cNvPr id="9" name="Content Placeholder 9"/>
          <p:cNvSpPr txBox="1">
            <a:spLocks noGrp="1"/>
          </p:cNvSpPr>
          <p:nvPr>
            <p:ph idx="1"/>
          </p:nvPr>
        </p:nvSpPr>
        <p:spPr/>
        <p:txBody>
          <a:bodyPr/>
          <a:lstStyle/>
          <a:p>
            <a:endParaRPr lang="en-GB"/>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100000">
                                          <p:val>
                                            <p:strVal val="#ppt_x"/>
                                          </p:val>
                                        </p:tav>
                                      </p:tavLst>
                                    </p:anim>
                                    <p:anim calcmode="lin" valueType="num">
                                      <p:cBhvr>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ppt_x</p:attrName>
                                        </p:attrNameLst>
                                      </p:cBhvr>
                                      <p:tavLst>
                                        <p:tav tm="0">
                                          <p:val>
                                            <p:strVal val="#ppt_x"/>
                                          </p:val>
                                        </p:tav>
                                        <p:tav tm="100000">
                                          <p:val>
                                            <p:strVal val="#ppt_x"/>
                                          </p:val>
                                        </p:tav>
                                      </p:tavLst>
                                    </p:anim>
                                    <p:anim calcmode="lin" valueType="num">
                                      <p:cBhvr>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ppt_x</p:attrName>
                                        </p:attrNameLst>
                                      </p:cBhvr>
                                      <p:tavLst>
                                        <p:tav tm="0">
                                          <p:val>
                                            <p:strVal val="#ppt_x"/>
                                          </p:val>
                                        </p:tav>
                                        <p:tav tm="100000">
                                          <p:val>
                                            <p:strVal val="#ppt_x"/>
                                          </p:val>
                                        </p:tav>
                                      </p:tavLst>
                                    </p:anim>
                                    <p:anim calcmode="lin" valueType="num">
                                      <p:cBhvr>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4"/>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p:cTn id="33" dur="500" fill="hold"/>
                                        <p:tgtEl>
                                          <p:spTgt spid="5"/>
                                        </p:tgtEl>
                                        <p:attrNameLst>
                                          <p:attrName>ppt_w</p:attrName>
                                        </p:attrNameLst>
                                      </p:cBhvr>
                                      <p:tavLst>
                                        <p:tav tm="0">
                                          <p:val>
                                            <p:strVal val="0"/>
                                          </p:val>
                                        </p:tav>
                                        <p:tav tm="100000">
                                          <p:val>
                                            <p:strVal val="#ppt_w"/>
                                          </p:val>
                                        </p:tav>
                                      </p:tavLst>
                                    </p:anim>
                                    <p:anim calcmode="lin" valueType="num">
                                      <p:cBhvr>
                                        <p:cTn id="34" dur="500" fill="hold"/>
                                        <p:tgtEl>
                                          <p:spTgt spid="5"/>
                                        </p:tgtEl>
                                        <p:attrNameLst>
                                          <p:attrName>ppt_h</p:attrName>
                                        </p:attrNameLst>
                                      </p:cBhvr>
                                      <p:tavLst>
                                        <p:tav tm="0">
                                          <p:val>
                                            <p:strVal val="0"/>
                                          </p:val>
                                        </p:tav>
                                        <p:tav tm="100000">
                                          <p:val>
                                            <p:strVal val="#ppt_h"/>
                                          </p:val>
                                        </p:tav>
                                      </p:tavLst>
                                    </p:anim>
                                    <p:animEffect transition="in" filter="fade">
                                      <p:cBhvr>
                                        <p:cTn id="35" dur="500"/>
                                        <p:tgtEl>
                                          <p:spTgt spid="5"/>
                                        </p:tgtEl>
                                      </p:cBhvr>
                                    </p:animEffect>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fade">
                                      <p:cBhvr>
                                        <p:cTn id="40" dur="1000"/>
                                        <p:tgtEl>
                                          <p:spTgt spid="8"/>
                                        </p:tgtEl>
                                      </p:cBhvr>
                                    </p:animEffect>
                                    <p:anim calcmode="lin" valueType="num">
                                      <p:cBhvr>
                                        <p:cTn id="41" dur="1000" fill="hold"/>
                                        <p:tgtEl>
                                          <p:spTgt spid="8"/>
                                        </p:tgtEl>
                                        <p:attrNameLst>
                                          <p:attrName>ppt_x</p:attrName>
                                        </p:attrNameLst>
                                      </p:cBhvr>
                                      <p:tavLst>
                                        <p:tav tm="0">
                                          <p:val>
                                            <p:strVal val="#ppt_x"/>
                                          </p:val>
                                        </p:tav>
                                        <p:tav tm="100000">
                                          <p:val>
                                            <p:strVal val="#ppt_x"/>
                                          </p:val>
                                        </p:tav>
                                      </p:tavLst>
                                    </p:anim>
                                    <p:anim calcmode="lin" valueType="num">
                                      <p:cBhvr>
                                        <p:cTn id="4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P spid="7" grpId="0" animBg="1"/>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name="Slide9">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00000000-0000-0000-0000-000000000000}"/>
              </a:ext>
            </a:extLst>
          </p:cNvPr>
          <p:cNvPicPr>
            <a:picLocks noChangeAspect="1"/>
          </p:cNvPicPr>
          <p:nvPr/>
        </p:nvPicPr>
        <p:blipFill>
          <a:blip r:embed="rId2"/>
          <a:srcRect/>
          <a:stretch>
            <a:fillRect/>
          </a:stretch>
        </p:blipFill>
        <p:spPr>
          <a:xfrm>
            <a:off x="0" y="703530"/>
            <a:ext cx="8106082" cy="5395984"/>
          </a:xfrm>
          <a:prstGeom prst="rect">
            <a:avLst/>
          </a:prstGeom>
          <a:noFill/>
          <a:ln cap="flat">
            <a:noFill/>
          </a:ln>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name="Slide11">
    <p:spTree>
      <p:nvGrpSpPr>
        <p:cNvPr id="1" name=""/>
        <p:cNvGrpSpPr/>
        <p:nvPr/>
      </p:nvGrpSpPr>
      <p:grpSpPr>
        <a:xfrm>
          <a:off x="0" y="0"/>
          <a:ext cx="0" cy="0"/>
          <a:chOff x="0" y="0"/>
          <a:chExt cx="0" cy="0"/>
        </a:xfrm>
      </p:grpSpPr>
      <p:sp>
        <p:nvSpPr>
          <p:cNvPr id="2" name="Title 1"/>
          <p:cNvSpPr txBox="1">
            <a:spLocks noGrp="1"/>
          </p:cNvSpPr>
          <p:nvPr>
            <p:ph type="title"/>
          </p:nvPr>
        </p:nvSpPr>
        <p:spPr>
          <a:xfrm>
            <a:off x="942106" y="320040"/>
            <a:ext cx="7550731" cy="804699"/>
          </a:xfrm>
        </p:spPr>
        <p:txBody>
          <a:bodyPr/>
          <a:lstStyle/>
          <a:p>
            <a:pPr lvl="0"/>
            <a:r>
              <a:rPr lang="en-GB" sz="3600"/>
              <a:t>READING IN SCHOOL at KS2: </a:t>
            </a:r>
            <a:r>
              <a:rPr lang="en-GB" sz="3600">
                <a:solidFill>
                  <a:srgbClr val="7030A0"/>
                </a:solidFill>
              </a:rPr>
              <a:t>WHEN</a:t>
            </a:r>
          </a:p>
        </p:txBody>
      </p:sp>
      <p:sp>
        <p:nvSpPr>
          <p:cNvPr id="3" name="Content Placeholder 2"/>
          <p:cNvSpPr txBox="1">
            <a:spLocks noGrp="1"/>
          </p:cNvSpPr>
          <p:nvPr>
            <p:ph idx="1"/>
          </p:nvPr>
        </p:nvSpPr>
        <p:spPr>
          <a:xfrm>
            <a:off x="581887" y="1124739"/>
            <a:ext cx="8686800" cy="5733260"/>
          </a:xfrm>
        </p:spPr>
        <p:txBody>
          <a:bodyPr/>
          <a:lstStyle/>
          <a:p>
            <a:pPr marL="0" lvl="0" indent="0">
              <a:lnSpc>
                <a:spcPct val="80000"/>
              </a:lnSpc>
              <a:buNone/>
            </a:pPr>
            <a:r>
              <a:rPr lang="en-GB" sz="2200" b="1"/>
              <a:t>Independent reading </a:t>
            </a:r>
            <a:r>
              <a:rPr lang="en-GB" sz="2200"/>
              <a:t>– usually at the beginning of the day or afternoon sessions.</a:t>
            </a:r>
          </a:p>
          <a:p>
            <a:pPr marL="0" lvl="0" indent="0">
              <a:lnSpc>
                <a:spcPct val="80000"/>
              </a:lnSpc>
              <a:buNone/>
            </a:pPr>
            <a:endParaRPr lang="en-GB" sz="2200"/>
          </a:p>
          <a:p>
            <a:pPr marL="0" lvl="0" indent="0">
              <a:lnSpc>
                <a:spcPct val="80000"/>
              </a:lnSpc>
              <a:buNone/>
            </a:pPr>
            <a:r>
              <a:rPr lang="en-GB" sz="2200" b="1"/>
              <a:t>Paired reading </a:t>
            </a:r>
            <a:r>
              <a:rPr lang="en-GB" sz="2200"/>
              <a:t>– reading and discussing information or passages with a partner in English, Creative Curriculum, Science etc.</a:t>
            </a:r>
          </a:p>
          <a:p>
            <a:pPr marL="0" lvl="0" indent="0">
              <a:lnSpc>
                <a:spcPct val="80000"/>
              </a:lnSpc>
              <a:buNone/>
            </a:pPr>
            <a:endParaRPr lang="en-GB" sz="2200"/>
          </a:p>
          <a:p>
            <a:pPr marL="0" lvl="0" indent="0">
              <a:lnSpc>
                <a:spcPct val="80000"/>
              </a:lnSpc>
              <a:buNone/>
            </a:pPr>
            <a:r>
              <a:rPr lang="en-GB" sz="2200" b="1"/>
              <a:t>Guided Reading </a:t>
            </a:r>
            <a:r>
              <a:rPr lang="en-GB" sz="2200"/>
              <a:t>– reading and discussing  in a group with an adult.</a:t>
            </a:r>
          </a:p>
          <a:p>
            <a:pPr marL="0" lvl="0" indent="0">
              <a:lnSpc>
                <a:spcPct val="80000"/>
              </a:lnSpc>
              <a:buNone/>
            </a:pPr>
            <a:endParaRPr lang="en-GB" sz="2200"/>
          </a:p>
          <a:p>
            <a:pPr marL="0" lvl="0" indent="0">
              <a:lnSpc>
                <a:spcPct val="80000"/>
              </a:lnSpc>
              <a:buNone/>
            </a:pPr>
            <a:r>
              <a:rPr lang="en-GB" sz="2200" b="1"/>
              <a:t>Shared Reading </a:t>
            </a:r>
            <a:r>
              <a:rPr lang="en-GB" sz="2200"/>
              <a:t>– whole class reading a text together, often displayed on smartboard and whole class/paired discussion. Often in English.</a:t>
            </a:r>
          </a:p>
          <a:p>
            <a:pPr marL="0" lvl="0" indent="0">
              <a:lnSpc>
                <a:spcPct val="80000"/>
              </a:lnSpc>
              <a:buNone/>
            </a:pPr>
            <a:endParaRPr lang="en-GB" sz="2200"/>
          </a:p>
          <a:p>
            <a:pPr marL="0" lvl="0" indent="0">
              <a:lnSpc>
                <a:spcPct val="80000"/>
              </a:lnSpc>
              <a:buNone/>
            </a:pPr>
            <a:r>
              <a:rPr lang="en-GB" sz="2200" b="1"/>
              <a:t>Library Time </a:t>
            </a:r>
            <a:r>
              <a:rPr lang="en-GB" sz="2200"/>
              <a:t>– class library in every classroom. School library weekly – support with choosing books.</a:t>
            </a:r>
          </a:p>
          <a:p>
            <a:pPr marL="0" lvl="0" indent="0">
              <a:lnSpc>
                <a:spcPct val="80000"/>
              </a:lnSpc>
              <a:buNone/>
            </a:pPr>
            <a:endParaRPr lang="en-GB" sz="2200"/>
          </a:p>
          <a:p>
            <a:pPr marL="0" lvl="0" indent="0">
              <a:lnSpc>
                <a:spcPct val="80000"/>
              </a:lnSpc>
              <a:buNone/>
            </a:pPr>
            <a:r>
              <a:rPr lang="en-GB" sz="2200" b="1"/>
              <a:t>Reading Comprehension </a:t>
            </a:r>
            <a:r>
              <a:rPr lang="en-GB" sz="2200"/>
              <a:t>– discussion and written comprehension in English.</a:t>
            </a:r>
          </a:p>
          <a:p>
            <a:pPr marL="0" lvl="0" indent="0">
              <a:lnSpc>
                <a:spcPct val="80000"/>
              </a:lnSpc>
              <a:buNone/>
            </a:pPr>
            <a:endParaRPr lang="en-GB" sz="2200"/>
          </a:p>
          <a:p>
            <a:pPr marL="0" lvl="0" indent="0">
              <a:lnSpc>
                <a:spcPct val="80000"/>
              </a:lnSpc>
              <a:buNone/>
            </a:pPr>
            <a:endParaRPr lang="en-GB" sz="1900"/>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name="Slide13">
    <p:spTree>
      <p:nvGrpSpPr>
        <p:cNvPr id="1" name=""/>
        <p:cNvGrpSpPr/>
        <p:nvPr/>
      </p:nvGrpSpPr>
      <p:grpSpPr>
        <a:xfrm>
          <a:off x="0" y="0"/>
          <a:ext cx="0" cy="0"/>
          <a:chOff x="0" y="0"/>
          <a:chExt cx="0" cy="0"/>
        </a:xfrm>
      </p:grpSpPr>
      <p:sp>
        <p:nvSpPr>
          <p:cNvPr id="2" name="Title 1"/>
          <p:cNvSpPr txBox="1">
            <a:spLocks noGrp="1"/>
          </p:cNvSpPr>
          <p:nvPr>
            <p:ph type="title"/>
          </p:nvPr>
        </p:nvSpPr>
        <p:spPr>
          <a:xfrm>
            <a:off x="789712" y="320040"/>
            <a:ext cx="7619996" cy="804699"/>
          </a:xfrm>
        </p:spPr>
        <p:txBody>
          <a:bodyPr/>
          <a:lstStyle/>
          <a:p>
            <a:pPr lvl="0"/>
            <a:r>
              <a:rPr lang="en-GB" sz="3600"/>
              <a:t>READING AT SCHOOL AT KS2: </a:t>
            </a:r>
            <a:r>
              <a:rPr lang="en-GB" sz="3600">
                <a:solidFill>
                  <a:srgbClr val="7030A0"/>
                </a:solidFill>
              </a:rPr>
              <a:t>LEARNING</a:t>
            </a:r>
            <a:r>
              <a:rPr lang="en-GB" sz="4100"/>
              <a:t/>
            </a:r>
            <a:br>
              <a:rPr lang="en-GB" sz="4100"/>
            </a:br>
            <a:r>
              <a:rPr lang="en-GB" sz="1300">
                <a:latin typeface="Segoe UI Semibold" pitchFamily="34"/>
              </a:rPr>
              <a:t>Not an Exhaustive LIst</a:t>
            </a:r>
            <a:endParaRPr lang="en-GB" sz="4100"/>
          </a:p>
        </p:txBody>
      </p:sp>
      <p:sp>
        <p:nvSpPr>
          <p:cNvPr id="3" name="Content Placeholder 2"/>
          <p:cNvSpPr txBox="1">
            <a:spLocks noGrp="1"/>
          </p:cNvSpPr>
          <p:nvPr>
            <p:ph idx="1"/>
          </p:nvPr>
        </p:nvSpPr>
        <p:spPr>
          <a:xfrm>
            <a:off x="997528" y="1340766"/>
            <a:ext cx="7606921" cy="5112565"/>
          </a:xfrm>
        </p:spPr>
        <p:txBody>
          <a:bodyPr/>
          <a:lstStyle/>
          <a:p>
            <a:pPr lvl="0">
              <a:lnSpc>
                <a:spcPct val="90000"/>
              </a:lnSpc>
            </a:pPr>
            <a:r>
              <a:rPr lang="en-GB" sz="2400">
                <a:solidFill>
                  <a:srgbClr val="7030A0"/>
                </a:solidFill>
              </a:rPr>
              <a:t>Decoding (phonics, sounding out words)</a:t>
            </a:r>
          </a:p>
          <a:p>
            <a:pPr lvl="0">
              <a:lnSpc>
                <a:spcPct val="90000"/>
              </a:lnSpc>
            </a:pPr>
            <a:r>
              <a:rPr lang="en-GB" sz="2400"/>
              <a:t>Information retrieval </a:t>
            </a:r>
          </a:p>
          <a:p>
            <a:pPr lvl="0">
              <a:lnSpc>
                <a:spcPct val="90000"/>
              </a:lnSpc>
            </a:pPr>
            <a:r>
              <a:rPr lang="en-GB" sz="2400"/>
              <a:t>Personal response</a:t>
            </a:r>
          </a:p>
          <a:p>
            <a:pPr lvl="0">
              <a:lnSpc>
                <a:spcPct val="90000"/>
              </a:lnSpc>
            </a:pPr>
            <a:r>
              <a:rPr lang="en-GB" sz="2400"/>
              <a:t>Vocabulary – meanings ( synonyms, antonyms)</a:t>
            </a:r>
          </a:p>
          <a:p>
            <a:pPr lvl="0">
              <a:lnSpc>
                <a:spcPct val="90000"/>
              </a:lnSpc>
            </a:pPr>
            <a:r>
              <a:rPr lang="en-GB" sz="2400"/>
              <a:t>Development of ideas, themes, characterisation</a:t>
            </a:r>
          </a:p>
          <a:p>
            <a:pPr lvl="0">
              <a:lnSpc>
                <a:spcPct val="90000"/>
              </a:lnSpc>
            </a:pPr>
            <a:r>
              <a:rPr lang="en-GB" sz="2400"/>
              <a:t>Varied texts – forms, genres, purpose and audience</a:t>
            </a:r>
          </a:p>
          <a:p>
            <a:pPr lvl="0">
              <a:lnSpc>
                <a:spcPct val="90000"/>
              </a:lnSpc>
            </a:pPr>
            <a:r>
              <a:rPr lang="en-GB" sz="2400"/>
              <a:t>Structure and organisation of a text</a:t>
            </a:r>
          </a:p>
          <a:p>
            <a:pPr lvl="0">
              <a:lnSpc>
                <a:spcPct val="90000"/>
              </a:lnSpc>
            </a:pPr>
            <a:r>
              <a:rPr lang="en-GB" sz="2400"/>
              <a:t>Author’s intentions and purpose</a:t>
            </a:r>
          </a:p>
          <a:p>
            <a:pPr lvl="0">
              <a:lnSpc>
                <a:spcPct val="90000"/>
              </a:lnSpc>
            </a:pPr>
            <a:r>
              <a:rPr lang="en-GB" sz="2400"/>
              <a:t>Author’s choice of language and techniques</a:t>
            </a:r>
          </a:p>
          <a:p>
            <a:pPr lvl="0">
              <a:lnSpc>
                <a:spcPct val="90000"/>
              </a:lnSpc>
            </a:pPr>
            <a:r>
              <a:rPr lang="en-GB" sz="2400"/>
              <a:t>Retrieving information from a text</a:t>
            </a:r>
          </a:p>
          <a:p>
            <a:pPr lvl="0">
              <a:lnSpc>
                <a:spcPct val="90000"/>
              </a:lnSpc>
            </a:pPr>
            <a:r>
              <a:rPr lang="en-GB" sz="2400"/>
              <a:t>Inferential understanding</a:t>
            </a:r>
          </a:p>
          <a:p>
            <a:pPr lvl="0">
              <a:lnSpc>
                <a:spcPct val="90000"/>
              </a:lnSpc>
            </a:pPr>
            <a:r>
              <a:rPr lang="en-GB" sz="2400"/>
              <a:t>Links with social, historical and literary context</a:t>
            </a:r>
          </a:p>
          <a:p>
            <a:pPr lvl="0">
              <a:lnSpc>
                <a:spcPct val="90000"/>
              </a:lnSpc>
            </a:pPr>
            <a:endParaRPr lang="en-GB"/>
          </a:p>
          <a:p>
            <a:pPr lvl="0">
              <a:lnSpc>
                <a:spcPct val="90000"/>
              </a:lnSpc>
            </a:pPr>
            <a:endParaRPr lang="en-GB"/>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100000">
                                          <p:val>
                                            <p:strVal val="#ppt_x"/>
                                          </p:val>
                                        </p:tav>
                                      </p:tavLst>
                                    </p:anim>
                                    <p:anim calcmode="lin" valueType="num">
                                      <p:cBhvr>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p:cTn id="1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 calcmode="lin" valueType="num">
                                      <p:cBhvr>
                                        <p:cTn id="2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2" dur="500" fill="hold"/>
                                        <p:tgtEl>
                                          <p:spTgt spid="3">
                                            <p:txEl>
                                              <p:pRg st="5" end="5"/>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 calcmode="lin" valueType="num">
                                      <p:cBhvr>
                                        <p:cTn id="2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26" dur="500" fill="hold"/>
                                        <p:tgtEl>
                                          <p:spTgt spid="3">
                                            <p:txEl>
                                              <p:pRg st="6" end="6"/>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3">
                                            <p:txEl>
                                              <p:pRg st="7" end="7"/>
                                            </p:txEl>
                                          </p:spTgt>
                                        </p:tgtEl>
                                        <p:attrNameLst>
                                          <p:attrName>style.visibility</p:attrName>
                                        </p:attrNameLst>
                                      </p:cBhvr>
                                      <p:to>
                                        <p:strVal val="visible"/>
                                      </p:to>
                                    </p:set>
                                    <p:anim calcmode="lin" valueType="num">
                                      <p:cBhvr>
                                        <p:cTn id="2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30" dur="500" fill="hold"/>
                                        <p:tgtEl>
                                          <p:spTgt spid="3">
                                            <p:txEl>
                                              <p:pRg st="7" end="7"/>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3">
                                            <p:txEl>
                                              <p:pRg st="8" end="8"/>
                                            </p:txEl>
                                          </p:spTgt>
                                        </p:tgtEl>
                                        <p:attrNameLst>
                                          <p:attrName>style.visibility</p:attrName>
                                        </p:attrNameLst>
                                      </p:cBhvr>
                                      <p:to>
                                        <p:strVal val="visible"/>
                                      </p:to>
                                    </p:set>
                                    <p:anim calcmode="lin" valueType="num">
                                      <p:cBhvr>
                                        <p:cTn id="33"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34" dur="500" fill="hold"/>
                                        <p:tgtEl>
                                          <p:spTgt spid="3">
                                            <p:txEl>
                                              <p:pRg st="8" end="8"/>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3">
                                            <p:txEl>
                                              <p:pRg st="9" end="9"/>
                                            </p:txEl>
                                          </p:spTgt>
                                        </p:tgtEl>
                                        <p:attrNameLst>
                                          <p:attrName>style.visibility</p:attrName>
                                        </p:attrNameLst>
                                      </p:cBhvr>
                                      <p:to>
                                        <p:strVal val="visible"/>
                                      </p:to>
                                    </p:set>
                                    <p:anim calcmode="lin" valueType="num">
                                      <p:cBhvr>
                                        <p:cTn id="37"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38" dur="500" fill="hold"/>
                                        <p:tgtEl>
                                          <p:spTgt spid="3">
                                            <p:txEl>
                                              <p:pRg st="9" end="9"/>
                                            </p:txEl>
                                          </p:spTgt>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3">
                                            <p:txEl>
                                              <p:pRg st="10" end="10"/>
                                            </p:txEl>
                                          </p:spTgt>
                                        </p:tgtEl>
                                        <p:attrNameLst>
                                          <p:attrName>style.visibility</p:attrName>
                                        </p:attrNameLst>
                                      </p:cBhvr>
                                      <p:to>
                                        <p:strVal val="visible"/>
                                      </p:to>
                                    </p:set>
                                    <p:anim calcmode="lin" valueType="num">
                                      <p:cBhvr>
                                        <p:cTn id="41"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42" dur="500" fill="hold"/>
                                        <p:tgtEl>
                                          <p:spTgt spid="3">
                                            <p:txEl>
                                              <p:pRg st="10" end="10"/>
                                            </p:txEl>
                                          </p:spTgt>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3">
                                            <p:txEl>
                                              <p:pRg st="11" end="11"/>
                                            </p:txEl>
                                          </p:spTgt>
                                        </p:tgtEl>
                                        <p:attrNameLst>
                                          <p:attrName>style.visibility</p:attrName>
                                        </p:attrNameLst>
                                      </p:cBhvr>
                                      <p:to>
                                        <p:strVal val="visible"/>
                                      </p:to>
                                    </p:set>
                                    <p:anim calcmode="lin" valueType="num">
                                      <p:cBhvr>
                                        <p:cTn id="45"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46" dur="500" fill="hold"/>
                                        <p:tgtEl>
                                          <p:spTgt spid="3">
                                            <p:txEl>
                                              <p:pRg st="11" end="11"/>
                                            </p:txEl>
                                          </p:spTgt>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3">
                                            <p:txEl>
                                              <p:pRg st="2" end="2"/>
                                            </p:txEl>
                                          </p:spTgt>
                                        </p:tgtEl>
                                        <p:attrNameLst>
                                          <p:attrName>style.visibility</p:attrName>
                                        </p:attrNameLst>
                                      </p:cBhvr>
                                      <p:to>
                                        <p:strVal val="visible"/>
                                      </p:to>
                                    </p:set>
                                    <p:anim calcmode="lin" valueType="num">
                                      <p:cBhvr>
                                        <p:cTn id="4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50" dur="500" fill="hold"/>
                                        <p:tgtEl>
                                          <p:spTgt spid="3">
                                            <p:txEl>
                                              <p:pRg st="2" end="2"/>
                                            </p:txEl>
                                          </p:spTgt>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3">
                                            <p:txEl>
                                              <p:pRg st="3" end="3"/>
                                            </p:txEl>
                                          </p:spTgt>
                                        </p:tgtEl>
                                        <p:attrNameLst>
                                          <p:attrName>style.visibility</p:attrName>
                                        </p:attrNameLst>
                                      </p:cBhvr>
                                      <p:to>
                                        <p:strVal val="visible"/>
                                      </p:to>
                                    </p:set>
                                    <p:anim calcmode="lin" valueType="num">
                                      <p:cBhvr>
                                        <p:cTn id="5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54" dur="500" fill="hold"/>
                                        <p:tgtEl>
                                          <p:spTgt spid="3">
                                            <p:txEl>
                                              <p:pRg st="3" end="3"/>
                                            </p:txEl>
                                          </p:spTgt>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3">
                                            <p:txEl>
                                              <p:pRg st="4" end="4"/>
                                            </p:txEl>
                                          </p:spTgt>
                                        </p:tgtEl>
                                        <p:attrNameLst>
                                          <p:attrName>style.visibility</p:attrName>
                                        </p:attrNameLst>
                                      </p:cBhvr>
                                      <p:to>
                                        <p:strVal val="visible"/>
                                      </p:to>
                                    </p:set>
                                    <p:anim calcmode="lin" valueType="num">
                                      <p:cBhvr>
                                        <p:cTn id="5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5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name="Slide15">
    <p:spTree>
      <p:nvGrpSpPr>
        <p:cNvPr id="1" name=""/>
        <p:cNvGrpSpPr/>
        <p:nvPr/>
      </p:nvGrpSpPr>
      <p:grpSpPr>
        <a:xfrm>
          <a:off x="0" y="0"/>
          <a:ext cx="0" cy="0"/>
          <a:chOff x="0" y="0"/>
          <a:chExt cx="0" cy="0"/>
        </a:xfrm>
      </p:grpSpPr>
      <p:sp>
        <p:nvSpPr>
          <p:cNvPr id="2" name="Title 1"/>
          <p:cNvSpPr txBox="1">
            <a:spLocks noGrp="1"/>
          </p:cNvSpPr>
          <p:nvPr>
            <p:ph type="title"/>
          </p:nvPr>
        </p:nvSpPr>
        <p:spPr>
          <a:xfrm>
            <a:off x="1238015" y="73078"/>
            <a:ext cx="7633740" cy="1100050"/>
          </a:xfrm>
        </p:spPr>
        <p:txBody>
          <a:bodyPr/>
          <a:lstStyle/>
          <a:p>
            <a:pPr lvl="0"/>
            <a:r>
              <a:rPr lang="en-GB" sz="4000"/>
              <a:t>Reading SCHEME </a:t>
            </a:r>
            <a:r>
              <a:rPr lang="en-GB" sz="2800">
                <a:latin typeface="Impact" pitchFamily="34"/>
              </a:rPr>
              <a:t>(</a:t>
            </a:r>
            <a:r>
              <a:rPr lang="en-GB" sz="2800">
                <a:latin typeface="Franklin Gothic Medium Cond" pitchFamily="34"/>
              </a:rPr>
              <a:t>#itsnotARACE</a:t>
            </a:r>
            <a:r>
              <a:rPr lang="en-GB" sz="2800"/>
              <a:t>)</a:t>
            </a:r>
          </a:p>
        </p:txBody>
      </p:sp>
      <p:sp>
        <p:nvSpPr>
          <p:cNvPr id="3" name="Content Placeholder 2"/>
          <p:cNvSpPr txBox="1">
            <a:spLocks noGrp="1"/>
          </p:cNvSpPr>
          <p:nvPr>
            <p:ph idx="1"/>
          </p:nvPr>
        </p:nvSpPr>
        <p:spPr>
          <a:xfrm>
            <a:off x="658203" y="1475503"/>
            <a:ext cx="1780199" cy="5049984"/>
          </a:xfrm>
        </p:spPr>
        <p:txBody>
          <a:bodyPr/>
          <a:lstStyle/>
          <a:p>
            <a:pPr marL="0" lvl="0" indent="0">
              <a:lnSpc>
                <a:spcPct val="90000"/>
              </a:lnSpc>
              <a:buNone/>
            </a:pPr>
            <a:endParaRPr lang="en-GB" sz="800"/>
          </a:p>
          <a:p>
            <a:pPr marL="0" lvl="0" indent="0">
              <a:lnSpc>
                <a:spcPct val="90000"/>
              </a:lnSpc>
              <a:buNone/>
            </a:pPr>
            <a:endParaRPr lang="en-GB" sz="800" b="1">
              <a:solidFill>
                <a:srgbClr val="7030A0"/>
              </a:solidFill>
            </a:endParaRPr>
          </a:p>
          <a:p>
            <a:pPr marL="0" lvl="0" indent="0">
              <a:lnSpc>
                <a:spcPct val="90000"/>
              </a:lnSpc>
              <a:buNone/>
            </a:pPr>
            <a:endParaRPr lang="en-GB" sz="800"/>
          </a:p>
          <a:p>
            <a:pPr marL="0" lvl="0" indent="0">
              <a:lnSpc>
                <a:spcPct val="90000"/>
              </a:lnSpc>
              <a:buNone/>
            </a:pPr>
            <a:endParaRPr lang="en-GB" sz="800"/>
          </a:p>
          <a:p>
            <a:pPr marL="0" lvl="0" indent="0">
              <a:lnSpc>
                <a:spcPct val="90000"/>
              </a:lnSpc>
              <a:buNone/>
            </a:pPr>
            <a:endParaRPr lang="en-GB" sz="800"/>
          </a:p>
        </p:txBody>
      </p:sp>
      <p:sp>
        <p:nvSpPr>
          <p:cNvPr id="4" name="Content Placeholder 3"/>
          <p:cNvSpPr txBox="1">
            <a:spLocks noGrp="1"/>
          </p:cNvSpPr>
          <p:nvPr>
            <p:ph idx="2"/>
          </p:nvPr>
        </p:nvSpPr>
        <p:spPr>
          <a:xfrm>
            <a:off x="2105890" y="706584"/>
            <a:ext cx="4782467" cy="6144484"/>
          </a:xfrm>
          <a:solidFill>
            <a:srgbClr val="FFCCFF"/>
          </a:solidFill>
          <a:ln w="9528">
            <a:solidFill>
              <a:srgbClr val="002060"/>
            </a:solidFill>
            <a:prstDash val="solid"/>
          </a:ln>
        </p:spPr>
        <p:txBody>
          <a:bodyPr/>
          <a:lstStyle/>
          <a:p>
            <a:pPr marL="0" lvl="0" indent="0" algn="ctr">
              <a:lnSpc>
                <a:spcPct val="90000"/>
              </a:lnSpc>
              <a:buNone/>
            </a:pPr>
            <a:endParaRPr lang="en-GB" b="1">
              <a:solidFill>
                <a:srgbClr val="7030A0"/>
              </a:solidFill>
              <a:latin typeface="Lucida Calligraphy" pitchFamily="66"/>
            </a:endParaRPr>
          </a:p>
          <a:p>
            <a:pPr marL="0" lvl="0" indent="0" algn="ctr">
              <a:lnSpc>
                <a:spcPct val="90000"/>
              </a:lnSpc>
              <a:buNone/>
            </a:pPr>
            <a:r>
              <a:rPr lang="en-GB" sz="3200" b="1">
                <a:solidFill>
                  <a:srgbClr val="7030A0"/>
                </a:solidFill>
                <a:latin typeface="Lucida Calligraphy" pitchFamily="66"/>
              </a:rPr>
              <a:t>The Reading Scheme helps create readers who will become …</a:t>
            </a:r>
          </a:p>
          <a:p>
            <a:pPr marL="0" lvl="0" indent="0">
              <a:lnSpc>
                <a:spcPct val="90000"/>
              </a:lnSpc>
              <a:buNone/>
            </a:pPr>
            <a:endParaRPr lang="en-GB" sz="3200"/>
          </a:p>
          <a:p>
            <a:pPr marL="0" lvl="0" indent="0" algn="ctr">
              <a:lnSpc>
                <a:spcPct val="90000"/>
              </a:lnSpc>
              <a:buNone/>
            </a:pPr>
            <a:r>
              <a:rPr lang="en-GB" sz="3200" b="1">
                <a:solidFill>
                  <a:srgbClr val="C010AB"/>
                </a:solidFill>
                <a:latin typeface="Impact" pitchFamily="34"/>
              </a:rPr>
              <a:t>Secure</a:t>
            </a:r>
          </a:p>
          <a:p>
            <a:pPr marL="0" lvl="0" indent="0" algn="ctr">
              <a:lnSpc>
                <a:spcPct val="90000"/>
              </a:lnSpc>
              <a:buNone/>
            </a:pPr>
            <a:r>
              <a:rPr lang="en-GB" sz="3200" b="1">
                <a:solidFill>
                  <a:srgbClr val="C010AB"/>
                </a:solidFill>
                <a:latin typeface="Impact" pitchFamily="34"/>
              </a:rPr>
              <a:t>Fluent</a:t>
            </a:r>
          </a:p>
          <a:p>
            <a:pPr marL="0" lvl="0" indent="0" algn="ctr">
              <a:lnSpc>
                <a:spcPct val="90000"/>
              </a:lnSpc>
              <a:buNone/>
            </a:pPr>
            <a:r>
              <a:rPr lang="en-GB" sz="3200" b="1">
                <a:solidFill>
                  <a:srgbClr val="C010AB"/>
                </a:solidFill>
                <a:latin typeface="Impact" pitchFamily="34"/>
              </a:rPr>
              <a:t>Confident</a:t>
            </a:r>
          </a:p>
          <a:p>
            <a:pPr marL="0" lvl="0" indent="0" algn="ctr">
              <a:lnSpc>
                <a:spcPct val="90000"/>
              </a:lnSpc>
              <a:buNone/>
            </a:pPr>
            <a:r>
              <a:rPr lang="en-GB" sz="3200" b="1">
                <a:solidFill>
                  <a:srgbClr val="C010AB"/>
                </a:solidFill>
                <a:latin typeface="Impact" pitchFamily="34"/>
              </a:rPr>
              <a:t>Independent</a:t>
            </a:r>
          </a:p>
          <a:p>
            <a:pPr marL="0" lvl="0" indent="0" algn="ctr">
              <a:lnSpc>
                <a:spcPct val="90000"/>
              </a:lnSpc>
              <a:buNone/>
            </a:pPr>
            <a:endParaRPr lang="en-GB" sz="3200" b="1">
              <a:solidFill>
                <a:srgbClr val="C010AB"/>
              </a:solidFill>
              <a:latin typeface="Forte" pitchFamily="66"/>
            </a:endParaRPr>
          </a:p>
          <a:p>
            <a:pPr marL="0" lvl="0" indent="0" algn="ctr">
              <a:lnSpc>
                <a:spcPct val="90000"/>
              </a:lnSpc>
              <a:buNone/>
            </a:pPr>
            <a:r>
              <a:rPr lang="en-GB" sz="3200" b="1">
                <a:solidFill>
                  <a:srgbClr val="7030A0"/>
                </a:solidFill>
                <a:latin typeface="Lucida Calligraphy" pitchFamily="66"/>
              </a:rPr>
              <a:t>… readers in </a:t>
            </a:r>
          </a:p>
          <a:p>
            <a:pPr marL="0" lvl="0" indent="0" algn="ctr">
              <a:lnSpc>
                <a:spcPct val="90000"/>
              </a:lnSpc>
              <a:buNone/>
            </a:pPr>
            <a:r>
              <a:rPr lang="en-GB" sz="3200" b="1">
                <a:solidFill>
                  <a:srgbClr val="7030A0"/>
                </a:solidFill>
                <a:latin typeface="Lucida Calligraphy" pitchFamily="66"/>
              </a:rPr>
              <a:t>Year 6</a:t>
            </a:r>
          </a:p>
          <a:p>
            <a:pPr lvl="0">
              <a:lnSpc>
                <a:spcPct val="90000"/>
              </a:lnSpc>
            </a:pPr>
            <a:endParaRPr lang="en-GB" sz="700"/>
          </a:p>
          <a:p>
            <a:pPr marL="0" lvl="0" indent="0">
              <a:lnSpc>
                <a:spcPct val="90000"/>
              </a:lnSpc>
              <a:buNone/>
            </a:pPr>
            <a:endParaRPr lang="en-GB" sz="700"/>
          </a:p>
        </p:txBody>
      </p:sp>
      <p:sp>
        <p:nvSpPr>
          <p:cNvPr id="5" name="Oval Callout 4"/>
          <p:cNvSpPr/>
          <p:nvPr/>
        </p:nvSpPr>
        <p:spPr>
          <a:xfrm>
            <a:off x="6545869" y="2027270"/>
            <a:ext cx="2341421" cy="1533704"/>
          </a:xfrm>
          <a:custGeom>
            <a:avLst>
              <a:gd name="f0" fmla="val -3312"/>
              <a:gd name="f1" fmla="val 6739"/>
            </a:avLst>
            <a:gdLst>
              <a:gd name="f2" fmla="val 21600000"/>
              <a:gd name="f3" fmla="val 10800000"/>
              <a:gd name="f4" fmla="val 5400000"/>
              <a:gd name="f5" fmla="val 180"/>
              <a:gd name="f6" fmla="val w"/>
              <a:gd name="f7" fmla="val h"/>
              <a:gd name="f8" fmla="val 0"/>
              <a:gd name="f9" fmla="val 21600"/>
              <a:gd name="f10" fmla="*/ 5419351 1 1725033"/>
              <a:gd name="f11" fmla="val 2147483647"/>
              <a:gd name="f12" fmla="min 0 21600"/>
              <a:gd name="f13" fmla="max 0 21600"/>
              <a:gd name="f14" fmla="val -2147483647"/>
              <a:gd name="f15" fmla="+- 0 0 0"/>
              <a:gd name="f16" fmla="+- 0 0 180"/>
              <a:gd name="f17" fmla="+- 0 0 -194"/>
              <a:gd name="f18" fmla="*/ f6 1 21600"/>
              <a:gd name="f19" fmla="*/ f7 1 21600"/>
              <a:gd name="f20" fmla="*/ f10 1 180"/>
              <a:gd name="f21" fmla="+- f13 0 f12"/>
              <a:gd name="f22" fmla="+- f9 0 f8"/>
              <a:gd name="f23" fmla="pin -2147483647 f0 2147483647"/>
              <a:gd name="f24" fmla="pin -2147483647 f1 2147483647"/>
              <a:gd name="f25" fmla="*/ f15 f3 1"/>
              <a:gd name="f26" fmla="*/ f16 f3 1"/>
              <a:gd name="f27" fmla="*/ f17 f3 1"/>
              <a:gd name="f28" fmla="val f23"/>
              <a:gd name="f29" fmla="val f24"/>
              <a:gd name="f30" fmla="*/ f21 1 2"/>
              <a:gd name="f31" fmla="*/ f22 1 21600"/>
              <a:gd name="f32" fmla="*/ f23 f18 1"/>
              <a:gd name="f33" fmla="*/ f24 f19 1"/>
              <a:gd name="f34" fmla="*/ f25 1 f5"/>
              <a:gd name="f35" fmla="*/ f26 1 f5"/>
              <a:gd name="f36" fmla="*/ f27 1 f5"/>
              <a:gd name="f37" fmla="+- f28 0 10800"/>
              <a:gd name="f38" fmla="+- f29 0 10800"/>
              <a:gd name="f39" fmla="+- f12 f30 0"/>
              <a:gd name="f40" fmla="*/ f30 f30 1"/>
              <a:gd name="f41" fmla="*/ 3200 f31 1"/>
              <a:gd name="f42" fmla="*/ 18400 f31 1"/>
              <a:gd name="f43" fmla="*/ 3160 f31 1"/>
              <a:gd name="f44" fmla="*/ 18440 f31 1"/>
              <a:gd name="f45" fmla="+- f34 0 f4"/>
              <a:gd name="f46" fmla="+- f35 0 f4"/>
              <a:gd name="f47" fmla="+- f36 0 f4"/>
              <a:gd name="f48" fmla="*/ f37 f37 1"/>
              <a:gd name="f49" fmla="*/ f38 f38 1"/>
              <a:gd name="f50" fmla="+- 0 0 f38"/>
              <a:gd name="f51" fmla="+- 0 0 f37"/>
              <a:gd name="f52" fmla="*/ f43 1 f31"/>
              <a:gd name="f53" fmla="*/ f44 1 f31"/>
              <a:gd name="f54" fmla="*/ f41 1 f31"/>
              <a:gd name="f55" fmla="*/ f42 1 f31"/>
              <a:gd name="f56" fmla="+- f48 f49 0"/>
              <a:gd name="f57" fmla="+- 0 0 f50"/>
              <a:gd name="f58" fmla="+- 0 0 f51"/>
              <a:gd name="f59" fmla="*/ f54 f18 1"/>
              <a:gd name="f60" fmla="*/ f55 f18 1"/>
              <a:gd name="f61" fmla="*/ f55 f19 1"/>
              <a:gd name="f62" fmla="*/ f54 f19 1"/>
              <a:gd name="f63" fmla="*/ f52 f18 1"/>
              <a:gd name="f64" fmla="*/ f52 f19 1"/>
              <a:gd name="f65" fmla="*/ f53 f19 1"/>
              <a:gd name="f66" fmla="*/ f53 f18 1"/>
              <a:gd name="f67" fmla="sqrt f56"/>
              <a:gd name="f68" fmla="+- 0 0 f57"/>
              <a:gd name="f69" fmla="+- 0 0 f58"/>
              <a:gd name="f70" fmla="at2 f68 f69"/>
              <a:gd name="f71" fmla="+- f67 0 10800"/>
              <a:gd name="f72" fmla="+- f70 f4 0"/>
              <a:gd name="f73" fmla="*/ f72 f10 1"/>
              <a:gd name="f74" fmla="*/ f73 1 f3"/>
              <a:gd name="f75" fmla="+- 0 0 f74"/>
              <a:gd name="f76" fmla="val f75"/>
              <a:gd name="f77" fmla="+- 0 0 f76"/>
              <a:gd name="f78" fmla="*/ f77 f3 1"/>
              <a:gd name="f79" fmla="*/ f78 1 f10"/>
              <a:gd name="f80" fmla="+- f79 0 f4"/>
              <a:gd name="f81" fmla="*/ f79 f10 1"/>
              <a:gd name="f82" fmla="*/ f81 1 f3"/>
              <a:gd name="f83" fmla="+- f80 f4 0"/>
              <a:gd name="f84" fmla="+- 0 0 f82"/>
              <a:gd name="f85" fmla="*/ f83 f10 1"/>
              <a:gd name="f86" fmla="*/ f84 1 f20"/>
              <a:gd name="f87" fmla="*/ f85 1 f3"/>
              <a:gd name="f88" fmla="+- f86 0 10"/>
              <a:gd name="f89" fmla="+- f86 10 0"/>
              <a:gd name="f90" fmla="+- 0 0 f87"/>
              <a:gd name="f91" fmla="*/ f88 f20 1"/>
              <a:gd name="f92" fmla="*/ f89 f20 1"/>
              <a:gd name="f93" fmla="+- 0 0 f90"/>
              <a:gd name="f94" fmla="+- 0 0 f91"/>
              <a:gd name="f95" fmla="+- 0 0 f92"/>
              <a:gd name="f96" fmla="*/ f93 f3 1"/>
              <a:gd name="f97" fmla="*/ f94 f3 1"/>
              <a:gd name="f98" fmla="*/ f95 f3 1"/>
              <a:gd name="f99" fmla="*/ f96 1 f10"/>
              <a:gd name="f100" fmla="*/ f97 1 f10"/>
              <a:gd name="f101" fmla="*/ f98 1 f10"/>
              <a:gd name="f102" fmla="+- f99 0 f4"/>
              <a:gd name="f103" fmla="sin 1 f102"/>
              <a:gd name="f104" fmla="cos 1 f102"/>
              <a:gd name="f105" fmla="+- f100 0 f4"/>
              <a:gd name="f106" fmla="+- f101 0 f4"/>
              <a:gd name="f107" fmla="+- 0 0 f103"/>
              <a:gd name="f108" fmla="+- 0 0 f104"/>
              <a:gd name="f109" fmla="+- f105 f4 0"/>
              <a:gd name="f110" fmla="+- f106 f4 0"/>
              <a:gd name="f111" fmla="+- 0 0 f107"/>
              <a:gd name="f112" fmla="+- 0 0 f108"/>
              <a:gd name="f113" fmla="*/ f109 f10 1"/>
              <a:gd name="f114" fmla="*/ f110 f10 1"/>
              <a:gd name="f115" fmla="val f111"/>
              <a:gd name="f116" fmla="val f112"/>
              <a:gd name="f117" fmla="*/ f113 1 f3"/>
              <a:gd name="f118" fmla="*/ f114 1 f3"/>
              <a:gd name="f119" fmla="+- 0 0 f115"/>
              <a:gd name="f120" fmla="+- 0 0 f116"/>
              <a:gd name="f121" fmla="+- 0 0 f117"/>
              <a:gd name="f122" fmla="+- 0 0 f118"/>
              <a:gd name="f123" fmla="*/ 10800 f119 1"/>
              <a:gd name="f124" fmla="*/ 10800 f120 1"/>
              <a:gd name="f125" fmla="+- 0 0 f121"/>
              <a:gd name="f126" fmla="+- 0 0 f122"/>
              <a:gd name="f127" fmla="+- f123 10800 0"/>
              <a:gd name="f128" fmla="+- f124 10800 0"/>
              <a:gd name="f129" fmla="*/ f125 f3 1"/>
              <a:gd name="f130" fmla="*/ f126 f3 1"/>
              <a:gd name="f131" fmla="?: f71 f28 f127"/>
              <a:gd name="f132" fmla="?: f71 f29 f128"/>
              <a:gd name="f133" fmla="*/ f129 1 f10"/>
              <a:gd name="f134" fmla="*/ f130 1 f10"/>
              <a:gd name="f135" fmla="+- f133 0 f4"/>
              <a:gd name="f136" fmla="+- f134 0 f4"/>
              <a:gd name="f137" fmla="*/ f131 f18 1"/>
              <a:gd name="f138" fmla="*/ f132 f19 1"/>
              <a:gd name="f139" fmla="sin 1 f135"/>
              <a:gd name="f140" fmla="cos 1 f135"/>
              <a:gd name="f141" fmla="sin 1 f136"/>
              <a:gd name="f142" fmla="cos 1 f136"/>
              <a:gd name="f143" fmla="+- 0 0 f139"/>
              <a:gd name="f144" fmla="+- 0 0 f140"/>
              <a:gd name="f145" fmla="+- 0 0 f141"/>
              <a:gd name="f146" fmla="+- 0 0 f142"/>
              <a:gd name="f147" fmla="+- 0 0 f143"/>
              <a:gd name="f148" fmla="+- 0 0 f144"/>
              <a:gd name="f149" fmla="+- 0 0 f145"/>
              <a:gd name="f150" fmla="+- 0 0 f146"/>
              <a:gd name="f151" fmla="val f147"/>
              <a:gd name="f152" fmla="val f148"/>
              <a:gd name="f153" fmla="val f149"/>
              <a:gd name="f154" fmla="val f150"/>
              <a:gd name="f155" fmla="+- 0 0 f151"/>
              <a:gd name="f156" fmla="+- 0 0 f152"/>
              <a:gd name="f157" fmla="+- 0 0 f153"/>
              <a:gd name="f158" fmla="+- 0 0 f154"/>
              <a:gd name="f159" fmla="*/ 10800 f155 1"/>
              <a:gd name="f160" fmla="*/ 10800 f156 1"/>
              <a:gd name="f161" fmla="*/ 10800 f157 1"/>
              <a:gd name="f162" fmla="*/ 10800 f158 1"/>
              <a:gd name="f163" fmla="+- f159 10800 0"/>
              <a:gd name="f164" fmla="+- f160 10800 0"/>
              <a:gd name="f165" fmla="+- f161 10800 0"/>
              <a:gd name="f166" fmla="+- f162 10800 0"/>
              <a:gd name="f167" fmla="+- f165 0 f39"/>
              <a:gd name="f168" fmla="+- f166 0 f39"/>
              <a:gd name="f169" fmla="+- f163 0 f39"/>
              <a:gd name="f170" fmla="+- f164 0 f39"/>
              <a:gd name="f171" fmla="+- 0 0 f167"/>
              <a:gd name="f172" fmla="+- 0 0 f168"/>
              <a:gd name="f173" fmla="+- 0 0 f169"/>
              <a:gd name="f174" fmla="+- 0 0 f170"/>
              <a:gd name="f175" fmla="+- 0 0 f171"/>
              <a:gd name="f176" fmla="+- 0 0 f172"/>
              <a:gd name="f177" fmla="+- 0 0 f173"/>
              <a:gd name="f178" fmla="+- 0 0 f174"/>
              <a:gd name="f179" fmla="at2 f175 f176"/>
              <a:gd name="f180" fmla="at2 f177 f178"/>
              <a:gd name="f181" fmla="+- f179 f4 0"/>
              <a:gd name="f182" fmla="+- f180 f4 0"/>
              <a:gd name="f183" fmla="*/ f181 f10 1"/>
              <a:gd name="f184" fmla="*/ f182 f10 1"/>
              <a:gd name="f185" fmla="*/ f183 1 f3"/>
              <a:gd name="f186" fmla="*/ f184 1 f3"/>
              <a:gd name="f187" fmla="+- 0 0 f185"/>
              <a:gd name="f188" fmla="+- 0 0 f186"/>
              <a:gd name="f189" fmla="val f187"/>
              <a:gd name="f190" fmla="val f188"/>
              <a:gd name="f191" fmla="+- 0 0 f189"/>
              <a:gd name="f192" fmla="+- 0 0 f190"/>
              <a:gd name="f193" fmla="*/ f191 f3 1"/>
              <a:gd name="f194" fmla="*/ f192 f3 1"/>
              <a:gd name="f195" fmla="*/ f193 1 f10"/>
              <a:gd name="f196" fmla="*/ f194 1 f10"/>
              <a:gd name="f197" fmla="+- f195 0 f4"/>
              <a:gd name="f198" fmla="+- f196 0 f4"/>
              <a:gd name="f199" fmla="+- f198 0 f197"/>
              <a:gd name="f200" fmla="+- f197 f4 0"/>
              <a:gd name="f201" fmla="+- f199 f2 0"/>
              <a:gd name="f202" fmla="*/ f200 f10 1"/>
              <a:gd name="f203" fmla="?: f199 f199 f201"/>
              <a:gd name="f204" fmla="*/ f202 1 f3"/>
              <a:gd name="f205" fmla="+- 0 0 f204"/>
              <a:gd name="f206" fmla="+- 0 0 f205"/>
              <a:gd name="f207" fmla="*/ f206 f3 1"/>
              <a:gd name="f208" fmla="*/ f207 1 f10"/>
              <a:gd name="f209" fmla="+- f208 0 f4"/>
              <a:gd name="f210" fmla="cos 1 f209"/>
              <a:gd name="f211" fmla="sin 1 f209"/>
              <a:gd name="f212" fmla="+- 0 0 f210"/>
              <a:gd name="f213" fmla="+- 0 0 f211"/>
              <a:gd name="f214" fmla="+- 0 0 f212"/>
              <a:gd name="f215" fmla="+- 0 0 f213"/>
              <a:gd name="f216" fmla="val f214"/>
              <a:gd name="f217" fmla="val f215"/>
              <a:gd name="f218" fmla="+- 0 0 f216"/>
              <a:gd name="f219" fmla="+- 0 0 f217"/>
              <a:gd name="f220" fmla="*/ f30 f218 1"/>
              <a:gd name="f221" fmla="*/ f30 f219 1"/>
              <a:gd name="f222" fmla="*/ f220 f220 1"/>
              <a:gd name="f223" fmla="*/ f221 f221 1"/>
              <a:gd name="f224" fmla="+- f222 f223 0"/>
              <a:gd name="f225" fmla="sqrt f224"/>
              <a:gd name="f226" fmla="*/ f40 1 f225"/>
              <a:gd name="f227" fmla="*/ f218 f226 1"/>
              <a:gd name="f228" fmla="*/ f219 f226 1"/>
              <a:gd name="f229" fmla="+- f39 0 f227"/>
              <a:gd name="f230" fmla="+- f39 0 f228"/>
            </a:gdLst>
            <a:ahLst>
              <a:ahXY gdRefX="f0" minX="f14" maxX="f11" gdRefY="f1" minY="f14" maxY="f11">
                <a:pos x="f32" y="f33"/>
              </a:ahXY>
            </a:ahLst>
            <a:cxnLst>
              <a:cxn ang="3cd4">
                <a:pos x="hc" y="t"/>
              </a:cxn>
              <a:cxn ang="0">
                <a:pos x="r" y="vc"/>
              </a:cxn>
              <a:cxn ang="cd4">
                <a:pos x="hc" y="b"/>
              </a:cxn>
              <a:cxn ang="cd2">
                <a:pos x="l" y="vc"/>
              </a:cxn>
              <a:cxn ang="f45">
                <a:pos x="f63" y="f64"/>
              </a:cxn>
              <a:cxn ang="f46">
                <a:pos x="f63" y="f65"/>
              </a:cxn>
              <a:cxn ang="f46">
                <a:pos x="f66" y="f65"/>
              </a:cxn>
              <a:cxn ang="f45">
                <a:pos x="f66" y="f64"/>
              </a:cxn>
              <a:cxn ang="f47">
                <a:pos x="f137" y="f138"/>
              </a:cxn>
            </a:cxnLst>
            <a:rect l="f59" t="f62" r="f60" b="f61"/>
            <a:pathLst>
              <a:path w="21600" h="21600">
                <a:moveTo>
                  <a:pt x="f229" y="f230"/>
                </a:moveTo>
                <a:arcTo wR="f30" hR="f30" stAng="f197" swAng="f203"/>
                <a:lnTo>
                  <a:pt x="f131" y="f132"/>
                </a:lnTo>
                <a:close/>
              </a:path>
            </a:pathLst>
          </a:custGeom>
          <a:solidFill>
            <a:srgbClr val="7030A0"/>
          </a:solidFill>
          <a:ln w="12701" cap="flat">
            <a:solidFill>
              <a:srgbClr val="41719C"/>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FFFFFF"/>
                </a:solidFill>
                <a:uFillTx/>
                <a:latin typeface="Calibri"/>
              </a:rPr>
              <a:t>Continues to develop vital phonic skills particularly in Year 3 and 4</a:t>
            </a:r>
          </a:p>
        </p:txBody>
      </p:sp>
      <p:sp>
        <p:nvSpPr>
          <p:cNvPr id="6" name="Oval Callout 5"/>
          <p:cNvSpPr/>
          <p:nvPr/>
        </p:nvSpPr>
        <p:spPr>
          <a:xfrm>
            <a:off x="6359240" y="4461165"/>
            <a:ext cx="2590796" cy="2161312"/>
          </a:xfrm>
          <a:custGeom>
            <a:avLst>
              <a:gd name="f0" fmla="val -1733"/>
              <a:gd name="f1" fmla="val -700"/>
            </a:avLst>
            <a:gdLst>
              <a:gd name="f2" fmla="val 21600000"/>
              <a:gd name="f3" fmla="val 10800000"/>
              <a:gd name="f4" fmla="val 5400000"/>
              <a:gd name="f5" fmla="val 180"/>
              <a:gd name="f6" fmla="val w"/>
              <a:gd name="f7" fmla="val h"/>
              <a:gd name="f8" fmla="val 0"/>
              <a:gd name="f9" fmla="val 21600"/>
              <a:gd name="f10" fmla="*/ 5419351 1 1725033"/>
              <a:gd name="f11" fmla="val 2147483647"/>
              <a:gd name="f12" fmla="min 0 21600"/>
              <a:gd name="f13" fmla="max 0 21600"/>
              <a:gd name="f14" fmla="val -2147483647"/>
              <a:gd name="f15" fmla="+- 0 0 0"/>
              <a:gd name="f16" fmla="+- 0 0 180"/>
              <a:gd name="f17" fmla="+- 0 0 -194"/>
              <a:gd name="f18" fmla="*/ f6 1 21600"/>
              <a:gd name="f19" fmla="*/ f7 1 21600"/>
              <a:gd name="f20" fmla="*/ f10 1 180"/>
              <a:gd name="f21" fmla="+- f13 0 f12"/>
              <a:gd name="f22" fmla="+- f9 0 f8"/>
              <a:gd name="f23" fmla="pin -2147483647 f0 2147483647"/>
              <a:gd name="f24" fmla="pin -2147483647 f1 2147483647"/>
              <a:gd name="f25" fmla="*/ f15 f3 1"/>
              <a:gd name="f26" fmla="*/ f16 f3 1"/>
              <a:gd name="f27" fmla="*/ f17 f3 1"/>
              <a:gd name="f28" fmla="val f23"/>
              <a:gd name="f29" fmla="val f24"/>
              <a:gd name="f30" fmla="*/ f21 1 2"/>
              <a:gd name="f31" fmla="*/ f22 1 21600"/>
              <a:gd name="f32" fmla="*/ f23 f18 1"/>
              <a:gd name="f33" fmla="*/ f24 f19 1"/>
              <a:gd name="f34" fmla="*/ f25 1 f5"/>
              <a:gd name="f35" fmla="*/ f26 1 f5"/>
              <a:gd name="f36" fmla="*/ f27 1 f5"/>
              <a:gd name="f37" fmla="+- f28 0 10800"/>
              <a:gd name="f38" fmla="+- f29 0 10800"/>
              <a:gd name="f39" fmla="+- f12 f30 0"/>
              <a:gd name="f40" fmla="*/ f30 f30 1"/>
              <a:gd name="f41" fmla="*/ 3200 f31 1"/>
              <a:gd name="f42" fmla="*/ 18400 f31 1"/>
              <a:gd name="f43" fmla="*/ 3160 f31 1"/>
              <a:gd name="f44" fmla="*/ 18440 f31 1"/>
              <a:gd name="f45" fmla="+- f34 0 f4"/>
              <a:gd name="f46" fmla="+- f35 0 f4"/>
              <a:gd name="f47" fmla="+- f36 0 f4"/>
              <a:gd name="f48" fmla="*/ f37 f37 1"/>
              <a:gd name="f49" fmla="*/ f38 f38 1"/>
              <a:gd name="f50" fmla="+- 0 0 f38"/>
              <a:gd name="f51" fmla="+- 0 0 f37"/>
              <a:gd name="f52" fmla="*/ f43 1 f31"/>
              <a:gd name="f53" fmla="*/ f44 1 f31"/>
              <a:gd name="f54" fmla="*/ f41 1 f31"/>
              <a:gd name="f55" fmla="*/ f42 1 f31"/>
              <a:gd name="f56" fmla="+- f48 f49 0"/>
              <a:gd name="f57" fmla="+- 0 0 f50"/>
              <a:gd name="f58" fmla="+- 0 0 f51"/>
              <a:gd name="f59" fmla="*/ f54 f18 1"/>
              <a:gd name="f60" fmla="*/ f55 f18 1"/>
              <a:gd name="f61" fmla="*/ f55 f19 1"/>
              <a:gd name="f62" fmla="*/ f54 f19 1"/>
              <a:gd name="f63" fmla="*/ f52 f18 1"/>
              <a:gd name="f64" fmla="*/ f52 f19 1"/>
              <a:gd name="f65" fmla="*/ f53 f19 1"/>
              <a:gd name="f66" fmla="*/ f53 f18 1"/>
              <a:gd name="f67" fmla="sqrt f56"/>
              <a:gd name="f68" fmla="+- 0 0 f57"/>
              <a:gd name="f69" fmla="+- 0 0 f58"/>
              <a:gd name="f70" fmla="at2 f68 f69"/>
              <a:gd name="f71" fmla="+- f67 0 10800"/>
              <a:gd name="f72" fmla="+- f70 f4 0"/>
              <a:gd name="f73" fmla="*/ f72 f10 1"/>
              <a:gd name="f74" fmla="*/ f73 1 f3"/>
              <a:gd name="f75" fmla="+- 0 0 f74"/>
              <a:gd name="f76" fmla="val f75"/>
              <a:gd name="f77" fmla="+- 0 0 f76"/>
              <a:gd name="f78" fmla="*/ f77 f3 1"/>
              <a:gd name="f79" fmla="*/ f78 1 f10"/>
              <a:gd name="f80" fmla="+- f79 0 f4"/>
              <a:gd name="f81" fmla="*/ f79 f10 1"/>
              <a:gd name="f82" fmla="*/ f81 1 f3"/>
              <a:gd name="f83" fmla="+- f80 f4 0"/>
              <a:gd name="f84" fmla="+- 0 0 f82"/>
              <a:gd name="f85" fmla="*/ f83 f10 1"/>
              <a:gd name="f86" fmla="*/ f84 1 f20"/>
              <a:gd name="f87" fmla="*/ f85 1 f3"/>
              <a:gd name="f88" fmla="+- f86 0 10"/>
              <a:gd name="f89" fmla="+- f86 10 0"/>
              <a:gd name="f90" fmla="+- 0 0 f87"/>
              <a:gd name="f91" fmla="*/ f88 f20 1"/>
              <a:gd name="f92" fmla="*/ f89 f20 1"/>
              <a:gd name="f93" fmla="+- 0 0 f90"/>
              <a:gd name="f94" fmla="+- 0 0 f91"/>
              <a:gd name="f95" fmla="+- 0 0 f92"/>
              <a:gd name="f96" fmla="*/ f93 f3 1"/>
              <a:gd name="f97" fmla="*/ f94 f3 1"/>
              <a:gd name="f98" fmla="*/ f95 f3 1"/>
              <a:gd name="f99" fmla="*/ f96 1 f10"/>
              <a:gd name="f100" fmla="*/ f97 1 f10"/>
              <a:gd name="f101" fmla="*/ f98 1 f10"/>
              <a:gd name="f102" fmla="+- f99 0 f4"/>
              <a:gd name="f103" fmla="sin 1 f102"/>
              <a:gd name="f104" fmla="cos 1 f102"/>
              <a:gd name="f105" fmla="+- f100 0 f4"/>
              <a:gd name="f106" fmla="+- f101 0 f4"/>
              <a:gd name="f107" fmla="+- 0 0 f103"/>
              <a:gd name="f108" fmla="+- 0 0 f104"/>
              <a:gd name="f109" fmla="+- f105 f4 0"/>
              <a:gd name="f110" fmla="+- f106 f4 0"/>
              <a:gd name="f111" fmla="+- 0 0 f107"/>
              <a:gd name="f112" fmla="+- 0 0 f108"/>
              <a:gd name="f113" fmla="*/ f109 f10 1"/>
              <a:gd name="f114" fmla="*/ f110 f10 1"/>
              <a:gd name="f115" fmla="val f111"/>
              <a:gd name="f116" fmla="val f112"/>
              <a:gd name="f117" fmla="*/ f113 1 f3"/>
              <a:gd name="f118" fmla="*/ f114 1 f3"/>
              <a:gd name="f119" fmla="+- 0 0 f115"/>
              <a:gd name="f120" fmla="+- 0 0 f116"/>
              <a:gd name="f121" fmla="+- 0 0 f117"/>
              <a:gd name="f122" fmla="+- 0 0 f118"/>
              <a:gd name="f123" fmla="*/ 10800 f119 1"/>
              <a:gd name="f124" fmla="*/ 10800 f120 1"/>
              <a:gd name="f125" fmla="+- 0 0 f121"/>
              <a:gd name="f126" fmla="+- 0 0 f122"/>
              <a:gd name="f127" fmla="+- f123 10800 0"/>
              <a:gd name="f128" fmla="+- f124 10800 0"/>
              <a:gd name="f129" fmla="*/ f125 f3 1"/>
              <a:gd name="f130" fmla="*/ f126 f3 1"/>
              <a:gd name="f131" fmla="?: f71 f28 f127"/>
              <a:gd name="f132" fmla="?: f71 f29 f128"/>
              <a:gd name="f133" fmla="*/ f129 1 f10"/>
              <a:gd name="f134" fmla="*/ f130 1 f10"/>
              <a:gd name="f135" fmla="+- f133 0 f4"/>
              <a:gd name="f136" fmla="+- f134 0 f4"/>
              <a:gd name="f137" fmla="*/ f131 f18 1"/>
              <a:gd name="f138" fmla="*/ f132 f19 1"/>
              <a:gd name="f139" fmla="sin 1 f135"/>
              <a:gd name="f140" fmla="cos 1 f135"/>
              <a:gd name="f141" fmla="sin 1 f136"/>
              <a:gd name="f142" fmla="cos 1 f136"/>
              <a:gd name="f143" fmla="+- 0 0 f139"/>
              <a:gd name="f144" fmla="+- 0 0 f140"/>
              <a:gd name="f145" fmla="+- 0 0 f141"/>
              <a:gd name="f146" fmla="+- 0 0 f142"/>
              <a:gd name="f147" fmla="+- 0 0 f143"/>
              <a:gd name="f148" fmla="+- 0 0 f144"/>
              <a:gd name="f149" fmla="+- 0 0 f145"/>
              <a:gd name="f150" fmla="+- 0 0 f146"/>
              <a:gd name="f151" fmla="val f147"/>
              <a:gd name="f152" fmla="val f148"/>
              <a:gd name="f153" fmla="val f149"/>
              <a:gd name="f154" fmla="val f150"/>
              <a:gd name="f155" fmla="+- 0 0 f151"/>
              <a:gd name="f156" fmla="+- 0 0 f152"/>
              <a:gd name="f157" fmla="+- 0 0 f153"/>
              <a:gd name="f158" fmla="+- 0 0 f154"/>
              <a:gd name="f159" fmla="*/ 10800 f155 1"/>
              <a:gd name="f160" fmla="*/ 10800 f156 1"/>
              <a:gd name="f161" fmla="*/ 10800 f157 1"/>
              <a:gd name="f162" fmla="*/ 10800 f158 1"/>
              <a:gd name="f163" fmla="+- f159 10800 0"/>
              <a:gd name="f164" fmla="+- f160 10800 0"/>
              <a:gd name="f165" fmla="+- f161 10800 0"/>
              <a:gd name="f166" fmla="+- f162 10800 0"/>
              <a:gd name="f167" fmla="+- f165 0 f39"/>
              <a:gd name="f168" fmla="+- f166 0 f39"/>
              <a:gd name="f169" fmla="+- f163 0 f39"/>
              <a:gd name="f170" fmla="+- f164 0 f39"/>
              <a:gd name="f171" fmla="+- 0 0 f167"/>
              <a:gd name="f172" fmla="+- 0 0 f168"/>
              <a:gd name="f173" fmla="+- 0 0 f169"/>
              <a:gd name="f174" fmla="+- 0 0 f170"/>
              <a:gd name="f175" fmla="+- 0 0 f171"/>
              <a:gd name="f176" fmla="+- 0 0 f172"/>
              <a:gd name="f177" fmla="+- 0 0 f173"/>
              <a:gd name="f178" fmla="+- 0 0 f174"/>
              <a:gd name="f179" fmla="at2 f175 f176"/>
              <a:gd name="f180" fmla="at2 f177 f178"/>
              <a:gd name="f181" fmla="+- f179 f4 0"/>
              <a:gd name="f182" fmla="+- f180 f4 0"/>
              <a:gd name="f183" fmla="*/ f181 f10 1"/>
              <a:gd name="f184" fmla="*/ f182 f10 1"/>
              <a:gd name="f185" fmla="*/ f183 1 f3"/>
              <a:gd name="f186" fmla="*/ f184 1 f3"/>
              <a:gd name="f187" fmla="+- 0 0 f185"/>
              <a:gd name="f188" fmla="+- 0 0 f186"/>
              <a:gd name="f189" fmla="val f187"/>
              <a:gd name="f190" fmla="val f188"/>
              <a:gd name="f191" fmla="+- 0 0 f189"/>
              <a:gd name="f192" fmla="+- 0 0 f190"/>
              <a:gd name="f193" fmla="*/ f191 f3 1"/>
              <a:gd name="f194" fmla="*/ f192 f3 1"/>
              <a:gd name="f195" fmla="*/ f193 1 f10"/>
              <a:gd name="f196" fmla="*/ f194 1 f10"/>
              <a:gd name="f197" fmla="+- f195 0 f4"/>
              <a:gd name="f198" fmla="+- f196 0 f4"/>
              <a:gd name="f199" fmla="+- f198 0 f197"/>
              <a:gd name="f200" fmla="+- f197 f4 0"/>
              <a:gd name="f201" fmla="+- f199 f2 0"/>
              <a:gd name="f202" fmla="*/ f200 f10 1"/>
              <a:gd name="f203" fmla="?: f199 f199 f201"/>
              <a:gd name="f204" fmla="*/ f202 1 f3"/>
              <a:gd name="f205" fmla="+- 0 0 f204"/>
              <a:gd name="f206" fmla="+- 0 0 f205"/>
              <a:gd name="f207" fmla="*/ f206 f3 1"/>
              <a:gd name="f208" fmla="*/ f207 1 f10"/>
              <a:gd name="f209" fmla="+- f208 0 f4"/>
              <a:gd name="f210" fmla="cos 1 f209"/>
              <a:gd name="f211" fmla="sin 1 f209"/>
              <a:gd name="f212" fmla="+- 0 0 f210"/>
              <a:gd name="f213" fmla="+- 0 0 f211"/>
              <a:gd name="f214" fmla="+- 0 0 f212"/>
              <a:gd name="f215" fmla="+- 0 0 f213"/>
              <a:gd name="f216" fmla="val f214"/>
              <a:gd name="f217" fmla="val f215"/>
              <a:gd name="f218" fmla="+- 0 0 f216"/>
              <a:gd name="f219" fmla="+- 0 0 f217"/>
              <a:gd name="f220" fmla="*/ f30 f218 1"/>
              <a:gd name="f221" fmla="*/ f30 f219 1"/>
              <a:gd name="f222" fmla="*/ f220 f220 1"/>
              <a:gd name="f223" fmla="*/ f221 f221 1"/>
              <a:gd name="f224" fmla="+- f222 f223 0"/>
              <a:gd name="f225" fmla="sqrt f224"/>
              <a:gd name="f226" fmla="*/ f40 1 f225"/>
              <a:gd name="f227" fmla="*/ f218 f226 1"/>
              <a:gd name="f228" fmla="*/ f219 f226 1"/>
              <a:gd name="f229" fmla="+- f39 0 f227"/>
              <a:gd name="f230" fmla="+- f39 0 f228"/>
            </a:gdLst>
            <a:ahLst>
              <a:ahXY gdRefX="f0" minX="f14" maxX="f11" gdRefY="f1" minY="f14" maxY="f11">
                <a:pos x="f32" y="f33"/>
              </a:ahXY>
            </a:ahLst>
            <a:cxnLst>
              <a:cxn ang="3cd4">
                <a:pos x="hc" y="t"/>
              </a:cxn>
              <a:cxn ang="0">
                <a:pos x="r" y="vc"/>
              </a:cxn>
              <a:cxn ang="cd4">
                <a:pos x="hc" y="b"/>
              </a:cxn>
              <a:cxn ang="cd2">
                <a:pos x="l" y="vc"/>
              </a:cxn>
              <a:cxn ang="f45">
                <a:pos x="f63" y="f64"/>
              </a:cxn>
              <a:cxn ang="f46">
                <a:pos x="f63" y="f65"/>
              </a:cxn>
              <a:cxn ang="f46">
                <a:pos x="f66" y="f65"/>
              </a:cxn>
              <a:cxn ang="f45">
                <a:pos x="f66" y="f64"/>
              </a:cxn>
              <a:cxn ang="f47">
                <a:pos x="f137" y="f138"/>
              </a:cxn>
            </a:cxnLst>
            <a:rect l="f59" t="f62" r="f60" b="f61"/>
            <a:pathLst>
              <a:path w="21600" h="21600">
                <a:moveTo>
                  <a:pt x="f229" y="f230"/>
                </a:moveTo>
                <a:arcTo wR="f30" hR="f30" stAng="f197" swAng="f203"/>
                <a:lnTo>
                  <a:pt x="f131" y="f132"/>
                </a:lnTo>
                <a:close/>
              </a:path>
            </a:pathLst>
          </a:custGeom>
          <a:solidFill>
            <a:srgbClr val="7030A0"/>
          </a:solidFill>
          <a:ln w="12701" cap="flat">
            <a:solidFill>
              <a:srgbClr val="41719C"/>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FFFFFF"/>
                </a:solidFill>
                <a:uFillTx/>
                <a:latin typeface="Calibri"/>
              </a:rPr>
              <a:t>The highest reading scheme bands are often more challenging than freely chosen  general books</a:t>
            </a:r>
          </a:p>
        </p:txBody>
      </p:sp>
      <p:sp>
        <p:nvSpPr>
          <p:cNvPr id="7" name="Oval Callout 6"/>
          <p:cNvSpPr/>
          <p:nvPr/>
        </p:nvSpPr>
        <p:spPr>
          <a:xfrm>
            <a:off x="0" y="1923001"/>
            <a:ext cx="2576943" cy="1884221"/>
          </a:xfrm>
          <a:custGeom>
            <a:avLst>
              <a:gd name="f0" fmla="val 26279"/>
              <a:gd name="f1" fmla="val 18296"/>
            </a:avLst>
            <a:gdLst>
              <a:gd name="f2" fmla="val 21600000"/>
              <a:gd name="f3" fmla="val 10800000"/>
              <a:gd name="f4" fmla="val 5400000"/>
              <a:gd name="f5" fmla="val 180"/>
              <a:gd name="f6" fmla="val w"/>
              <a:gd name="f7" fmla="val h"/>
              <a:gd name="f8" fmla="val 0"/>
              <a:gd name="f9" fmla="val 21600"/>
              <a:gd name="f10" fmla="*/ 5419351 1 1725033"/>
              <a:gd name="f11" fmla="val 2147483647"/>
              <a:gd name="f12" fmla="min 0 21600"/>
              <a:gd name="f13" fmla="max 0 21600"/>
              <a:gd name="f14" fmla="val -2147483647"/>
              <a:gd name="f15" fmla="+- 0 0 0"/>
              <a:gd name="f16" fmla="+- 0 0 180"/>
              <a:gd name="f17" fmla="+- 0 0 -194"/>
              <a:gd name="f18" fmla="*/ f6 1 21600"/>
              <a:gd name="f19" fmla="*/ f7 1 21600"/>
              <a:gd name="f20" fmla="*/ f10 1 180"/>
              <a:gd name="f21" fmla="+- f13 0 f12"/>
              <a:gd name="f22" fmla="+- f9 0 f8"/>
              <a:gd name="f23" fmla="pin -2147483647 f0 2147483647"/>
              <a:gd name="f24" fmla="pin -2147483647 f1 2147483647"/>
              <a:gd name="f25" fmla="*/ f15 f3 1"/>
              <a:gd name="f26" fmla="*/ f16 f3 1"/>
              <a:gd name="f27" fmla="*/ f17 f3 1"/>
              <a:gd name="f28" fmla="val f23"/>
              <a:gd name="f29" fmla="val f24"/>
              <a:gd name="f30" fmla="*/ f21 1 2"/>
              <a:gd name="f31" fmla="*/ f22 1 21600"/>
              <a:gd name="f32" fmla="*/ f23 f18 1"/>
              <a:gd name="f33" fmla="*/ f24 f19 1"/>
              <a:gd name="f34" fmla="*/ f25 1 f5"/>
              <a:gd name="f35" fmla="*/ f26 1 f5"/>
              <a:gd name="f36" fmla="*/ f27 1 f5"/>
              <a:gd name="f37" fmla="+- f28 0 10800"/>
              <a:gd name="f38" fmla="+- f29 0 10800"/>
              <a:gd name="f39" fmla="+- f12 f30 0"/>
              <a:gd name="f40" fmla="*/ f30 f30 1"/>
              <a:gd name="f41" fmla="*/ 3200 f31 1"/>
              <a:gd name="f42" fmla="*/ 18400 f31 1"/>
              <a:gd name="f43" fmla="*/ 3160 f31 1"/>
              <a:gd name="f44" fmla="*/ 18440 f31 1"/>
              <a:gd name="f45" fmla="+- f34 0 f4"/>
              <a:gd name="f46" fmla="+- f35 0 f4"/>
              <a:gd name="f47" fmla="+- f36 0 f4"/>
              <a:gd name="f48" fmla="*/ f37 f37 1"/>
              <a:gd name="f49" fmla="*/ f38 f38 1"/>
              <a:gd name="f50" fmla="+- 0 0 f38"/>
              <a:gd name="f51" fmla="+- 0 0 f37"/>
              <a:gd name="f52" fmla="*/ f43 1 f31"/>
              <a:gd name="f53" fmla="*/ f44 1 f31"/>
              <a:gd name="f54" fmla="*/ f41 1 f31"/>
              <a:gd name="f55" fmla="*/ f42 1 f31"/>
              <a:gd name="f56" fmla="+- f48 f49 0"/>
              <a:gd name="f57" fmla="+- 0 0 f50"/>
              <a:gd name="f58" fmla="+- 0 0 f51"/>
              <a:gd name="f59" fmla="*/ f54 f18 1"/>
              <a:gd name="f60" fmla="*/ f55 f18 1"/>
              <a:gd name="f61" fmla="*/ f55 f19 1"/>
              <a:gd name="f62" fmla="*/ f54 f19 1"/>
              <a:gd name="f63" fmla="*/ f52 f18 1"/>
              <a:gd name="f64" fmla="*/ f52 f19 1"/>
              <a:gd name="f65" fmla="*/ f53 f19 1"/>
              <a:gd name="f66" fmla="*/ f53 f18 1"/>
              <a:gd name="f67" fmla="sqrt f56"/>
              <a:gd name="f68" fmla="+- 0 0 f57"/>
              <a:gd name="f69" fmla="+- 0 0 f58"/>
              <a:gd name="f70" fmla="at2 f68 f69"/>
              <a:gd name="f71" fmla="+- f67 0 10800"/>
              <a:gd name="f72" fmla="+- f70 f4 0"/>
              <a:gd name="f73" fmla="*/ f72 f10 1"/>
              <a:gd name="f74" fmla="*/ f73 1 f3"/>
              <a:gd name="f75" fmla="+- 0 0 f74"/>
              <a:gd name="f76" fmla="val f75"/>
              <a:gd name="f77" fmla="+- 0 0 f76"/>
              <a:gd name="f78" fmla="*/ f77 f3 1"/>
              <a:gd name="f79" fmla="*/ f78 1 f10"/>
              <a:gd name="f80" fmla="+- f79 0 f4"/>
              <a:gd name="f81" fmla="*/ f79 f10 1"/>
              <a:gd name="f82" fmla="*/ f81 1 f3"/>
              <a:gd name="f83" fmla="+- f80 f4 0"/>
              <a:gd name="f84" fmla="+- 0 0 f82"/>
              <a:gd name="f85" fmla="*/ f83 f10 1"/>
              <a:gd name="f86" fmla="*/ f84 1 f20"/>
              <a:gd name="f87" fmla="*/ f85 1 f3"/>
              <a:gd name="f88" fmla="+- f86 0 10"/>
              <a:gd name="f89" fmla="+- f86 10 0"/>
              <a:gd name="f90" fmla="+- 0 0 f87"/>
              <a:gd name="f91" fmla="*/ f88 f20 1"/>
              <a:gd name="f92" fmla="*/ f89 f20 1"/>
              <a:gd name="f93" fmla="+- 0 0 f90"/>
              <a:gd name="f94" fmla="+- 0 0 f91"/>
              <a:gd name="f95" fmla="+- 0 0 f92"/>
              <a:gd name="f96" fmla="*/ f93 f3 1"/>
              <a:gd name="f97" fmla="*/ f94 f3 1"/>
              <a:gd name="f98" fmla="*/ f95 f3 1"/>
              <a:gd name="f99" fmla="*/ f96 1 f10"/>
              <a:gd name="f100" fmla="*/ f97 1 f10"/>
              <a:gd name="f101" fmla="*/ f98 1 f10"/>
              <a:gd name="f102" fmla="+- f99 0 f4"/>
              <a:gd name="f103" fmla="sin 1 f102"/>
              <a:gd name="f104" fmla="cos 1 f102"/>
              <a:gd name="f105" fmla="+- f100 0 f4"/>
              <a:gd name="f106" fmla="+- f101 0 f4"/>
              <a:gd name="f107" fmla="+- 0 0 f103"/>
              <a:gd name="f108" fmla="+- 0 0 f104"/>
              <a:gd name="f109" fmla="+- f105 f4 0"/>
              <a:gd name="f110" fmla="+- f106 f4 0"/>
              <a:gd name="f111" fmla="+- 0 0 f107"/>
              <a:gd name="f112" fmla="+- 0 0 f108"/>
              <a:gd name="f113" fmla="*/ f109 f10 1"/>
              <a:gd name="f114" fmla="*/ f110 f10 1"/>
              <a:gd name="f115" fmla="val f111"/>
              <a:gd name="f116" fmla="val f112"/>
              <a:gd name="f117" fmla="*/ f113 1 f3"/>
              <a:gd name="f118" fmla="*/ f114 1 f3"/>
              <a:gd name="f119" fmla="+- 0 0 f115"/>
              <a:gd name="f120" fmla="+- 0 0 f116"/>
              <a:gd name="f121" fmla="+- 0 0 f117"/>
              <a:gd name="f122" fmla="+- 0 0 f118"/>
              <a:gd name="f123" fmla="*/ 10800 f119 1"/>
              <a:gd name="f124" fmla="*/ 10800 f120 1"/>
              <a:gd name="f125" fmla="+- 0 0 f121"/>
              <a:gd name="f126" fmla="+- 0 0 f122"/>
              <a:gd name="f127" fmla="+- f123 10800 0"/>
              <a:gd name="f128" fmla="+- f124 10800 0"/>
              <a:gd name="f129" fmla="*/ f125 f3 1"/>
              <a:gd name="f130" fmla="*/ f126 f3 1"/>
              <a:gd name="f131" fmla="?: f71 f28 f127"/>
              <a:gd name="f132" fmla="?: f71 f29 f128"/>
              <a:gd name="f133" fmla="*/ f129 1 f10"/>
              <a:gd name="f134" fmla="*/ f130 1 f10"/>
              <a:gd name="f135" fmla="+- f133 0 f4"/>
              <a:gd name="f136" fmla="+- f134 0 f4"/>
              <a:gd name="f137" fmla="*/ f131 f18 1"/>
              <a:gd name="f138" fmla="*/ f132 f19 1"/>
              <a:gd name="f139" fmla="sin 1 f135"/>
              <a:gd name="f140" fmla="cos 1 f135"/>
              <a:gd name="f141" fmla="sin 1 f136"/>
              <a:gd name="f142" fmla="cos 1 f136"/>
              <a:gd name="f143" fmla="+- 0 0 f139"/>
              <a:gd name="f144" fmla="+- 0 0 f140"/>
              <a:gd name="f145" fmla="+- 0 0 f141"/>
              <a:gd name="f146" fmla="+- 0 0 f142"/>
              <a:gd name="f147" fmla="+- 0 0 f143"/>
              <a:gd name="f148" fmla="+- 0 0 f144"/>
              <a:gd name="f149" fmla="+- 0 0 f145"/>
              <a:gd name="f150" fmla="+- 0 0 f146"/>
              <a:gd name="f151" fmla="val f147"/>
              <a:gd name="f152" fmla="val f148"/>
              <a:gd name="f153" fmla="val f149"/>
              <a:gd name="f154" fmla="val f150"/>
              <a:gd name="f155" fmla="+- 0 0 f151"/>
              <a:gd name="f156" fmla="+- 0 0 f152"/>
              <a:gd name="f157" fmla="+- 0 0 f153"/>
              <a:gd name="f158" fmla="+- 0 0 f154"/>
              <a:gd name="f159" fmla="*/ 10800 f155 1"/>
              <a:gd name="f160" fmla="*/ 10800 f156 1"/>
              <a:gd name="f161" fmla="*/ 10800 f157 1"/>
              <a:gd name="f162" fmla="*/ 10800 f158 1"/>
              <a:gd name="f163" fmla="+- f159 10800 0"/>
              <a:gd name="f164" fmla="+- f160 10800 0"/>
              <a:gd name="f165" fmla="+- f161 10800 0"/>
              <a:gd name="f166" fmla="+- f162 10800 0"/>
              <a:gd name="f167" fmla="+- f165 0 f39"/>
              <a:gd name="f168" fmla="+- f166 0 f39"/>
              <a:gd name="f169" fmla="+- f163 0 f39"/>
              <a:gd name="f170" fmla="+- f164 0 f39"/>
              <a:gd name="f171" fmla="+- 0 0 f167"/>
              <a:gd name="f172" fmla="+- 0 0 f168"/>
              <a:gd name="f173" fmla="+- 0 0 f169"/>
              <a:gd name="f174" fmla="+- 0 0 f170"/>
              <a:gd name="f175" fmla="+- 0 0 f171"/>
              <a:gd name="f176" fmla="+- 0 0 f172"/>
              <a:gd name="f177" fmla="+- 0 0 f173"/>
              <a:gd name="f178" fmla="+- 0 0 f174"/>
              <a:gd name="f179" fmla="at2 f175 f176"/>
              <a:gd name="f180" fmla="at2 f177 f178"/>
              <a:gd name="f181" fmla="+- f179 f4 0"/>
              <a:gd name="f182" fmla="+- f180 f4 0"/>
              <a:gd name="f183" fmla="*/ f181 f10 1"/>
              <a:gd name="f184" fmla="*/ f182 f10 1"/>
              <a:gd name="f185" fmla="*/ f183 1 f3"/>
              <a:gd name="f186" fmla="*/ f184 1 f3"/>
              <a:gd name="f187" fmla="+- 0 0 f185"/>
              <a:gd name="f188" fmla="+- 0 0 f186"/>
              <a:gd name="f189" fmla="val f187"/>
              <a:gd name="f190" fmla="val f188"/>
              <a:gd name="f191" fmla="+- 0 0 f189"/>
              <a:gd name="f192" fmla="+- 0 0 f190"/>
              <a:gd name="f193" fmla="*/ f191 f3 1"/>
              <a:gd name="f194" fmla="*/ f192 f3 1"/>
              <a:gd name="f195" fmla="*/ f193 1 f10"/>
              <a:gd name="f196" fmla="*/ f194 1 f10"/>
              <a:gd name="f197" fmla="+- f195 0 f4"/>
              <a:gd name="f198" fmla="+- f196 0 f4"/>
              <a:gd name="f199" fmla="+- f198 0 f197"/>
              <a:gd name="f200" fmla="+- f197 f4 0"/>
              <a:gd name="f201" fmla="+- f199 f2 0"/>
              <a:gd name="f202" fmla="*/ f200 f10 1"/>
              <a:gd name="f203" fmla="?: f199 f199 f201"/>
              <a:gd name="f204" fmla="*/ f202 1 f3"/>
              <a:gd name="f205" fmla="+- 0 0 f204"/>
              <a:gd name="f206" fmla="+- 0 0 f205"/>
              <a:gd name="f207" fmla="*/ f206 f3 1"/>
              <a:gd name="f208" fmla="*/ f207 1 f10"/>
              <a:gd name="f209" fmla="+- f208 0 f4"/>
              <a:gd name="f210" fmla="cos 1 f209"/>
              <a:gd name="f211" fmla="sin 1 f209"/>
              <a:gd name="f212" fmla="+- 0 0 f210"/>
              <a:gd name="f213" fmla="+- 0 0 f211"/>
              <a:gd name="f214" fmla="+- 0 0 f212"/>
              <a:gd name="f215" fmla="+- 0 0 f213"/>
              <a:gd name="f216" fmla="val f214"/>
              <a:gd name="f217" fmla="val f215"/>
              <a:gd name="f218" fmla="+- 0 0 f216"/>
              <a:gd name="f219" fmla="+- 0 0 f217"/>
              <a:gd name="f220" fmla="*/ f30 f218 1"/>
              <a:gd name="f221" fmla="*/ f30 f219 1"/>
              <a:gd name="f222" fmla="*/ f220 f220 1"/>
              <a:gd name="f223" fmla="*/ f221 f221 1"/>
              <a:gd name="f224" fmla="+- f222 f223 0"/>
              <a:gd name="f225" fmla="sqrt f224"/>
              <a:gd name="f226" fmla="*/ f40 1 f225"/>
              <a:gd name="f227" fmla="*/ f218 f226 1"/>
              <a:gd name="f228" fmla="*/ f219 f226 1"/>
              <a:gd name="f229" fmla="+- f39 0 f227"/>
              <a:gd name="f230" fmla="+- f39 0 f228"/>
            </a:gdLst>
            <a:ahLst>
              <a:ahXY gdRefX="f0" minX="f14" maxX="f11" gdRefY="f1" minY="f14" maxY="f11">
                <a:pos x="f32" y="f33"/>
              </a:ahXY>
            </a:ahLst>
            <a:cxnLst>
              <a:cxn ang="3cd4">
                <a:pos x="hc" y="t"/>
              </a:cxn>
              <a:cxn ang="0">
                <a:pos x="r" y="vc"/>
              </a:cxn>
              <a:cxn ang="cd4">
                <a:pos x="hc" y="b"/>
              </a:cxn>
              <a:cxn ang="cd2">
                <a:pos x="l" y="vc"/>
              </a:cxn>
              <a:cxn ang="f45">
                <a:pos x="f63" y="f64"/>
              </a:cxn>
              <a:cxn ang="f46">
                <a:pos x="f63" y="f65"/>
              </a:cxn>
              <a:cxn ang="f46">
                <a:pos x="f66" y="f65"/>
              </a:cxn>
              <a:cxn ang="f45">
                <a:pos x="f66" y="f64"/>
              </a:cxn>
              <a:cxn ang="f47">
                <a:pos x="f137" y="f138"/>
              </a:cxn>
            </a:cxnLst>
            <a:rect l="f59" t="f62" r="f60" b="f61"/>
            <a:pathLst>
              <a:path w="21600" h="21600">
                <a:moveTo>
                  <a:pt x="f229" y="f230"/>
                </a:moveTo>
                <a:arcTo wR="f30" hR="f30" stAng="f197" swAng="f203"/>
                <a:lnTo>
                  <a:pt x="f131" y="f132"/>
                </a:lnTo>
                <a:close/>
              </a:path>
            </a:pathLst>
          </a:custGeom>
          <a:solidFill>
            <a:srgbClr val="7030A0"/>
          </a:solidFill>
          <a:ln w="12701" cap="flat">
            <a:solidFill>
              <a:srgbClr val="41719C"/>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FFFFFF"/>
                </a:solidFill>
                <a:uFillTx/>
                <a:latin typeface="Calibri"/>
              </a:rPr>
              <a:t>Important to provide a secure basis for confident reading in the future.</a:t>
            </a:r>
          </a:p>
        </p:txBody>
      </p:sp>
      <p:sp>
        <p:nvSpPr>
          <p:cNvPr id="8" name="Oval Callout 7"/>
          <p:cNvSpPr/>
          <p:nvPr/>
        </p:nvSpPr>
        <p:spPr>
          <a:xfrm>
            <a:off x="123014" y="4415445"/>
            <a:ext cx="2770906" cy="2252743"/>
          </a:xfrm>
          <a:custGeom>
            <a:avLst>
              <a:gd name="f0" fmla="val 22425"/>
              <a:gd name="f1" fmla="val -1680"/>
            </a:avLst>
            <a:gdLst>
              <a:gd name="f2" fmla="val 21600000"/>
              <a:gd name="f3" fmla="val 10800000"/>
              <a:gd name="f4" fmla="val 5400000"/>
              <a:gd name="f5" fmla="val 180"/>
              <a:gd name="f6" fmla="val w"/>
              <a:gd name="f7" fmla="val h"/>
              <a:gd name="f8" fmla="val 0"/>
              <a:gd name="f9" fmla="val 21600"/>
              <a:gd name="f10" fmla="*/ 5419351 1 1725033"/>
              <a:gd name="f11" fmla="val 2147483647"/>
              <a:gd name="f12" fmla="min 0 21600"/>
              <a:gd name="f13" fmla="max 0 21600"/>
              <a:gd name="f14" fmla="val -2147483647"/>
              <a:gd name="f15" fmla="+- 0 0 0"/>
              <a:gd name="f16" fmla="+- 0 0 180"/>
              <a:gd name="f17" fmla="+- 0 0 -194"/>
              <a:gd name="f18" fmla="*/ f6 1 21600"/>
              <a:gd name="f19" fmla="*/ f7 1 21600"/>
              <a:gd name="f20" fmla="*/ f10 1 180"/>
              <a:gd name="f21" fmla="+- f13 0 f12"/>
              <a:gd name="f22" fmla="+- f9 0 f8"/>
              <a:gd name="f23" fmla="pin -2147483647 f0 2147483647"/>
              <a:gd name="f24" fmla="pin -2147483647 f1 2147483647"/>
              <a:gd name="f25" fmla="*/ f15 f3 1"/>
              <a:gd name="f26" fmla="*/ f16 f3 1"/>
              <a:gd name="f27" fmla="*/ f17 f3 1"/>
              <a:gd name="f28" fmla="val f23"/>
              <a:gd name="f29" fmla="val f24"/>
              <a:gd name="f30" fmla="*/ f21 1 2"/>
              <a:gd name="f31" fmla="*/ f22 1 21600"/>
              <a:gd name="f32" fmla="*/ f23 f18 1"/>
              <a:gd name="f33" fmla="*/ f24 f19 1"/>
              <a:gd name="f34" fmla="*/ f25 1 f5"/>
              <a:gd name="f35" fmla="*/ f26 1 f5"/>
              <a:gd name="f36" fmla="*/ f27 1 f5"/>
              <a:gd name="f37" fmla="+- f28 0 10800"/>
              <a:gd name="f38" fmla="+- f29 0 10800"/>
              <a:gd name="f39" fmla="+- f12 f30 0"/>
              <a:gd name="f40" fmla="*/ f30 f30 1"/>
              <a:gd name="f41" fmla="*/ 3200 f31 1"/>
              <a:gd name="f42" fmla="*/ 18400 f31 1"/>
              <a:gd name="f43" fmla="*/ 3160 f31 1"/>
              <a:gd name="f44" fmla="*/ 18440 f31 1"/>
              <a:gd name="f45" fmla="+- f34 0 f4"/>
              <a:gd name="f46" fmla="+- f35 0 f4"/>
              <a:gd name="f47" fmla="+- f36 0 f4"/>
              <a:gd name="f48" fmla="*/ f37 f37 1"/>
              <a:gd name="f49" fmla="*/ f38 f38 1"/>
              <a:gd name="f50" fmla="+- 0 0 f38"/>
              <a:gd name="f51" fmla="+- 0 0 f37"/>
              <a:gd name="f52" fmla="*/ f43 1 f31"/>
              <a:gd name="f53" fmla="*/ f44 1 f31"/>
              <a:gd name="f54" fmla="*/ f41 1 f31"/>
              <a:gd name="f55" fmla="*/ f42 1 f31"/>
              <a:gd name="f56" fmla="+- f48 f49 0"/>
              <a:gd name="f57" fmla="+- 0 0 f50"/>
              <a:gd name="f58" fmla="+- 0 0 f51"/>
              <a:gd name="f59" fmla="*/ f54 f18 1"/>
              <a:gd name="f60" fmla="*/ f55 f18 1"/>
              <a:gd name="f61" fmla="*/ f55 f19 1"/>
              <a:gd name="f62" fmla="*/ f54 f19 1"/>
              <a:gd name="f63" fmla="*/ f52 f18 1"/>
              <a:gd name="f64" fmla="*/ f52 f19 1"/>
              <a:gd name="f65" fmla="*/ f53 f19 1"/>
              <a:gd name="f66" fmla="*/ f53 f18 1"/>
              <a:gd name="f67" fmla="sqrt f56"/>
              <a:gd name="f68" fmla="+- 0 0 f57"/>
              <a:gd name="f69" fmla="+- 0 0 f58"/>
              <a:gd name="f70" fmla="at2 f68 f69"/>
              <a:gd name="f71" fmla="+- f67 0 10800"/>
              <a:gd name="f72" fmla="+- f70 f4 0"/>
              <a:gd name="f73" fmla="*/ f72 f10 1"/>
              <a:gd name="f74" fmla="*/ f73 1 f3"/>
              <a:gd name="f75" fmla="+- 0 0 f74"/>
              <a:gd name="f76" fmla="val f75"/>
              <a:gd name="f77" fmla="+- 0 0 f76"/>
              <a:gd name="f78" fmla="*/ f77 f3 1"/>
              <a:gd name="f79" fmla="*/ f78 1 f10"/>
              <a:gd name="f80" fmla="+- f79 0 f4"/>
              <a:gd name="f81" fmla="*/ f79 f10 1"/>
              <a:gd name="f82" fmla="*/ f81 1 f3"/>
              <a:gd name="f83" fmla="+- f80 f4 0"/>
              <a:gd name="f84" fmla="+- 0 0 f82"/>
              <a:gd name="f85" fmla="*/ f83 f10 1"/>
              <a:gd name="f86" fmla="*/ f84 1 f20"/>
              <a:gd name="f87" fmla="*/ f85 1 f3"/>
              <a:gd name="f88" fmla="+- f86 0 10"/>
              <a:gd name="f89" fmla="+- f86 10 0"/>
              <a:gd name="f90" fmla="+- 0 0 f87"/>
              <a:gd name="f91" fmla="*/ f88 f20 1"/>
              <a:gd name="f92" fmla="*/ f89 f20 1"/>
              <a:gd name="f93" fmla="+- 0 0 f90"/>
              <a:gd name="f94" fmla="+- 0 0 f91"/>
              <a:gd name="f95" fmla="+- 0 0 f92"/>
              <a:gd name="f96" fmla="*/ f93 f3 1"/>
              <a:gd name="f97" fmla="*/ f94 f3 1"/>
              <a:gd name="f98" fmla="*/ f95 f3 1"/>
              <a:gd name="f99" fmla="*/ f96 1 f10"/>
              <a:gd name="f100" fmla="*/ f97 1 f10"/>
              <a:gd name="f101" fmla="*/ f98 1 f10"/>
              <a:gd name="f102" fmla="+- f99 0 f4"/>
              <a:gd name="f103" fmla="sin 1 f102"/>
              <a:gd name="f104" fmla="cos 1 f102"/>
              <a:gd name="f105" fmla="+- f100 0 f4"/>
              <a:gd name="f106" fmla="+- f101 0 f4"/>
              <a:gd name="f107" fmla="+- 0 0 f103"/>
              <a:gd name="f108" fmla="+- 0 0 f104"/>
              <a:gd name="f109" fmla="+- f105 f4 0"/>
              <a:gd name="f110" fmla="+- f106 f4 0"/>
              <a:gd name="f111" fmla="+- 0 0 f107"/>
              <a:gd name="f112" fmla="+- 0 0 f108"/>
              <a:gd name="f113" fmla="*/ f109 f10 1"/>
              <a:gd name="f114" fmla="*/ f110 f10 1"/>
              <a:gd name="f115" fmla="val f111"/>
              <a:gd name="f116" fmla="val f112"/>
              <a:gd name="f117" fmla="*/ f113 1 f3"/>
              <a:gd name="f118" fmla="*/ f114 1 f3"/>
              <a:gd name="f119" fmla="+- 0 0 f115"/>
              <a:gd name="f120" fmla="+- 0 0 f116"/>
              <a:gd name="f121" fmla="+- 0 0 f117"/>
              <a:gd name="f122" fmla="+- 0 0 f118"/>
              <a:gd name="f123" fmla="*/ 10800 f119 1"/>
              <a:gd name="f124" fmla="*/ 10800 f120 1"/>
              <a:gd name="f125" fmla="+- 0 0 f121"/>
              <a:gd name="f126" fmla="+- 0 0 f122"/>
              <a:gd name="f127" fmla="+- f123 10800 0"/>
              <a:gd name="f128" fmla="+- f124 10800 0"/>
              <a:gd name="f129" fmla="*/ f125 f3 1"/>
              <a:gd name="f130" fmla="*/ f126 f3 1"/>
              <a:gd name="f131" fmla="?: f71 f28 f127"/>
              <a:gd name="f132" fmla="?: f71 f29 f128"/>
              <a:gd name="f133" fmla="*/ f129 1 f10"/>
              <a:gd name="f134" fmla="*/ f130 1 f10"/>
              <a:gd name="f135" fmla="+- f133 0 f4"/>
              <a:gd name="f136" fmla="+- f134 0 f4"/>
              <a:gd name="f137" fmla="*/ f131 f18 1"/>
              <a:gd name="f138" fmla="*/ f132 f19 1"/>
              <a:gd name="f139" fmla="sin 1 f135"/>
              <a:gd name="f140" fmla="cos 1 f135"/>
              <a:gd name="f141" fmla="sin 1 f136"/>
              <a:gd name="f142" fmla="cos 1 f136"/>
              <a:gd name="f143" fmla="+- 0 0 f139"/>
              <a:gd name="f144" fmla="+- 0 0 f140"/>
              <a:gd name="f145" fmla="+- 0 0 f141"/>
              <a:gd name="f146" fmla="+- 0 0 f142"/>
              <a:gd name="f147" fmla="+- 0 0 f143"/>
              <a:gd name="f148" fmla="+- 0 0 f144"/>
              <a:gd name="f149" fmla="+- 0 0 f145"/>
              <a:gd name="f150" fmla="+- 0 0 f146"/>
              <a:gd name="f151" fmla="val f147"/>
              <a:gd name="f152" fmla="val f148"/>
              <a:gd name="f153" fmla="val f149"/>
              <a:gd name="f154" fmla="val f150"/>
              <a:gd name="f155" fmla="+- 0 0 f151"/>
              <a:gd name="f156" fmla="+- 0 0 f152"/>
              <a:gd name="f157" fmla="+- 0 0 f153"/>
              <a:gd name="f158" fmla="+- 0 0 f154"/>
              <a:gd name="f159" fmla="*/ 10800 f155 1"/>
              <a:gd name="f160" fmla="*/ 10800 f156 1"/>
              <a:gd name="f161" fmla="*/ 10800 f157 1"/>
              <a:gd name="f162" fmla="*/ 10800 f158 1"/>
              <a:gd name="f163" fmla="+- f159 10800 0"/>
              <a:gd name="f164" fmla="+- f160 10800 0"/>
              <a:gd name="f165" fmla="+- f161 10800 0"/>
              <a:gd name="f166" fmla="+- f162 10800 0"/>
              <a:gd name="f167" fmla="+- f165 0 f39"/>
              <a:gd name="f168" fmla="+- f166 0 f39"/>
              <a:gd name="f169" fmla="+- f163 0 f39"/>
              <a:gd name="f170" fmla="+- f164 0 f39"/>
              <a:gd name="f171" fmla="+- 0 0 f167"/>
              <a:gd name="f172" fmla="+- 0 0 f168"/>
              <a:gd name="f173" fmla="+- 0 0 f169"/>
              <a:gd name="f174" fmla="+- 0 0 f170"/>
              <a:gd name="f175" fmla="+- 0 0 f171"/>
              <a:gd name="f176" fmla="+- 0 0 f172"/>
              <a:gd name="f177" fmla="+- 0 0 f173"/>
              <a:gd name="f178" fmla="+- 0 0 f174"/>
              <a:gd name="f179" fmla="at2 f175 f176"/>
              <a:gd name="f180" fmla="at2 f177 f178"/>
              <a:gd name="f181" fmla="+- f179 f4 0"/>
              <a:gd name="f182" fmla="+- f180 f4 0"/>
              <a:gd name="f183" fmla="*/ f181 f10 1"/>
              <a:gd name="f184" fmla="*/ f182 f10 1"/>
              <a:gd name="f185" fmla="*/ f183 1 f3"/>
              <a:gd name="f186" fmla="*/ f184 1 f3"/>
              <a:gd name="f187" fmla="+- 0 0 f185"/>
              <a:gd name="f188" fmla="+- 0 0 f186"/>
              <a:gd name="f189" fmla="val f187"/>
              <a:gd name="f190" fmla="val f188"/>
              <a:gd name="f191" fmla="+- 0 0 f189"/>
              <a:gd name="f192" fmla="+- 0 0 f190"/>
              <a:gd name="f193" fmla="*/ f191 f3 1"/>
              <a:gd name="f194" fmla="*/ f192 f3 1"/>
              <a:gd name="f195" fmla="*/ f193 1 f10"/>
              <a:gd name="f196" fmla="*/ f194 1 f10"/>
              <a:gd name="f197" fmla="+- f195 0 f4"/>
              <a:gd name="f198" fmla="+- f196 0 f4"/>
              <a:gd name="f199" fmla="+- f198 0 f197"/>
              <a:gd name="f200" fmla="+- f197 f4 0"/>
              <a:gd name="f201" fmla="+- f199 f2 0"/>
              <a:gd name="f202" fmla="*/ f200 f10 1"/>
              <a:gd name="f203" fmla="?: f199 f199 f201"/>
              <a:gd name="f204" fmla="*/ f202 1 f3"/>
              <a:gd name="f205" fmla="+- 0 0 f204"/>
              <a:gd name="f206" fmla="+- 0 0 f205"/>
              <a:gd name="f207" fmla="*/ f206 f3 1"/>
              <a:gd name="f208" fmla="*/ f207 1 f10"/>
              <a:gd name="f209" fmla="+- f208 0 f4"/>
              <a:gd name="f210" fmla="cos 1 f209"/>
              <a:gd name="f211" fmla="sin 1 f209"/>
              <a:gd name="f212" fmla="+- 0 0 f210"/>
              <a:gd name="f213" fmla="+- 0 0 f211"/>
              <a:gd name="f214" fmla="+- 0 0 f212"/>
              <a:gd name="f215" fmla="+- 0 0 f213"/>
              <a:gd name="f216" fmla="val f214"/>
              <a:gd name="f217" fmla="val f215"/>
              <a:gd name="f218" fmla="+- 0 0 f216"/>
              <a:gd name="f219" fmla="+- 0 0 f217"/>
              <a:gd name="f220" fmla="*/ f30 f218 1"/>
              <a:gd name="f221" fmla="*/ f30 f219 1"/>
              <a:gd name="f222" fmla="*/ f220 f220 1"/>
              <a:gd name="f223" fmla="*/ f221 f221 1"/>
              <a:gd name="f224" fmla="+- f222 f223 0"/>
              <a:gd name="f225" fmla="sqrt f224"/>
              <a:gd name="f226" fmla="*/ f40 1 f225"/>
              <a:gd name="f227" fmla="*/ f218 f226 1"/>
              <a:gd name="f228" fmla="*/ f219 f226 1"/>
              <a:gd name="f229" fmla="+- f39 0 f227"/>
              <a:gd name="f230" fmla="+- f39 0 f228"/>
            </a:gdLst>
            <a:ahLst>
              <a:ahXY gdRefX="f0" minX="f14" maxX="f11" gdRefY="f1" minY="f14" maxY="f11">
                <a:pos x="f32" y="f33"/>
              </a:ahXY>
            </a:ahLst>
            <a:cxnLst>
              <a:cxn ang="3cd4">
                <a:pos x="hc" y="t"/>
              </a:cxn>
              <a:cxn ang="0">
                <a:pos x="r" y="vc"/>
              </a:cxn>
              <a:cxn ang="cd4">
                <a:pos x="hc" y="b"/>
              </a:cxn>
              <a:cxn ang="cd2">
                <a:pos x="l" y="vc"/>
              </a:cxn>
              <a:cxn ang="f45">
                <a:pos x="f63" y="f64"/>
              </a:cxn>
              <a:cxn ang="f46">
                <a:pos x="f63" y="f65"/>
              </a:cxn>
              <a:cxn ang="f46">
                <a:pos x="f66" y="f65"/>
              </a:cxn>
              <a:cxn ang="f45">
                <a:pos x="f66" y="f64"/>
              </a:cxn>
              <a:cxn ang="f47">
                <a:pos x="f137" y="f138"/>
              </a:cxn>
            </a:cxnLst>
            <a:rect l="f59" t="f62" r="f60" b="f61"/>
            <a:pathLst>
              <a:path w="21600" h="21600">
                <a:moveTo>
                  <a:pt x="f229" y="f230"/>
                </a:moveTo>
                <a:arcTo wR="f30" hR="f30" stAng="f197" swAng="f203"/>
                <a:lnTo>
                  <a:pt x="f131" y="f132"/>
                </a:lnTo>
                <a:close/>
              </a:path>
            </a:pathLst>
          </a:custGeom>
          <a:solidFill>
            <a:srgbClr val="7030A0"/>
          </a:solidFill>
          <a:ln w="12701" cap="flat">
            <a:solidFill>
              <a:srgbClr val="41719C"/>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FFFFFF"/>
                </a:solidFill>
                <a:uFillTx/>
                <a:latin typeface="Calibri"/>
              </a:rPr>
              <a:t>Can also read freely chosen books alongside the reading scheme/be read more challenging books</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name="Slide7">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p>
            <a:pPr lvl="0"/>
            <a:r>
              <a:rPr lang="en-GB"/>
              <a:t>WHY READING AT HOME MATTERS</a:t>
            </a:r>
          </a:p>
        </p:txBody>
      </p:sp>
      <p:sp>
        <p:nvSpPr>
          <p:cNvPr id="3" name="Content Placeholder 2"/>
          <p:cNvSpPr txBox="1">
            <a:spLocks noGrp="1"/>
          </p:cNvSpPr>
          <p:nvPr>
            <p:ph idx="1"/>
          </p:nvPr>
        </p:nvSpPr>
        <p:spPr/>
        <p:txBody>
          <a:bodyPr/>
          <a:lstStyle/>
          <a:p>
            <a:endParaRPr lang="en-GB"/>
          </a:p>
        </p:txBody>
      </p:sp>
      <p:pic>
        <p:nvPicPr>
          <p:cNvPr id="4" name="Picture 2">
            <a:extLst>
              <a:ext uri="{FF2B5EF4-FFF2-40B4-BE49-F238E27FC236}">
                <a16:creationId xmlns:a16="http://schemas.microsoft.com/office/drawing/2014/main" id="{00000000-0000-0000-0000-000000000000}"/>
              </a:ext>
            </a:extLst>
          </p:cNvPr>
          <p:cNvPicPr>
            <a:picLocks noChangeAspect="1"/>
          </p:cNvPicPr>
          <p:nvPr/>
        </p:nvPicPr>
        <p:blipFill>
          <a:blip r:embed="rId2"/>
          <a:srcRect/>
          <a:stretch>
            <a:fillRect/>
          </a:stretch>
        </p:blipFill>
        <p:spPr>
          <a:xfrm>
            <a:off x="938759" y="1874519"/>
            <a:ext cx="7429390" cy="4706389"/>
          </a:xfrm>
          <a:prstGeom prst="rect">
            <a:avLst/>
          </a:prstGeom>
          <a:noFill/>
          <a:ln cap="flat">
            <a:noFill/>
          </a:ln>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name="Slide8">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p>
            <a:pPr lvl="0"/>
            <a:r>
              <a:rPr lang="en-GB"/>
              <a:t>WHY READING AT HOME MATTERS</a:t>
            </a:r>
          </a:p>
        </p:txBody>
      </p:sp>
      <p:pic>
        <p:nvPicPr>
          <p:cNvPr id="3" name="Content Placeholder 2">
            <a:extLst>
              <a:ext uri="{FF2B5EF4-FFF2-40B4-BE49-F238E27FC236}">
                <a16:creationId xmlns:a16="http://schemas.microsoft.com/office/drawing/2014/main" id="{00000000-0000-0000-0000-000000000000}"/>
              </a:ext>
            </a:extLst>
          </p:cNvPr>
          <p:cNvPicPr>
            <a:picLocks noGrp="1" noChangeAspect="1"/>
          </p:cNvPicPr>
          <p:nvPr>
            <p:ph idx="1"/>
          </p:nvPr>
        </p:nvPicPr>
        <p:blipFill>
          <a:blip r:embed="rId2"/>
          <a:srcRect/>
          <a:stretch>
            <a:fillRect/>
          </a:stretch>
        </p:blipFill>
        <p:spPr>
          <a:xfrm>
            <a:off x="2375757" y="2852937"/>
            <a:ext cx="2880323" cy="2160242"/>
          </a:xfrm>
        </p:spPr>
      </p:pic>
      <p:sp>
        <p:nvSpPr>
          <p:cNvPr id="4" name="Flowchart: Alternate Process 4"/>
          <p:cNvSpPr/>
          <p:nvPr/>
        </p:nvSpPr>
        <p:spPr>
          <a:xfrm>
            <a:off x="157176" y="2079875"/>
            <a:ext cx="2880323" cy="1584179"/>
          </a:xfrm>
          <a:custGeom>
            <a:avLst/>
            <a:gdLst>
              <a:gd name="f0" fmla="val 10800000"/>
              <a:gd name="f1" fmla="val 5400000"/>
              <a:gd name="f2" fmla="val 16200000"/>
              <a:gd name="f3" fmla="val w"/>
              <a:gd name="f4" fmla="val h"/>
              <a:gd name="f5" fmla="val ss"/>
              <a:gd name="f6" fmla="val 0"/>
              <a:gd name="f7" fmla="abs f3"/>
              <a:gd name="f8" fmla="abs f4"/>
              <a:gd name="f9" fmla="abs f5"/>
              <a:gd name="f10" fmla="?: f7 f3 1"/>
              <a:gd name="f11" fmla="?: f8 f4 1"/>
              <a:gd name="f12" fmla="?: f9 f5 1"/>
              <a:gd name="f13" fmla="*/ f10 1 21600"/>
              <a:gd name="f14" fmla="*/ f11 1 21600"/>
              <a:gd name="f15" fmla="*/ 21600 f10 1"/>
              <a:gd name="f16" fmla="*/ 21600 f11 1"/>
              <a:gd name="f17" fmla="min f14 f13"/>
              <a:gd name="f18" fmla="*/ f15 1 f12"/>
              <a:gd name="f19" fmla="*/ f16 1 f12"/>
              <a:gd name="f20" fmla="val f18"/>
              <a:gd name="f21" fmla="val f19"/>
              <a:gd name="f22" fmla="*/ f6 f17 1"/>
              <a:gd name="f23" fmla="+- f21 0 f6"/>
              <a:gd name="f24" fmla="+- f20 0 f6"/>
              <a:gd name="f25" fmla="*/ f20 f17 1"/>
              <a:gd name="f26" fmla="*/ f21 f17 1"/>
              <a:gd name="f27" fmla="min f24 f23"/>
              <a:gd name="f28" fmla="*/ f27 1 6"/>
              <a:gd name="f29" fmla="+- f20 0 f28"/>
              <a:gd name="f30" fmla="+- f21 0 f28"/>
              <a:gd name="f31" fmla="*/ f28 29289 1"/>
              <a:gd name="f32" fmla="*/ f28 f17 1"/>
              <a:gd name="f33" fmla="*/ f31 1 100000"/>
              <a:gd name="f34" fmla="*/ f29 f17 1"/>
              <a:gd name="f35" fmla="*/ f30 f17 1"/>
              <a:gd name="f36" fmla="+- f20 0 f33"/>
              <a:gd name="f37" fmla="+- f21 0 f33"/>
              <a:gd name="f38" fmla="*/ f33 f17 1"/>
              <a:gd name="f39" fmla="*/ f36 f17 1"/>
              <a:gd name="f40" fmla="*/ f37 f17 1"/>
            </a:gdLst>
            <a:ahLst/>
            <a:cxnLst>
              <a:cxn ang="3cd4">
                <a:pos x="hc" y="t"/>
              </a:cxn>
              <a:cxn ang="0">
                <a:pos x="r" y="vc"/>
              </a:cxn>
              <a:cxn ang="cd4">
                <a:pos x="hc" y="b"/>
              </a:cxn>
              <a:cxn ang="cd2">
                <a:pos x="l" y="vc"/>
              </a:cxn>
            </a:cxnLst>
            <a:rect l="f38" t="f38" r="f39" b="f40"/>
            <a:pathLst>
              <a:path>
                <a:moveTo>
                  <a:pt x="f22" y="f32"/>
                </a:moveTo>
                <a:arcTo wR="f32" hR="f32" stAng="f0" swAng="f1"/>
                <a:lnTo>
                  <a:pt x="f34" y="f22"/>
                </a:lnTo>
                <a:arcTo wR="f32" hR="f32" stAng="f2" swAng="f1"/>
                <a:lnTo>
                  <a:pt x="f25" y="f35"/>
                </a:lnTo>
                <a:arcTo wR="f32" hR="f32" stAng="f6" swAng="f1"/>
                <a:lnTo>
                  <a:pt x="f32" y="f26"/>
                </a:lnTo>
                <a:arcTo wR="f32" hR="f32" stAng="f1" swAng="f1"/>
                <a:close/>
              </a:path>
            </a:pathLst>
          </a:custGeom>
          <a:solidFill>
            <a:srgbClr val="FFCCFF"/>
          </a:solidFill>
          <a:ln w="25402" cap="flat">
            <a:solidFill>
              <a:srgbClr val="990099"/>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604A7B"/>
                </a:solidFill>
                <a:uFillTx/>
                <a:latin typeface="Calibri"/>
              </a:rPr>
              <a:t>In school we have many opportunities to read but the school day is busy and sometimes reading just needs a slower pace!</a:t>
            </a:r>
          </a:p>
        </p:txBody>
      </p:sp>
      <p:sp>
        <p:nvSpPr>
          <p:cNvPr id="5" name="Flowchart: Alternate Process 5"/>
          <p:cNvSpPr/>
          <p:nvPr/>
        </p:nvSpPr>
        <p:spPr>
          <a:xfrm>
            <a:off x="4427981" y="1179777"/>
            <a:ext cx="3312368" cy="1800197"/>
          </a:xfrm>
          <a:custGeom>
            <a:avLst/>
            <a:gdLst>
              <a:gd name="f0" fmla="val 10800000"/>
              <a:gd name="f1" fmla="val 5400000"/>
              <a:gd name="f2" fmla="val 16200000"/>
              <a:gd name="f3" fmla="val w"/>
              <a:gd name="f4" fmla="val h"/>
              <a:gd name="f5" fmla="val ss"/>
              <a:gd name="f6" fmla="val 0"/>
              <a:gd name="f7" fmla="abs f3"/>
              <a:gd name="f8" fmla="abs f4"/>
              <a:gd name="f9" fmla="abs f5"/>
              <a:gd name="f10" fmla="?: f7 f3 1"/>
              <a:gd name="f11" fmla="?: f8 f4 1"/>
              <a:gd name="f12" fmla="?: f9 f5 1"/>
              <a:gd name="f13" fmla="*/ f10 1 21600"/>
              <a:gd name="f14" fmla="*/ f11 1 21600"/>
              <a:gd name="f15" fmla="*/ 21600 f10 1"/>
              <a:gd name="f16" fmla="*/ 21600 f11 1"/>
              <a:gd name="f17" fmla="min f14 f13"/>
              <a:gd name="f18" fmla="*/ f15 1 f12"/>
              <a:gd name="f19" fmla="*/ f16 1 f12"/>
              <a:gd name="f20" fmla="val f18"/>
              <a:gd name="f21" fmla="val f19"/>
              <a:gd name="f22" fmla="*/ f6 f17 1"/>
              <a:gd name="f23" fmla="+- f21 0 f6"/>
              <a:gd name="f24" fmla="+- f20 0 f6"/>
              <a:gd name="f25" fmla="*/ f20 f17 1"/>
              <a:gd name="f26" fmla="*/ f21 f17 1"/>
              <a:gd name="f27" fmla="min f24 f23"/>
              <a:gd name="f28" fmla="*/ f27 1 6"/>
              <a:gd name="f29" fmla="+- f20 0 f28"/>
              <a:gd name="f30" fmla="+- f21 0 f28"/>
              <a:gd name="f31" fmla="*/ f28 29289 1"/>
              <a:gd name="f32" fmla="*/ f28 f17 1"/>
              <a:gd name="f33" fmla="*/ f31 1 100000"/>
              <a:gd name="f34" fmla="*/ f29 f17 1"/>
              <a:gd name="f35" fmla="*/ f30 f17 1"/>
              <a:gd name="f36" fmla="+- f20 0 f33"/>
              <a:gd name="f37" fmla="+- f21 0 f33"/>
              <a:gd name="f38" fmla="*/ f33 f17 1"/>
              <a:gd name="f39" fmla="*/ f36 f17 1"/>
              <a:gd name="f40" fmla="*/ f37 f17 1"/>
            </a:gdLst>
            <a:ahLst/>
            <a:cxnLst>
              <a:cxn ang="3cd4">
                <a:pos x="hc" y="t"/>
              </a:cxn>
              <a:cxn ang="0">
                <a:pos x="r" y="vc"/>
              </a:cxn>
              <a:cxn ang="cd4">
                <a:pos x="hc" y="b"/>
              </a:cxn>
              <a:cxn ang="cd2">
                <a:pos x="l" y="vc"/>
              </a:cxn>
            </a:cxnLst>
            <a:rect l="f38" t="f38" r="f39" b="f40"/>
            <a:pathLst>
              <a:path>
                <a:moveTo>
                  <a:pt x="f22" y="f32"/>
                </a:moveTo>
                <a:arcTo wR="f32" hR="f32" stAng="f0" swAng="f1"/>
                <a:lnTo>
                  <a:pt x="f34" y="f22"/>
                </a:lnTo>
                <a:arcTo wR="f32" hR="f32" stAng="f2" swAng="f1"/>
                <a:lnTo>
                  <a:pt x="f25" y="f35"/>
                </a:lnTo>
                <a:arcTo wR="f32" hR="f32" stAng="f6" swAng="f1"/>
                <a:lnTo>
                  <a:pt x="f32" y="f26"/>
                </a:lnTo>
                <a:arcTo wR="f32" hR="f32" stAng="f1" swAng="f1"/>
                <a:close/>
              </a:path>
            </a:pathLst>
          </a:custGeom>
          <a:solidFill>
            <a:srgbClr val="CCCCFF"/>
          </a:solidFill>
          <a:ln w="25402" cap="flat">
            <a:solidFill>
              <a:srgbClr val="CC0099"/>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990099"/>
                </a:solidFill>
                <a:uFillTx/>
                <a:latin typeface="Calibri"/>
              </a:rPr>
              <a:t>Reading is more than learning to decode or comprehend what is being read – there is an emotional context which reading at home nurtures.</a:t>
            </a:r>
          </a:p>
        </p:txBody>
      </p:sp>
      <p:sp>
        <p:nvSpPr>
          <p:cNvPr id="6" name="Rounded Rectangle 6"/>
          <p:cNvSpPr/>
          <p:nvPr/>
        </p:nvSpPr>
        <p:spPr>
          <a:xfrm>
            <a:off x="4680008" y="4653134"/>
            <a:ext cx="2808314" cy="1728188"/>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solidFill>
            <a:srgbClr val="FFCCFF"/>
          </a:solidFill>
          <a:ln w="25402" cap="flat">
            <a:solidFill>
              <a:srgbClr val="990099"/>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990099"/>
                </a:solidFill>
                <a:uFillTx/>
                <a:latin typeface="Calibri"/>
              </a:rPr>
              <a:t>Reading with someone you love helps you to associate the emotion with reading – helps you learn to love reading. </a:t>
            </a:r>
          </a:p>
        </p:txBody>
      </p:sp>
      <p:sp>
        <p:nvSpPr>
          <p:cNvPr id="7" name="AutoShape 2" descr="FREE Reading Artwork"/>
          <p:cNvSpPr/>
          <p:nvPr/>
        </p:nvSpPr>
        <p:spPr>
          <a:xfrm>
            <a:off x="155576" y="-144466"/>
            <a:ext cx="304796" cy="304796"/>
          </a:xfrm>
          <a:prstGeom prst="rect">
            <a:avLst/>
          </a:prstGeom>
          <a:no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8" name="Rounded Rectangle 8"/>
          <p:cNvSpPr/>
          <p:nvPr/>
        </p:nvSpPr>
        <p:spPr>
          <a:xfrm>
            <a:off x="307979" y="4509116"/>
            <a:ext cx="2319814" cy="2160242"/>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solidFill>
            <a:srgbClr val="CCCCFF"/>
          </a:solidFill>
          <a:ln w="25402" cap="flat">
            <a:solidFill>
              <a:srgbClr val="990099"/>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CC0099"/>
                </a:solidFill>
                <a:uFillTx/>
                <a:latin typeface="Calibri"/>
              </a:rPr>
              <a:t>Becoming a good independent reader takes many, many hours of practise.  You can’t read too much!</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1)">
                                      <p:cBhvr>
                                        <p:cTn id="21" dur="2000"/>
                                        <p:tgtEl>
                                          <p:spTgt spid="4"/>
                                        </p:tgtEl>
                                      </p:cBhvr>
                                    </p:animEffect>
                                  </p:childTnLst>
                                </p:cTn>
                              </p:par>
                            </p:childTnLst>
                          </p:cTn>
                        </p:par>
                      </p:childTnLst>
                    </p:cTn>
                  </p:par>
                  <p:par>
                    <p:cTn id="22" fill="hold">
                      <p:stCondLst>
                        <p:cond delay="indefinite"/>
                      </p:stCondLst>
                      <p:childTnLst>
                        <p:par>
                          <p:cTn id="23" fill="hold">
                            <p:stCondLst>
                              <p:cond delay="0"/>
                            </p:stCondLst>
                            <p:childTnLst>
                              <p:par>
                                <p:cTn id="24" presetID="21" presetClass="entr" presetSubtype="1" fill="hold" grpId="0" nodeType="click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wheel(1)">
                                      <p:cBhvr>
                                        <p:cTn id="26" dur="2000"/>
                                        <p:tgtEl>
                                          <p:spTgt spid="5"/>
                                        </p:tgtEl>
                                      </p:cBhvr>
                                    </p:animEffect>
                                  </p:childTnLst>
                                </p:cTn>
                              </p:par>
                            </p:childTnLst>
                          </p:cTn>
                        </p:par>
                      </p:childTnLst>
                    </p:cTn>
                  </p:par>
                  <p:par>
                    <p:cTn id="27" fill="hold">
                      <p:stCondLst>
                        <p:cond delay="indefinite"/>
                      </p:stCondLst>
                      <p:childTnLst>
                        <p:par>
                          <p:cTn id="28" fill="hold">
                            <p:stCondLst>
                              <p:cond delay="0"/>
                            </p:stCondLst>
                            <p:childTnLst>
                              <p:par>
                                <p:cTn id="29" presetID="21" presetClass="entr" presetSubtype="1"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wheel(1)">
                                      <p:cBhvr>
                                        <p:cTn id="31" dur="2000"/>
                                        <p:tgtEl>
                                          <p:spTgt spid="6"/>
                                        </p:tgtEl>
                                      </p:cBhvr>
                                    </p:animEffect>
                                  </p:childTnLst>
                                </p:cTn>
                              </p:par>
                            </p:childTnLst>
                          </p:cTn>
                        </p:par>
                      </p:childTnLst>
                    </p:cTn>
                  </p:par>
                  <p:par>
                    <p:cTn id="32" fill="hold">
                      <p:stCondLst>
                        <p:cond delay="indefinite"/>
                      </p:stCondLst>
                      <p:childTnLst>
                        <p:par>
                          <p:cTn id="33" fill="hold">
                            <p:stCondLst>
                              <p:cond delay="0"/>
                            </p:stCondLst>
                            <p:childTnLst>
                              <p:par>
                                <p:cTn id="34" presetID="21" presetClass="entr" presetSubtype="1" fill="hold" grpId="0" nodeType="click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wheel(1)">
                                      <p:cBhvr>
                                        <p:cTn id="36"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P spid="6" grpId="0"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name="Slide3">
    <p:spTree>
      <p:nvGrpSpPr>
        <p:cNvPr id="1" name=""/>
        <p:cNvGrpSpPr/>
        <p:nvPr/>
      </p:nvGrpSpPr>
      <p:grpSpPr>
        <a:xfrm>
          <a:off x="0" y="0"/>
          <a:ext cx="0" cy="0"/>
          <a:chOff x="0" y="0"/>
          <a:chExt cx="0" cy="0"/>
        </a:xfrm>
      </p:grpSpPr>
      <p:sp>
        <p:nvSpPr>
          <p:cNvPr id="2" name="Title 1"/>
          <p:cNvSpPr txBox="1">
            <a:spLocks noGrp="1"/>
          </p:cNvSpPr>
          <p:nvPr>
            <p:ph type="title"/>
          </p:nvPr>
        </p:nvSpPr>
        <p:spPr>
          <a:xfrm>
            <a:off x="928253" y="167636"/>
            <a:ext cx="6726381" cy="588681"/>
          </a:xfrm>
        </p:spPr>
        <p:txBody>
          <a:bodyPr/>
          <a:lstStyle/>
          <a:p>
            <a:pPr lvl="0"/>
            <a:r>
              <a:rPr lang="en-GB" sz="3700"/>
              <a:t>READING AT HOME</a:t>
            </a:r>
          </a:p>
        </p:txBody>
      </p:sp>
      <p:sp>
        <p:nvSpPr>
          <p:cNvPr id="3" name="Content Placeholder 2"/>
          <p:cNvSpPr txBox="1">
            <a:spLocks noGrp="1"/>
          </p:cNvSpPr>
          <p:nvPr>
            <p:ph idx="1"/>
          </p:nvPr>
        </p:nvSpPr>
        <p:spPr>
          <a:xfrm>
            <a:off x="637309" y="756318"/>
            <a:ext cx="8506690" cy="5949278"/>
          </a:xfrm>
        </p:spPr>
        <p:txBody>
          <a:bodyPr>
            <a:noAutofit/>
          </a:bodyPr>
          <a:lstStyle/>
          <a:p>
            <a:pPr lvl="0"/>
            <a:r>
              <a:rPr lang="en-GB" sz="2400"/>
              <a:t>Make it a regular activity in your home. All of us have different schedules – it must be something which works for you all.</a:t>
            </a:r>
          </a:p>
          <a:p>
            <a:pPr lvl="0"/>
            <a:endParaRPr lang="en-GB" sz="2400"/>
          </a:p>
          <a:p>
            <a:pPr lvl="0"/>
            <a:r>
              <a:rPr lang="en-GB" sz="2400">
                <a:solidFill>
                  <a:srgbClr val="741A36"/>
                </a:solidFill>
              </a:rPr>
              <a:t>Children can read to you. Help them with decoding tricky words/misconceptions but encourage their fluency. </a:t>
            </a:r>
          </a:p>
          <a:p>
            <a:pPr lvl="0"/>
            <a:endParaRPr lang="en-GB" sz="2400"/>
          </a:p>
          <a:p>
            <a:pPr lvl="0"/>
            <a:r>
              <a:rPr lang="en-GB" sz="2400"/>
              <a:t>Sharing the reading of a book. Good if they are beginning to develop reading stamina and read longer/more challenging books.</a:t>
            </a:r>
          </a:p>
          <a:p>
            <a:pPr lvl="0"/>
            <a:endParaRPr lang="en-GB" sz="2400"/>
          </a:p>
          <a:p>
            <a:pPr lvl="0"/>
            <a:r>
              <a:rPr lang="en-GB" sz="2400">
                <a:solidFill>
                  <a:srgbClr val="741A36"/>
                </a:solidFill>
              </a:rPr>
              <a:t>You reading to your child. Especially good for reading more challenging books which children can’t read confidently on their own yet. </a:t>
            </a:r>
          </a:p>
          <a:p>
            <a:pPr marL="0" lvl="0" indent="0">
              <a:buNone/>
            </a:pPr>
            <a:endParaRPr lang="en-GB" sz="2200"/>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name="Slide14">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p>
            <a:pPr lvl="0"/>
            <a:r>
              <a:rPr lang="en-GB"/>
              <a:t>READING AT HOME </a:t>
            </a:r>
            <a:r>
              <a:rPr lang="en-GB" sz="1800"/>
              <a:t>(Cont.)</a:t>
            </a:r>
          </a:p>
        </p:txBody>
      </p:sp>
      <p:sp>
        <p:nvSpPr>
          <p:cNvPr id="3" name="Content Placeholder 2"/>
          <p:cNvSpPr txBox="1">
            <a:spLocks noGrp="1"/>
          </p:cNvSpPr>
          <p:nvPr>
            <p:ph idx="1"/>
          </p:nvPr>
        </p:nvSpPr>
        <p:spPr>
          <a:xfrm>
            <a:off x="938759" y="1413159"/>
            <a:ext cx="7633740" cy="4466432"/>
          </a:xfrm>
        </p:spPr>
        <p:txBody>
          <a:bodyPr/>
          <a:lstStyle/>
          <a:p>
            <a:pPr lvl="0">
              <a:lnSpc>
                <a:spcPct val="100000"/>
              </a:lnSpc>
            </a:pPr>
            <a:r>
              <a:rPr lang="en-GB" sz="2400">
                <a:solidFill>
                  <a:srgbClr val="741A36"/>
                </a:solidFill>
              </a:rPr>
              <a:t>Your child reading independently and talking to you about their reading. More flexible as you can talk at any time!</a:t>
            </a:r>
          </a:p>
          <a:p>
            <a:pPr marL="0" lvl="0" indent="0">
              <a:lnSpc>
                <a:spcPct val="100000"/>
              </a:lnSpc>
              <a:buNone/>
            </a:pPr>
            <a:endParaRPr lang="en-GB" sz="2400"/>
          </a:p>
          <a:p>
            <a:pPr lvl="0">
              <a:lnSpc>
                <a:spcPct val="100000"/>
              </a:lnSpc>
            </a:pPr>
            <a:r>
              <a:rPr lang="en-GB" sz="2400"/>
              <a:t>You talking about what you are reading with your child. There are obvious caveats here! But this is great for modelling how enjoyable reading can be.</a:t>
            </a:r>
          </a:p>
          <a:p>
            <a:pPr marL="0" lvl="0" indent="0">
              <a:lnSpc>
                <a:spcPct val="100000"/>
              </a:lnSpc>
              <a:buNone/>
            </a:pPr>
            <a:endParaRPr lang="en-GB" sz="2400"/>
          </a:p>
          <a:p>
            <a:pPr lvl="0">
              <a:lnSpc>
                <a:spcPct val="100000"/>
              </a:lnSpc>
            </a:pPr>
            <a:r>
              <a:rPr lang="en-GB" sz="2400">
                <a:solidFill>
                  <a:srgbClr val="741A36"/>
                </a:solidFill>
              </a:rPr>
              <a:t>Discussing stories, films, the news – all provide opportunities to understand vocabulary, plot, characters and ideas.</a:t>
            </a:r>
          </a:p>
          <a:p>
            <a:pPr lvl="0">
              <a:lnSpc>
                <a:spcPct val="100000"/>
              </a:lnSpc>
            </a:pPr>
            <a:endParaRPr lang="en-GB"/>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childTnLst>
                                </p:cTn>
                              </p:par>
                            </p:childTnLst>
                          </p:cTn>
                        </p:par>
                        <p:par>
                          <p:cTn id="10" fill="hold">
                            <p:stCondLst>
                              <p:cond delay="0"/>
                            </p:stCondLst>
                            <p:childTnLst>
                              <p:par>
                                <p:cTn id="11" presetID="1" presetClass="entr" presetSubtype="0" fill="hold" nodeType="after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name="Slide10">
    <p:spTree>
      <p:nvGrpSpPr>
        <p:cNvPr id="1" name=""/>
        <p:cNvGrpSpPr/>
        <p:nvPr/>
      </p:nvGrpSpPr>
      <p:grpSpPr>
        <a:xfrm>
          <a:off x="0" y="0"/>
          <a:ext cx="0" cy="0"/>
          <a:chOff x="0" y="0"/>
          <a:chExt cx="0" cy="0"/>
        </a:xfrm>
      </p:grpSpPr>
      <p:sp>
        <p:nvSpPr>
          <p:cNvPr id="2" name="Title 1"/>
          <p:cNvSpPr txBox="1">
            <a:spLocks noGrp="1"/>
          </p:cNvSpPr>
          <p:nvPr>
            <p:ph type="title"/>
          </p:nvPr>
        </p:nvSpPr>
        <p:spPr>
          <a:xfrm>
            <a:off x="960833" y="329540"/>
            <a:ext cx="3250701" cy="1143000"/>
          </a:xfrm>
        </p:spPr>
        <p:txBody>
          <a:bodyPr/>
          <a:lstStyle/>
          <a:p>
            <a:pPr lvl="0"/>
            <a:r>
              <a:rPr lang="en-GB" sz="3200"/>
              <a:t>Discussing ReadING</a:t>
            </a:r>
          </a:p>
        </p:txBody>
      </p:sp>
      <p:pic>
        <p:nvPicPr>
          <p:cNvPr id="3" name="Content Placeholder 2">
            <a:extLst>
              <a:ext uri="{FF2B5EF4-FFF2-40B4-BE49-F238E27FC236}">
                <a16:creationId xmlns:a16="http://schemas.microsoft.com/office/drawing/2014/main" id="{00000000-0000-0000-0000-000000000000}"/>
              </a:ext>
            </a:extLst>
          </p:cNvPr>
          <p:cNvPicPr>
            <a:picLocks noGrp="1" noChangeAspect="1"/>
          </p:cNvPicPr>
          <p:nvPr>
            <p:ph idx="1"/>
          </p:nvPr>
        </p:nvPicPr>
        <p:blipFill>
          <a:blip r:embed="rId2"/>
          <a:srcRect/>
          <a:stretch>
            <a:fillRect/>
          </a:stretch>
        </p:blipFill>
        <p:spPr>
          <a:xfrm>
            <a:off x="3965094" y="332658"/>
            <a:ext cx="2160242" cy="6218194"/>
          </a:xfrm>
        </p:spPr>
      </p:pic>
      <p:pic>
        <p:nvPicPr>
          <p:cNvPr id="4" name="Picture 3">
            <a:extLst>
              <a:ext uri="{FF2B5EF4-FFF2-40B4-BE49-F238E27FC236}">
                <a16:creationId xmlns:a16="http://schemas.microsoft.com/office/drawing/2014/main" id="{00000000-0000-0000-0000-000000000000}"/>
              </a:ext>
            </a:extLst>
          </p:cNvPr>
          <p:cNvPicPr>
            <a:picLocks noChangeAspect="1"/>
          </p:cNvPicPr>
          <p:nvPr/>
        </p:nvPicPr>
        <p:blipFill>
          <a:blip r:embed="rId3"/>
          <a:srcRect/>
          <a:stretch>
            <a:fillRect/>
          </a:stretch>
        </p:blipFill>
        <p:spPr>
          <a:xfrm>
            <a:off x="6382539" y="332658"/>
            <a:ext cx="2147011" cy="6218194"/>
          </a:xfrm>
          <a:prstGeom prst="rect">
            <a:avLst/>
          </a:prstGeom>
          <a:noFill/>
          <a:ln cap="flat">
            <a:noFill/>
          </a:ln>
        </p:spPr>
      </p:pic>
      <p:sp>
        <p:nvSpPr>
          <p:cNvPr id="5" name="TextBox 3"/>
          <p:cNvSpPr txBox="1"/>
          <p:nvPr/>
        </p:nvSpPr>
        <p:spPr>
          <a:xfrm>
            <a:off x="960833" y="1472540"/>
            <a:ext cx="2592287" cy="5078312"/>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There are no rules really.</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Showing an interest in what children are reading is a huge part of this.</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The more you do this, the more natural the conversation becomes.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The book marks to the right might give you some  ideas.</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0" cap="none" spc="0" baseline="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Sign planners weekly and you are welcome to make any comments on reading or discussions here too.</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42" presetClass="entr" presetSubtype="0"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
                                          </p:val>
                                        </p:tav>
                                        <p:tav tm="100000">
                                          <p:val>
                                            <p:strVal val="#ppt_x"/>
                                          </p:val>
                                        </p:tav>
                                      </p:tavLst>
                                    </p:anim>
                                    <p:anim calcmode="lin" valueType="num">
                                      <p:cBhvr>
                                        <p:cTn id="18"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
                                          </p:val>
                                        </p:tav>
                                        <p:tav tm="100000">
                                          <p:val>
                                            <p:strVal val="#ppt_x"/>
                                          </p:val>
                                        </p:tav>
                                      </p:tavLst>
                                    </p:anim>
                                    <p:anim calcmode="lin" valueType="num">
                                      <p:cBhvr>
                                        <p:cTn id="2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name="Slide4">
    <p:spTree>
      <p:nvGrpSpPr>
        <p:cNvPr id="1" name=""/>
        <p:cNvGrpSpPr/>
        <p:nvPr/>
      </p:nvGrpSpPr>
      <p:grpSpPr>
        <a:xfrm>
          <a:off x="0" y="0"/>
          <a:ext cx="0" cy="0"/>
          <a:chOff x="0" y="0"/>
          <a:chExt cx="0" cy="0"/>
        </a:xfrm>
      </p:grpSpPr>
      <p:sp>
        <p:nvSpPr>
          <p:cNvPr id="2" name="Title 1"/>
          <p:cNvSpPr txBox="1">
            <a:spLocks noGrp="1"/>
          </p:cNvSpPr>
          <p:nvPr>
            <p:ph type="title"/>
          </p:nvPr>
        </p:nvSpPr>
        <p:spPr>
          <a:xfrm>
            <a:off x="935860" y="147081"/>
            <a:ext cx="7239003" cy="876708"/>
          </a:xfrm>
        </p:spPr>
        <p:txBody>
          <a:bodyPr/>
          <a:lstStyle/>
          <a:p>
            <a:pPr lvl="0"/>
            <a:r>
              <a:rPr lang="en-GB"/>
              <a:t>VOCABULARY </a:t>
            </a:r>
          </a:p>
        </p:txBody>
      </p:sp>
      <p:sp>
        <p:nvSpPr>
          <p:cNvPr id="3" name="Content Placeholder 2"/>
          <p:cNvSpPr txBox="1">
            <a:spLocks noGrp="1"/>
          </p:cNvSpPr>
          <p:nvPr>
            <p:ph idx="1"/>
          </p:nvPr>
        </p:nvSpPr>
        <p:spPr>
          <a:xfrm>
            <a:off x="457200" y="1023780"/>
            <a:ext cx="8395856" cy="5661251"/>
          </a:xfrm>
        </p:spPr>
        <p:txBody>
          <a:bodyPr>
            <a:noAutofit/>
          </a:bodyPr>
          <a:lstStyle/>
          <a:p>
            <a:pPr lvl="0"/>
            <a:r>
              <a:rPr lang="en-GB" sz="2200"/>
              <a:t>Age related expectations for children are more challenging than a few years ago. They need use and understand a more rich and challenging vocabulary.</a:t>
            </a:r>
          </a:p>
          <a:p>
            <a:pPr lvl="0"/>
            <a:r>
              <a:rPr lang="en-GB" sz="2200">
                <a:solidFill>
                  <a:srgbClr val="741A36"/>
                </a:solidFill>
              </a:rPr>
              <a:t>A focus for whole school development this year is to enrich and expand vocabulary.</a:t>
            </a:r>
          </a:p>
          <a:p>
            <a:pPr lvl="0"/>
            <a:r>
              <a:rPr lang="en-GB" sz="2200"/>
              <a:t>We want children to be curious and aware of new words they encounter – and to try to use them in their spoken and written work.</a:t>
            </a:r>
          </a:p>
          <a:p>
            <a:pPr lvl="0"/>
            <a:r>
              <a:rPr lang="en-GB" sz="2200">
                <a:solidFill>
                  <a:srgbClr val="741A36"/>
                </a:solidFill>
              </a:rPr>
              <a:t>Reading at home will primarily be about enjoyment, fluency and understanding. However, encouraging children to be curious and discover new vocabulary (in books and elsewhere) will help to support them across the range of activities in the curriculum.</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name="Slide16">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p>
            <a:pPr lvl="0"/>
            <a:r>
              <a:rPr lang="en-GB"/>
              <a:t>WHAT CAN I READ NEXT?</a:t>
            </a:r>
          </a:p>
        </p:txBody>
      </p:sp>
      <p:sp>
        <p:nvSpPr>
          <p:cNvPr id="3" name="Content Placeholder 2"/>
          <p:cNvSpPr txBox="1">
            <a:spLocks noGrp="1"/>
          </p:cNvSpPr>
          <p:nvPr>
            <p:ph idx="1"/>
          </p:nvPr>
        </p:nvSpPr>
        <p:spPr/>
        <p:txBody>
          <a:bodyPr/>
          <a:lstStyle/>
          <a:p>
            <a:pPr lvl="0"/>
            <a:r>
              <a:rPr lang="en-GB">
                <a:hlinkClick r:id="rId2"/>
              </a:rPr>
              <a:t>https://www.lovereading4kids.co.uk/genre/7/7-plus-readers.html</a:t>
            </a:r>
            <a:endParaRPr lang="en-GB"/>
          </a:p>
          <a:p>
            <a:pPr lvl="0"/>
            <a:r>
              <a:rPr lang="en-GB">
                <a:hlinkClick r:id="rId3"/>
              </a:rPr>
              <a:t>https://www.goodreads.com/list/tag/childrens</a:t>
            </a:r>
            <a:endParaRPr lang="en-GB"/>
          </a:p>
          <a:p>
            <a:pPr lvl="0"/>
            <a:endParaRPr lang="en-GB"/>
          </a:p>
          <a:p>
            <a:pPr lvl="0"/>
            <a:r>
              <a:rPr lang="en-GB" sz="2800"/>
              <a:t>Ask a librarian – in school or at local library</a:t>
            </a:r>
          </a:p>
          <a:p>
            <a:pPr lvl="0"/>
            <a:r>
              <a:rPr lang="en-GB" sz="2800"/>
              <a:t>Use the internet</a:t>
            </a:r>
          </a:p>
          <a:p>
            <a:pPr lvl="0"/>
            <a:r>
              <a:rPr lang="en-GB" sz="2800"/>
              <a:t>Apps </a:t>
            </a:r>
          </a:p>
          <a:p>
            <a:pPr lvl="0"/>
            <a:endParaRPr lang="en-GB"/>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theme/theme1.xml><?xml version="1.0" encoding="utf-8"?>
<a:theme xmlns:a="http://schemas.openxmlformats.org/drawingml/2006/main" name="Badg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Badge</Template>
  <TotalTime>828</TotalTime>
  <Words>930</Words>
  <Application>Microsoft Office PowerPoint</Application>
  <PresentationFormat>Widescreen</PresentationFormat>
  <Paragraphs>110</Paragraphs>
  <Slides>14</Slides>
  <Notes>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14</vt:i4>
      </vt:variant>
    </vt:vector>
  </HeadingPairs>
  <TitlesOfParts>
    <vt:vector size="25" baseType="lpstr">
      <vt:lpstr>Arial</vt:lpstr>
      <vt:lpstr>Calibri</vt:lpstr>
      <vt:lpstr>Forte</vt:lpstr>
      <vt:lpstr>Franklin Gothic Medium Cond</vt:lpstr>
      <vt:lpstr>Gill Sans MT</vt:lpstr>
      <vt:lpstr>Impact</vt:lpstr>
      <vt:lpstr>Lucida Calligraphy</vt:lpstr>
      <vt:lpstr>Monotype Corsiva</vt:lpstr>
      <vt:lpstr>Segoe UI Semibold</vt:lpstr>
      <vt:lpstr>Trebuchet MS</vt:lpstr>
      <vt:lpstr>Badge</vt:lpstr>
      <vt:lpstr>Key Stage two Stay and Learn</vt:lpstr>
      <vt:lpstr>Reading at KS2</vt:lpstr>
      <vt:lpstr>WHY READING MATTERS</vt:lpstr>
      <vt:lpstr>PowerPoint Presentation</vt:lpstr>
      <vt:lpstr>READING IN SCHOOL at KS2: WHEN</vt:lpstr>
      <vt:lpstr>READING AT SCHOOL AT KS2: LEARNING Not an Exhaustive LIst</vt:lpstr>
      <vt:lpstr>Reading SCHEME (#itsnotARACE)</vt:lpstr>
      <vt:lpstr>WHY READING AT HOME MATTERS</vt:lpstr>
      <vt:lpstr>WHY READING AT HOME MATTERS</vt:lpstr>
      <vt:lpstr>READING AT HOME</vt:lpstr>
      <vt:lpstr>READING AT HOME (Cont.)</vt:lpstr>
      <vt:lpstr>Discussing ReadING</vt:lpstr>
      <vt:lpstr>VOCABULARY </vt:lpstr>
      <vt:lpstr>WHAT CAN I READ NEXT?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Key Stage two Stay and Learn</dc:title>
  <dc:creator>Sharon Boulton</dc:creator>
  <cp:lastModifiedBy>Adam Thomas-Hayter</cp:lastModifiedBy>
  <cp:revision>24</cp:revision>
  <dcterms:created xsi:type="dcterms:W3CDTF">2018-10-11T10:29:14Z</dcterms:created>
  <dcterms:modified xsi:type="dcterms:W3CDTF">2019-10-14T07:31:16Z</dcterms:modified>
</cp:coreProperties>
</file>