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11/27/2018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 baker sold 125 pies on Saturday and 83 pies on Sunday. How many pies did the baker sell on the weekend?</a:t>
            </a:r>
          </a:p>
          <a:p>
            <a:endParaRPr lang="en-GB" dirty="0"/>
          </a:p>
          <a:p>
            <a:endParaRPr lang="en-GB" dirty="0" smtClean="0"/>
          </a:p>
          <a:p>
            <a:pPr marL="0" indent="0">
              <a:buNone/>
            </a:pPr>
            <a:r>
              <a:rPr lang="en-GB" dirty="0"/>
              <a:t> </a:t>
            </a:r>
            <a:r>
              <a:rPr lang="en-GB" dirty="0" smtClean="0"/>
              <a:t>                      125                             83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125 + 83 = 208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914400" y="3352800"/>
            <a:ext cx="3962400" cy="76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4897582" y="3352800"/>
            <a:ext cx="2667000" cy="7620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1336964" y="3549134"/>
            <a:ext cx="304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Saturday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5486400" y="3537650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Sunday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8162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Mary had 120 more beads than Jill, who had 68 beads. How many beads did Mary have? How many do they have altogether?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 smtClean="0"/>
              <a:t>Mary</a:t>
            </a:r>
          </a:p>
          <a:p>
            <a:pPr marL="0" indent="0">
              <a:buNone/>
            </a:pPr>
            <a:r>
              <a:rPr lang="en-GB" dirty="0" smtClean="0"/>
              <a:t>Jill                                   120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188 + 68 = 256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3740006"/>
            <a:ext cx="4343400" cy="665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2545" y="4405169"/>
            <a:ext cx="1731963" cy="665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905000" y="4572000"/>
            <a:ext cx="1066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68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3387581" y="3886200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188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0986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3345" y="167336"/>
            <a:ext cx="8229600" cy="6172200"/>
          </a:xfrm>
        </p:spPr>
        <p:txBody>
          <a:bodyPr>
            <a:normAutofit/>
          </a:bodyPr>
          <a:lstStyle/>
          <a:p>
            <a:r>
              <a:rPr lang="en-GB" dirty="0" smtClean="0"/>
              <a:t>Lauren spent 20% of her money on a dress. She spent 2/5 of the remainder on a book and had £72 left. How much money did she have at first?</a:t>
            </a:r>
          </a:p>
          <a:p>
            <a:pPr marL="0" indent="0">
              <a:buNone/>
            </a:pPr>
            <a:r>
              <a:rPr lang="en-GB" sz="1600" dirty="0" smtClean="0"/>
              <a:t>                                                                                                 £120</a:t>
            </a:r>
            <a:endParaRPr lang="en-GB" sz="1600" dirty="0"/>
          </a:p>
          <a:p>
            <a:pPr marL="0" indent="0">
              <a:buNone/>
            </a:pPr>
            <a:r>
              <a:rPr lang="en-GB" dirty="0" smtClean="0"/>
              <a:t>                   </a:t>
            </a:r>
          </a:p>
          <a:p>
            <a:pPr marL="0" indent="0">
              <a:buNone/>
            </a:pPr>
            <a:r>
              <a:rPr lang="en-GB" sz="1600" dirty="0" smtClean="0"/>
              <a:t>                                              </a:t>
            </a:r>
          </a:p>
          <a:p>
            <a:pPr marL="0" indent="0">
              <a:buNone/>
            </a:pPr>
            <a:r>
              <a:rPr lang="en-GB" sz="1600" dirty="0"/>
              <a:t> </a:t>
            </a:r>
            <a:r>
              <a:rPr lang="en-GB" sz="1600" dirty="0" smtClean="0"/>
              <a:t>                                              £30                                 £30                               £30                           £30</a:t>
            </a:r>
          </a:p>
          <a:p>
            <a:pPr marL="0" indent="0">
              <a:buNone/>
            </a:pPr>
            <a:r>
              <a:rPr lang="en-GB" dirty="0" smtClean="0"/>
              <a:t>spent </a:t>
            </a:r>
            <a:r>
              <a:rPr lang="en-GB" sz="1600" dirty="0" smtClean="0"/>
              <a:t>(2/10 = 1/5)                                            £120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/>
              <a:t> </a:t>
            </a:r>
            <a:r>
              <a:rPr lang="en-GB" dirty="0" smtClean="0"/>
              <a:t>                         book </a:t>
            </a:r>
            <a:r>
              <a:rPr lang="en-GB" sz="1600" dirty="0" smtClean="0"/>
              <a:t>(2/5)                       £24                       £24                         £24                                               </a:t>
            </a:r>
          </a:p>
          <a:p>
            <a:pPr marL="0" indent="0">
              <a:buNone/>
            </a:pPr>
            <a:r>
              <a:rPr lang="en-GB" sz="1600" dirty="0"/>
              <a:t> </a:t>
            </a:r>
            <a:r>
              <a:rPr lang="en-GB" sz="1600" dirty="0" smtClean="0"/>
              <a:t>                                                                                                                                     £72</a:t>
            </a:r>
          </a:p>
          <a:p>
            <a:pPr marL="0" indent="0">
              <a:buNone/>
            </a:pPr>
            <a:r>
              <a:rPr lang="en-GB" sz="1600" dirty="0" smtClean="0"/>
              <a:t>5 x 24 =£120</a:t>
            </a:r>
          </a:p>
          <a:p>
            <a:pPr marL="0" indent="0">
              <a:buNone/>
            </a:pPr>
            <a:r>
              <a:rPr lang="en-GB" sz="1600" dirty="0" smtClean="0"/>
              <a:t>£120 ÷ 4 = £30                                                            5x £30 = £150</a:t>
            </a:r>
            <a:endParaRPr lang="en-GB" sz="16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2652" y="2567491"/>
            <a:ext cx="1731963" cy="665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980" y="2575214"/>
            <a:ext cx="1731963" cy="665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1017" y="2575214"/>
            <a:ext cx="1731963" cy="665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7490" y="2588273"/>
            <a:ext cx="1731963" cy="665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588273"/>
            <a:ext cx="1731963" cy="665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33400" y="27432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1/5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2209800" y="2743200"/>
            <a:ext cx="1295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1/5</a:t>
            </a:r>
            <a:endParaRPr lang="en-GB" dirty="0"/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5887" y="2667000"/>
            <a:ext cx="1456883" cy="418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2848" y="2667001"/>
            <a:ext cx="1483748" cy="4265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7862" y="2667000"/>
            <a:ext cx="1456883" cy="418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6520" y="2700842"/>
            <a:ext cx="603250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6615" y="2667000"/>
            <a:ext cx="603250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4678" y="2647877"/>
            <a:ext cx="603250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6999" y="4294981"/>
            <a:ext cx="1329747" cy="665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6974" y="4295053"/>
            <a:ext cx="1260908" cy="665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3" name="Picture 15"/>
          <p:cNvPicPr>
            <a:picLocks noChangeAspect="1" noChangeArrowheads="1"/>
          </p:cNvPicPr>
          <p:nvPr/>
        </p:nvPicPr>
        <p:blipFill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611" y="4308978"/>
            <a:ext cx="1375717" cy="665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4" name="Picture 16"/>
          <p:cNvPicPr>
            <a:picLocks noChangeAspect="1" noChangeArrowheads="1"/>
          </p:cNvPicPr>
          <p:nvPr/>
        </p:nvPicPr>
        <p:blipFill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4678" y="4294980"/>
            <a:ext cx="1319210" cy="665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5" name="Picture 17"/>
          <p:cNvPicPr>
            <a:picLocks noChangeAspect="1" noChangeArrowheads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7490" y="4294981"/>
            <a:ext cx="1399599" cy="665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419638" y="4442895"/>
            <a:ext cx="6283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1/5</a:t>
            </a:r>
            <a:endParaRPr lang="en-GB" dirty="0"/>
          </a:p>
        </p:txBody>
      </p:sp>
      <p:pic>
        <p:nvPicPr>
          <p:cNvPr id="2066" name="Picture 1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3764" y="4458996"/>
            <a:ext cx="493713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741017" y="4442895"/>
            <a:ext cx="6664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1/5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5105400" y="4458996"/>
            <a:ext cx="587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1/5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6705600" y="4458996"/>
            <a:ext cx="5270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1/5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8016303" y="4458996"/>
            <a:ext cx="5180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1/5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7383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1" dur="5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6" dur="5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5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6" dur="5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1" dur="5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5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  <p:bldP spid="9" grpId="0"/>
      <p:bldP spid="10" grpId="0"/>
      <p:bldP spid="11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167</Words>
  <Application>Microsoft Office PowerPoint</Application>
  <PresentationFormat>On-screen Show (4:3)</PresentationFormat>
  <Paragraphs>34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Paul Wyatt</dc:creator>
  <cp:lastModifiedBy>Paul Wyatt</cp:lastModifiedBy>
  <cp:revision>7</cp:revision>
  <dcterms:created xsi:type="dcterms:W3CDTF">2006-08-16T00:00:00Z</dcterms:created>
  <dcterms:modified xsi:type="dcterms:W3CDTF">2018-11-27T17:14:22Z</dcterms:modified>
</cp:coreProperties>
</file>