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4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5E52F03-97E7-491E-843C-EB3B680A0328}" v="8" dt="2020-05-07T18:45:32.07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696" autoAdjust="0"/>
    <p:restoredTop sz="94660"/>
  </p:normalViewPr>
  <p:slideViewPr>
    <p:cSldViewPr snapToGrid="0">
      <p:cViewPr varScale="1">
        <p:scale>
          <a:sx n="67" d="100"/>
          <a:sy n="67" d="100"/>
        </p:scale>
        <p:origin x="73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B8136-4330-4480-80D9-0F6FD97061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6072" y="1124712"/>
            <a:ext cx="11036808" cy="3172968"/>
          </a:xfrm>
        </p:spPr>
        <p:txBody>
          <a:bodyPr anchor="b">
            <a:normAutofit/>
          </a:bodyPr>
          <a:lstStyle>
            <a:lvl1pPr algn="l">
              <a:defRPr sz="8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6E5739-DD96-45FB-B609-3E3447A52F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6072" y="4727448"/>
            <a:ext cx="11036808" cy="1481328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9FF558-51F9-42A2-9944-DBE23DA8B2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76072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5/7/2020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8C0E86-A7F7-4BDC-A637-254E5252D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D10ADE-E9DA-4E57-BF57-1CCB65219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69680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D06CE56-3881-4ADA-8CEF-D18B02C242A3}"/>
              </a:ext>
            </a:extLst>
          </p:cNvPr>
          <p:cNvSpPr/>
          <p:nvPr/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9F3C543-62EC-4433-9C93-A2CD8764E9B4}"/>
              </a:ext>
            </a:extLst>
          </p:cNvPr>
          <p:cNvSpPr/>
          <p:nvPr/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037397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D6FBB9D-1CAA-4D05-AB33-BABDFE17B843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727B71-B4B6-4823-80A1-68C40B475118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9A6DB05-9FB5-4B07-8675-74C23D4FD89D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358CF-0758-490A-A084-C46443B9A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671183-B3CE-4F45-92FB-98290CA0E2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5568" y="2478024"/>
            <a:ext cx="10168128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7DED67-27EC-4D43-A21C-093C1DB048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5/7/2020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747CE3-4890-4BC1-94DB-5D49D02C9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C5AD3-D79A-4D46-B25B-822FE0252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01607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5AEDC5C-2E87-49C6-AB07-A95E5F39ED8E}"/>
              </a:ext>
            </a:extLst>
          </p:cNvPr>
          <p:cNvSpPr/>
          <p:nvPr/>
        </p:nvSpPr>
        <p:spPr>
          <a:xfrm>
            <a:off x="558210" y="4981421"/>
            <a:ext cx="11134956" cy="82296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7D88DE-E462-4C8A-BF99-609390DFB781}"/>
              </a:ext>
            </a:extLst>
          </p:cNvPr>
          <p:cNvSpPr/>
          <p:nvPr/>
        </p:nvSpPr>
        <p:spPr>
          <a:xfrm>
            <a:off x="498834" y="5118581"/>
            <a:ext cx="146304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E44900-E8BF-4B12-8BCB-41076E2B6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784" y="640080"/>
            <a:ext cx="10890504" cy="4114800"/>
          </a:xfrm>
        </p:spPr>
        <p:txBody>
          <a:bodyPr anchor="b">
            <a:normAutofit/>
          </a:bodyPr>
          <a:lstStyle>
            <a:lvl1pPr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7741F9-B00F-4463-A257-6B66DABD9B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5102352"/>
            <a:ext cx="10607040" cy="585216"/>
          </a:xfrm>
        </p:spPr>
        <p:txBody>
          <a:bodyPr anchor="ctr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8BFA7D-4401-4285-802B-1579165F0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5/7/2020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A909C5-AA19-4195-8376-9002D5DF4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AC3F32-46E0-47C8-8565-5969A475F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9964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076262E-36A0-40C6-ADE6-90CD9FB9B9EA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2677A9B-4D1D-4D80-912C-24570140A650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3DC8C98-510F-48C9-82B2-9E4F760A68DF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A078AE-0BC3-48F9-87EC-2DB0CCE7E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2A20DF-0829-4336-B59F-FF9D7AA9D8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15568" y="2478024"/>
            <a:ext cx="4937760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35D01C-CF67-4DF6-B96C-FFC9D5BF84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45936" y="2478024"/>
            <a:ext cx="4937760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BBD797-6031-4F82-8726-EAB757027F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5/7/2020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B3F71C-B897-4909-A75E-8716AD49C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78BC14-5BB1-405F-A6F3-C07230F08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75830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B671BDE-E45C-41A1-9B98-4A607D703855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99500CE-917A-4D03-A7DF-71D8EBBC1537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3D0D377-28B0-417D-886B-9483AF064975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8F91F8-0767-40B5-A3AA-72931FC19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AE0554-8BEE-4BF6-9519-51B8475D35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15568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4A358D-C930-48E0-B372-06A826B74C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15568" y="3203688"/>
            <a:ext cx="4937760" cy="29685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B6615E-4966-4150-83B6-C47591B363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45936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409F6B-C17B-4B4F-9F35-5068BDC4E2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45936" y="3203687"/>
            <a:ext cx="4937760" cy="296851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BC356D-052B-4A9B-8B2F-6665FD325A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5/7/2020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C5E5FA-26A9-467C-93E3-8476142D1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79E50C-1E40-4B48-871B-E392428D2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7128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8C0689C4-0DB3-408B-A956-40326B4AE4C4}"/>
              </a:ext>
            </a:extLst>
          </p:cNvPr>
          <p:cNvSpPr/>
          <p:nvPr/>
        </p:nvSpPr>
        <p:spPr>
          <a:xfrm>
            <a:off x="665853" y="1533525"/>
            <a:ext cx="10917063" cy="379095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E1D10E-1C30-41BF-8C3B-C460C9B5597B}"/>
              </a:ext>
            </a:extLst>
          </p:cNvPr>
          <p:cNvSpPr/>
          <p:nvPr/>
        </p:nvSpPr>
        <p:spPr>
          <a:xfrm>
            <a:off x="609084" y="2971798"/>
            <a:ext cx="128016" cy="91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9454F2-0EE5-4888-AF4C-82F825E62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992" y="1938528"/>
            <a:ext cx="10177272" cy="2990088"/>
          </a:xfrm>
        </p:spPr>
        <p:txBody>
          <a:bodyPr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C91241-A315-4643-91E5-CF2C25CC9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5/7/2020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2706D86-5479-487D-94C8-76093D84F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739411-CED6-43D4-868D-A65C4161A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30434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C447E0-1D4D-4EF2-B81B-4B2400EE3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5/7/2020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984CA0-2A78-4600-9F3D-19B09E790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440955-B18E-49D3-AE7B-B331200E3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14851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FA417FE-CD1A-486F-A4AC-E4000A2FB18E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318F0F5-812B-472C-9408-B80F2553F5E0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F7751B-CD8F-4F5B-A903-1DCE5D1E8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A55C8A-A0BB-441D-976F-EB56D4382D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192" y="1709928"/>
            <a:ext cx="6729984" cy="4096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DE6A51-A2E5-4BFA-B571-9FDFE1BBFB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29000"/>
            <a:ext cx="3099816" cy="20665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92778A-DD4C-4651-9C53-8B0C44CD88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5/7/2020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6C7F66-2DFA-4146-BE1A-CE2890FE4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85D185-B1B6-4D62-81BE-BE82C80AC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60350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68B77B5-211C-456E-B79F-306CC3619347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B63C338-194D-4F23-ABEC-60A7EA96F302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C04DCC-0E3E-4F05-9FAC-9FA6CA4B2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A29649-B19F-499E-8E9A-3577EAC8F0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65192" y="1161288"/>
            <a:ext cx="6729984" cy="4645152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C9EF2E-A8CD-41A1-B11A-0D8842797A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38144"/>
            <a:ext cx="3099816" cy="20574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4257B5-0DE0-401F-9171-E8687A97DBA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5/7/2020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8CD9AD-D667-4FD4-AA34-428AA0BCD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770FB6-F273-4BA6-8B97-9835AC537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0155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32C18-E430-4EC7-BD7C-99D86D012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C5012F-7119-4D94-9717-3862E1C938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ED9A4A-D287-4207-9037-70DB007A1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5/7/2020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ECFCAC-80DB-43BB-B3F1-AC22BACEE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679730-3487-4D94-A0DC-C21684963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8914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43C89D-929E-4CD1-BCCC-72A14C0335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D450EA-A577-4B76-A12F-650BEB20FD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D2603B-9ACE-4FA9-805B-9B91EB63D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5/7/2020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CE18AC-D6A9-4A61-885D-68E2B684A4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197AE4-AA47-4E14-8FFE-171FAE47F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8086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325BDE-35A4-4AAD-960B-C1415864A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459C78-0CC4-4552-93DD-49B4194D00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44A3C-9C54-46A6-B3EF-5B36362423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C24A9-CCB6-4F8D-B8DB-C2F3692CFA5A}" type="datetimeFigureOut">
              <a:rPr lang="en-US" smtClean="0"/>
              <a:t>5/7/2020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D5A696-7B4B-4181-A961-7D66556D50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38CB5-8F4A-401D-A3A9-B27DC15B7A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9772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47" r:id="rId6"/>
    <p:sldLayoutId id="2147483743" r:id="rId7"/>
    <p:sldLayoutId id="2147483744" r:id="rId8"/>
    <p:sldLayoutId id="2147483745" r:id="rId9"/>
    <p:sldLayoutId id="2147483746" r:id="rId10"/>
    <p:sldLayoutId id="214748374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Lots_of_math_symbols_and_numbers.svg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scifi.stackexchange.com/questions/112732/what-are-the-standard-stock-color-schemes-available-for-an-off-the-shelf-bb-u/112899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reeimageslive.co.uk/free_stock_image/englishjpg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Science-symbol-2.svg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elvinism.com/2010/01/french-word-collage_8613.html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History_of_ancient_Egypt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E91DC736-0EF8-4F87-9146-EBF1D2EE4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7E706DA-1C35-4C1E-A801-5AF317752B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51" t="9091" r="26517" b="-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097CD68E-23E3-4007-8847-CD0944C4F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748C01-4D56-430D-A71E-E2E2B06907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r>
              <a:rPr lang="en-US" sz="4800" dirty="0"/>
              <a:t>French: School Subjects</a:t>
            </a:r>
            <a:endParaRPr lang="en-GB" sz="48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687B216-6791-42DF-A82F-3D60E62360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4872922"/>
            <a:ext cx="4023359" cy="1208141"/>
          </a:xfrm>
        </p:spPr>
        <p:txBody>
          <a:bodyPr>
            <a:normAutofit/>
          </a:bodyPr>
          <a:lstStyle/>
          <a:p>
            <a:r>
              <a:rPr lang="en-US" sz="2000" dirty="0"/>
              <a:t>My </a:t>
            </a:r>
            <a:r>
              <a:rPr lang="en-AU" sz="2000" dirty="0"/>
              <a:t>feelings on subjects in school, </a:t>
            </a:r>
            <a:r>
              <a:rPr lang="en-GB" sz="2000" dirty="0"/>
              <a:t>translated</a:t>
            </a:r>
            <a:r>
              <a:rPr lang="en-AU" sz="2000" dirty="0"/>
              <a:t> into French!</a:t>
            </a:r>
            <a:endParaRPr lang="en-GB" sz="2000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solidFill>
              <a:schemeClr val="tx2">
                <a:lumMod val="25000"/>
                <a:lumOff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828324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Content Placeholder 11">
            <a:extLst>
              <a:ext uri="{FF2B5EF4-FFF2-40B4-BE49-F238E27FC236}">
                <a16:creationId xmlns:a16="http://schemas.microsoft.com/office/drawing/2014/main" id="{A1E059D2-0035-4424-9260-26080AEC42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735702" y="1172496"/>
            <a:ext cx="6773744" cy="4513007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697F14-6EC3-4D99-93F2-8BAC36FB8B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28999"/>
            <a:ext cx="3099816" cy="2066544"/>
          </a:xfrm>
        </p:spPr>
        <p:txBody>
          <a:bodyPr/>
          <a:lstStyle/>
          <a:p>
            <a:r>
              <a:rPr lang="fr-FR"/>
              <a:t>J'aime les mathématiques parce que c'est amusant.</a:t>
            </a:r>
            <a:endParaRPr lang="en-GB" dirty="0"/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ACFC22CE-6FB9-4899-8E35-66A29D93D2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68680" y="1709928"/>
            <a:ext cx="3200748" cy="497580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r-FR" altLang="en-US">
                <a:solidFill>
                  <a:srgbClr val="222222"/>
                </a:solidFill>
              </a:rPr>
              <a:t>M</a:t>
            </a:r>
            <a:r>
              <a:rPr kumimoji="0" lang="fr-FR" altLang="en-US" b="0" i="0" u="none" strike="noStrike" cap="none" normalizeH="0" baseline="0">
                <a:ln>
                  <a:noFill/>
                </a:ln>
                <a:solidFill>
                  <a:srgbClr val="222222"/>
                </a:solidFill>
                <a:effectLst/>
              </a:rPr>
              <a:t>athématiques</a:t>
            </a:r>
            <a:r>
              <a:rPr kumimoji="0" lang="fr-FR" altLang="en-U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fr-FR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307576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20F497-8850-4A10-B125-FF067B3096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Art</a:t>
            </a:r>
            <a:endParaRPr lang="en-GB" dirty="0"/>
          </a:p>
        </p:txBody>
      </p:sp>
      <p:sp>
        <p:nvSpPr>
          <p:cNvPr id="19" name="Rectangle 2">
            <a:extLst>
              <a:ext uri="{FF2B5EF4-FFF2-40B4-BE49-F238E27FC236}">
                <a16:creationId xmlns:a16="http://schemas.microsoft.com/office/drawing/2014/main" id="{70FEEA96-9F11-4DED-A616-2EA92AEFC5EC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 bwMode="auto">
          <a:xfrm>
            <a:off x="868363" y="3230489"/>
            <a:ext cx="3024289" cy="1000274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en-US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J'aime l'art parce que je suis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en-US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bon en peinture</a:t>
            </a:r>
            <a:r>
              <a:rPr kumimoji="0" lang="fr-FR" altLang="en-US" sz="21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inherit"/>
                <a:cs typeface="Arial" panose="020B0604020202020204" pitchFamily="34" charset="0"/>
              </a:rPr>
              <a:t>.</a:t>
            </a:r>
            <a:endParaRPr kumimoji="0" lang="fr-FR" altLang="en-US" b="0" i="0" u="none" strike="noStrike" cap="none" normalizeH="0" baseline="0" dirty="0">
              <a:ln>
                <a:noFill/>
              </a:ln>
              <a:solidFill>
                <a:srgbClr val="222222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fr-FR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fr-FR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6" name="Content Placeholder 5" descr="A picture containing room&#10;&#10;Description automatically generated">
            <a:extLst>
              <a:ext uri="{FF2B5EF4-FFF2-40B4-BE49-F238E27FC236}">
                <a16:creationId xmlns:a16="http://schemas.microsoft.com/office/drawing/2014/main" id="{B4AC92C0-4178-44CF-89F1-3771A3A356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545394" y="1105948"/>
            <a:ext cx="4803405" cy="4627815"/>
          </a:xfrm>
        </p:spPr>
      </p:pic>
    </p:spTree>
    <p:extLst>
      <p:ext uri="{BB962C8B-B14F-4D97-AF65-F5344CB8AC3E}">
        <p14:creationId xmlns:p14="http://schemas.microsoft.com/office/powerpoint/2010/main" val="841739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5DACC5-B9EE-4A03-A1D6-BF40D37F0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l' anglais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7F0D5E8F-373B-45D5-8B6F-3B469772CB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810125" y="1243920"/>
            <a:ext cx="6388417" cy="4563156"/>
          </a:xfrm>
        </p:spPr>
      </p:pic>
      <p:sp>
        <p:nvSpPr>
          <p:cNvPr id="5" name="Rectangle 1">
            <a:extLst>
              <a:ext uri="{FF2B5EF4-FFF2-40B4-BE49-F238E27FC236}">
                <a16:creationId xmlns:a16="http://schemas.microsoft.com/office/drawing/2014/main" id="{B4C05EC1-B86C-4D60-BDA7-FE32932BB468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 bwMode="auto">
          <a:xfrm>
            <a:off x="868680" y="3229826"/>
            <a:ext cx="3036729" cy="528358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en-US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</a:rPr>
              <a:t>J'aime l'anglais parce que je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en-US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</a:rPr>
              <a:t>suis bon en écriture.</a:t>
            </a:r>
            <a:r>
              <a:rPr kumimoji="0" lang="fr-FR" altLang="en-US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6016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470D92-5B2D-486F-890F-944EB46EC0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Science</a:t>
            </a:r>
            <a:endParaRPr lang="en-GB" dirty="0"/>
          </a:p>
        </p:txBody>
      </p:sp>
      <p:pic>
        <p:nvPicPr>
          <p:cNvPr id="7" name="Content Placeholder 6" descr="A picture containing graphics, toy, food&#10;&#10;Description automatically generated">
            <a:extLst>
              <a:ext uri="{FF2B5EF4-FFF2-40B4-BE49-F238E27FC236}">
                <a16:creationId xmlns:a16="http://schemas.microsoft.com/office/drawing/2014/main" id="{B3065A85-54BF-4977-BAE6-240E4D7F69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730240" y="1158240"/>
            <a:ext cx="4648835" cy="4648835"/>
          </a:xfrm>
        </p:spPr>
      </p:pic>
      <p:sp>
        <p:nvSpPr>
          <p:cNvPr id="5" name="Rectangle 1">
            <a:extLst>
              <a:ext uri="{FF2B5EF4-FFF2-40B4-BE49-F238E27FC236}">
                <a16:creationId xmlns:a16="http://schemas.microsoft.com/office/drawing/2014/main" id="{D251D4DC-E68A-4F6E-BF71-6A1242F4A2C0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 bwMode="auto">
          <a:xfrm>
            <a:off x="868680" y="3419856"/>
            <a:ext cx="3304431" cy="954107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en-US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J'aime la science parce que les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en-US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cs typeface="Arial" panose="020B0604020202020204" pitchFamily="34" charset="0"/>
              </a:rPr>
              <a:t>expériences sont amusantes.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fr-FR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kumimoji="0" lang="fr-FR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2384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F1737A9E-A85D-4308-A650-7E899D8BBF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653756" y="1361694"/>
            <a:ext cx="6929120" cy="4330700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78F56B-8F0B-4F47-9C59-45EA6455F9C0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br>
              <a:rPr lang="fr-FR" dirty="0"/>
            </a:br>
            <a:r>
              <a:rPr lang="fr-FR" dirty="0"/>
              <a:t>Je n'aime pas le français car c'est dur.</a:t>
            </a:r>
            <a:endParaRPr lang="en-GB" dirty="0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4076E9A4-6DE2-45CB-96C3-CE3E03865F3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68680" y="1709928"/>
            <a:ext cx="1643463" cy="497580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r-FR" altLang="en-US" dirty="0">
                <a:solidFill>
                  <a:srgbClr val="222222"/>
                </a:solidFill>
              </a:rPr>
              <a:t>F</a:t>
            </a:r>
            <a:r>
              <a:rPr kumimoji="0" lang="fr-FR" altLang="en-US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</a:rPr>
              <a:t>rançais</a:t>
            </a:r>
            <a:r>
              <a:rPr kumimoji="0" lang="fr-FR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fr-FR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1740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0F1B522D-E738-4922-89E6-97C3F7B3DC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929422" y="1238434"/>
            <a:ext cx="6588167" cy="4381131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C6BEB5-8778-4F55-90FB-AF99D9309A41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fr-FR" dirty="0"/>
              <a:t>J'aime l'histoire parce que je trouve le passé intéressant.</a:t>
            </a:r>
            <a:endParaRPr lang="en-GB" dirty="0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D2A63F32-7F33-4AD6-8F81-753EE1CC2E9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68680" y="1709928"/>
            <a:ext cx="1553439" cy="497580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en-US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</a:rPr>
              <a:t>Histoire</a:t>
            </a:r>
            <a:r>
              <a:rPr kumimoji="0" lang="fr-FR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fr-FR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2953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AccentBoxVTI">
  <a:themeElements>
    <a:clrScheme name="AccentBoxVTI">
      <a:dk1>
        <a:srgbClr val="000000"/>
      </a:dk1>
      <a:lt1>
        <a:sysClr val="window" lastClr="FFFFFF"/>
      </a:lt1>
      <a:dk2>
        <a:srgbClr val="262626"/>
      </a:dk2>
      <a:lt2>
        <a:srgbClr val="FFFFFF"/>
      </a:lt2>
      <a:accent1>
        <a:srgbClr val="F5A700"/>
      </a:accent1>
      <a:accent2>
        <a:srgbClr val="00A5AB"/>
      </a:accent2>
      <a:accent3>
        <a:srgbClr val="09963B"/>
      </a:accent3>
      <a:accent4>
        <a:srgbClr val="E64823"/>
      </a:accent4>
      <a:accent5>
        <a:srgbClr val="9C6A6A"/>
      </a:accent5>
      <a:accent6>
        <a:srgbClr val="824F8C"/>
      </a:accent6>
      <a:hlink>
        <a:srgbClr val="2998E3"/>
      </a:hlink>
      <a:folHlink>
        <a:srgbClr val="7F723D"/>
      </a:folHlink>
    </a:clrScheme>
    <a:fontScheme name="Avenir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ccentBoxVTI" id="{9F778A78-DC9A-453A-A82D-A75CAD503E15}" vid="{EA961113-7CC4-4569-8A6A-7BC2C1E2F4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</TotalTime>
  <Words>83</Words>
  <Application>Microsoft Office PowerPoint</Application>
  <PresentationFormat>Widescreen</PresentationFormat>
  <Paragraphs>19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Avenir Next LT Pro</vt:lpstr>
      <vt:lpstr>Calibri</vt:lpstr>
      <vt:lpstr>inherit</vt:lpstr>
      <vt:lpstr>AccentBoxVTI</vt:lpstr>
      <vt:lpstr>French: School Subjects</vt:lpstr>
      <vt:lpstr>Mathématiques </vt:lpstr>
      <vt:lpstr>Art</vt:lpstr>
      <vt:lpstr>l' anglais</vt:lpstr>
      <vt:lpstr>Science</vt:lpstr>
      <vt:lpstr>Français </vt:lpstr>
      <vt:lpstr>Histoire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French: School Subjects</dc:title>
  <dc:creator>Rebecca Sadie Sanders</dc:creator>
  <cp:lastModifiedBy>Rebecca Sadie Sanders</cp:lastModifiedBy>
  <cp:revision>8</cp:revision>
  <dcterms:created xsi:type="dcterms:W3CDTF">2020-05-07T17:36:09Z</dcterms:created>
  <dcterms:modified xsi:type="dcterms:W3CDTF">2020-05-08T00:33:18Z</dcterms:modified>
</cp:coreProperties>
</file>