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av" ContentType="audio/x-wav"/>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sldIdLst>
    <p:sldId id="256" r:id="rId2"/>
    <p:sldId id="260" r:id="rId3"/>
    <p:sldId id="261" r:id="rId4"/>
    <p:sldId id="262" r:id="rId5"/>
    <p:sldId id="263" r:id="rId6"/>
    <p:sldId id="264" r:id="rId7"/>
    <p:sldId id="265"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00"/>
    <a:srgbClr val="66FF33"/>
    <a:srgbClr val="F7F216"/>
    <a:srgbClr val="00FFFF"/>
    <a:srgbClr val="FFFF66"/>
    <a:srgbClr val="3333FF"/>
    <a:srgbClr val="FFFFFF"/>
    <a:srgbClr val="66FFCC"/>
    <a:srgbClr val="CCFF66"/>
    <a:srgbClr val="EB980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3135" autoAdjust="0"/>
  </p:normalViewPr>
  <p:slideViewPr>
    <p:cSldViewPr snapToGrid="0">
      <p:cViewPr varScale="1">
        <p:scale>
          <a:sx n="67" d="100"/>
          <a:sy n="67" d="100"/>
        </p:scale>
        <p:origin x="85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9220CD4-5D95-430E-9B7C-1680718C07E7}" type="datetimeFigureOut">
              <a:rPr lang="en-GB" smtClean="0"/>
              <a:t>13/04/2020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8F79900-6BDB-4F2A-A706-E51B31E4EE36}" type="slidenum">
              <a:rPr lang="en-GB" smtClean="0"/>
              <a:t>‹#›</a:t>
            </a:fld>
            <a:endParaRPr lang="en-GB"/>
          </a:p>
        </p:txBody>
      </p:sp>
    </p:spTree>
    <p:extLst>
      <p:ext uri="{BB962C8B-B14F-4D97-AF65-F5344CB8AC3E}">
        <p14:creationId xmlns:p14="http://schemas.microsoft.com/office/powerpoint/2010/main" val="20801292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8F79900-6BDB-4F2A-A706-E51B31E4EE36}" type="slidenum">
              <a:rPr lang="en-GB" smtClean="0"/>
              <a:t>2</a:t>
            </a:fld>
            <a:endParaRPr lang="en-GB"/>
          </a:p>
        </p:txBody>
      </p:sp>
    </p:spTree>
    <p:extLst>
      <p:ext uri="{BB962C8B-B14F-4D97-AF65-F5344CB8AC3E}">
        <p14:creationId xmlns:p14="http://schemas.microsoft.com/office/powerpoint/2010/main" val="2264530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8F79900-6BDB-4F2A-A706-E51B31E4EE36}" type="slidenum">
              <a:rPr lang="en-GB" smtClean="0"/>
              <a:t>6</a:t>
            </a:fld>
            <a:endParaRPr lang="en-GB"/>
          </a:p>
        </p:txBody>
      </p:sp>
    </p:spTree>
    <p:extLst>
      <p:ext uri="{BB962C8B-B14F-4D97-AF65-F5344CB8AC3E}">
        <p14:creationId xmlns:p14="http://schemas.microsoft.com/office/powerpoint/2010/main" val="38586055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0698C3-7885-4A13-9A8D-2F833BD7672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57CC19D-A0AF-4AAF-9A93-66D353751E5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DF37240-3A19-4C93-9741-D65957D862D1}"/>
              </a:ext>
            </a:extLst>
          </p:cNvPr>
          <p:cNvSpPr>
            <a:spLocks noGrp="1"/>
          </p:cNvSpPr>
          <p:nvPr>
            <p:ph type="dt" sz="half" idx="10"/>
          </p:nvPr>
        </p:nvSpPr>
        <p:spPr/>
        <p:txBody>
          <a:bodyPr/>
          <a:lstStyle/>
          <a:p>
            <a:fld id="{754396A9-AAF5-4E12-BF9E-5DE7766FD5E8}" type="datetimeFigureOut">
              <a:rPr lang="en-GB" smtClean="0"/>
              <a:t>13/04/2020</a:t>
            </a:fld>
            <a:endParaRPr lang="en-GB"/>
          </a:p>
        </p:txBody>
      </p:sp>
      <p:sp>
        <p:nvSpPr>
          <p:cNvPr id="5" name="Footer Placeholder 4">
            <a:extLst>
              <a:ext uri="{FF2B5EF4-FFF2-40B4-BE49-F238E27FC236}">
                <a16:creationId xmlns:a16="http://schemas.microsoft.com/office/drawing/2014/main" id="{6D6F249E-FA6C-4FDC-B3FB-F3CB16FE7A8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716050-4755-4745-B4A3-083126469DD7}"/>
              </a:ext>
            </a:extLst>
          </p:cNvPr>
          <p:cNvSpPr>
            <a:spLocks noGrp="1"/>
          </p:cNvSpPr>
          <p:nvPr>
            <p:ph type="sldNum" sz="quarter" idx="12"/>
          </p:nvPr>
        </p:nvSpPr>
        <p:spPr/>
        <p:txBody>
          <a:bodyPr/>
          <a:lstStyle/>
          <a:p>
            <a:fld id="{FE5699EF-5399-43FA-A789-3EFBBC384105}" type="slidenum">
              <a:rPr lang="en-GB" smtClean="0"/>
              <a:t>‹#›</a:t>
            </a:fld>
            <a:endParaRPr lang="en-GB"/>
          </a:p>
        </p:txBody>
      </p:sp>
    </p:spTree>
    <p:extLst>
      <p:ext uri="{BB962C8B-B14F-4D97-AF65-F5344CB8AC3E}">
        <p14:creationId xmlns:p14="http://schemas.microsoft.com/office/powerpoint/2010/main" val="5535582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6CFEEA-F98B-49B9-ABA3-835EBB37CE8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EA32420-ED78-4F30-9976-B7CC677A850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B5AE589-E66C-4A8B-A0A1-79FED5A06858}"/>
              </a:ext>
            </a:extLst>
          </p:cNvPr>
          <p:cNvSpPr>
            <a:spLocks noGrp="1"/>
          </p:cNvSpPr>
          <p:nvPr>
            <p:ph type="dt" sz="half" idx="10"/>
          </p:nvPr>
        </p:nvSpPr>
        <p:spPr/>
        <p:txBody>
          <a:bodyPr/>
          <a:lstStyle/>
          <a:p>
            <a:fld id="{754396A9-AAF5-4E12-BF9E-5DE7766FD5E8}" type="datetimeFigureOut">
              <a:rPr lang="en-GB" smtClean="0"/>
              <a:t>13/04/2020</a:t>
            </a:fld>
            <a:endParaRPr lang="en-GB"/>
          </a:p>
        </p:txBody>
      </p:sp>
      <p:sp>
        <p:nvSpPr>
          <p:cNvPr id="5" name="Footer Placeholder 4">
            <a:extLst>
              <a:ext uri="{FF2B5EF4-FFF2-40B4-BE49-F238E27FC236}">
                <a16:creationId xmlns:a16="http://schemas.microsoft.com/office/drawing/2014/main" id="{D4C1D234-9DAA-48A8-ACEF-0536563019D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BAAD8EF-A3BE-4AC2-A49D-7B6CA011D511}"/>
              </a:ext>
            </a:extLst>
          </p:cNvPr>
          <p:cNvSpPr>
            <a:spLocks noGrp="1"/>
          </p:cNvSpPr>
          <p:nvPr>
            <p:ph type="sldNum" sz="quarter" idx="12"/>
          </p:nvPr>
        </p:nvSpPr>
        <p:spPr/>
        <p:txBody>
          <a:bodyPr/>
          <a:lstStyle/>
          <a:p>
            <a:fld id="{FE5699EF-5399-43FA-A789-3EFBBC384105}" type="slidenum">
              <a:rPr lang="en-GB" smtClean="0"/>
              <a:t>‹#›</a:t>
            </a:fld>
            <a:endParaRPr lang="en-GB"/>
          </a:p>
        </p:txBody>
      </p:sp>
    </p:spTree>
    <p:extLst>
      <p:ext uri="{BB962C8B-B14F-4D97-AF65-F5344CB8AC3E}">
        <p14:creationId xmlns:p14="http://schemas.microsoft.com/office/powerpoint/2010/main" val="32795064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6C3E05-7DF4-46FA-AEA5-08A72678CAC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90E25B1-AA54-422B-8973-39F9587AE24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3D72C42-190D-4012-8E15-0B67BC0C22B8}"/>
              </a:ext>
            </a:extLst>
          </p:cNvPr>
          <p:cNvSpPr>
            <a:spLocks noGrp="1"/>
          </p:cNvSpPr>
          <p:nvPr>
            <p:ph type="dt" sz="half" idx="10"/>
          </p:nvPr>
        </p:nvSpPr>
        <p:spPr/>
        <p:txBody>
          <a:bodyPr/>
          <a:lstStyle/>
          <a:p>
            <a:fld id="{754396A9-AAF5-4E12-BF9E-5DE7766FD5E8}" type="datetimeFigureOut">
              <a:rPr lang="en-GB" smtClean="0"/>
              <a:t>13/04/2020</a:t>
            </a:fld>
            <a:endParaRPr lang="en-GB"/>
          </a:p>
        </p:txBody>
      </p:sp>
      <p:sp>
        <p:nvSpPr>
          <p:cNvPr id="5" name="Footer Placeholder 4">
            <a:extLst>
              <a:ext uri="{FF2B5EF4-FFF2-40B4-BE49-F238E27FC236}">
                <a16:creationId xmlns:a16="http://schemas.microsoft.com/office/drawing/2014/main" id="{6379CA04-3BE3-4838-B8BF-1C572AB5DAB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C49B6AA-3355-42A6-9180-2FA2632B741F}"/>
              </a:ext>
            </a:extLst>
          </p:cNvPr>
          <p:cNvSpPr>
            <a:spLocks noGrp="1"/>
          </p:cNvSpPr>
          <p:nvPr>
            <p:ph type="sldNum" sz="quarter" idx="12"/>
          </p:nvPr>
        </p:nvSpPr>
        <p:spPr/>
        <p:txBody>
          <a:bodyPr/>
          <a:lstStyle/>
          <a:p>
            <a:fld id="{FE5699EF-5399-43FA-A789-3EFBBC384105}" type="slidenum">
              <a:rPr lang="en-GB" smtClean="0"/>
              <a:t>‹#›</a:t>
            </a:fld>
            <a:endParaRPr lang="en-GB"/>
          </a:p>
        </p:txBody>
      </p:sp>
    </p:spTree>
    <p:extLst>
      <p:ext uri="{BB962C8B-B14F-4D97-AF65-F5344CB8AC3E}">
        <p14:creationId xmlns:p14="http://schemas.microsoft.com/office/powerpoint/2010/main" val="3321142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1265BB-205A-4DCE-AC5F-5E5C244B37B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4B76825-BAF7-4B0C-8412-E423C5BB935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EE677ED-4336-4D87-9684-AD582210A53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59EFEB1-FBD4-47BE-9C8A-C21C1E751E15}"/>
              </a:ext>
            </a:extLst>
          </p:cNvPr>
          <p:cNvSpPr>
            <a:spLocks noGrp="1"/>
          </p:cNvSpPr>
          <p:nvPr>
            <p:ph type="dt" sz="half" idx="10"/>
          </p:nvPr>
        </p:nvSpPr>
        <p:spPr/>
        <p:txBody>
          <a:bodyPr/>
          <a:lstStyle/>
          <a:p>
            <a:fld id="{754396A9-AAF5-4E12-BF9E-5DE7766FD5E8}" type="datetimeFigureOut">
              <a:rPr lang="en-GB" smtClean="0"/>
              <a:t>13/04/2020</a:t>
            </a:fld>
            <a:endParaRPr lang="en-GB"/>
          </a:p>
        </p:txBody>
      </p:sp>
      <p:sp>
        <p:nvSpPr>
          <p:cNvPr id="6" name="Footer Placeholder 5">
            <a:extLst>
              <a:ext uri="{FF2B5EF4-FFF2-40B4-BE49-F238E27FC236}">
                <a16:creationId xmlns:a16="http://schemas.microsoft.com/office/drawing/2014/main" id="{3A6D196A-C0AD-49C9-868A-5F1CC6A1DE9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F2183DE-BFA6-4C45-8275-E09C78FFC721}"/>
              </a:ext>
            </a:extLst>
          </p:cNvPr>
          <p:cNvSpPr>
            <a:spLocks noGrp="1"/>
          </p:cNvSpPr>
          <p:nvPr>
            <p:ph type="sldNum" sz="quarter" idx="12"/>
          </p:nvPr>
        </p:nvSpPr>
        <p:spPr/>
        <p:txBody>
          <a:bodyPr/>
          <a:lstStyle/>
          <a:p>
            <a:fld id="{FE5699EF-5399-43FA-A789-3EFBBC384105}" type="slidenum">
              <a:rPr lang="en-GB" smtClean="0"/>
              <a:t>‹#›</a:t>
            </a:fld>
            <a:endParaRPr lang="en-GB"/>
          </a:p>
        </p:txBody>
      </p:sp>
    </p:spTree>
    <p:extLst>
      <p:ext uri="{BB962C8B-B14F-4D97-AF65-F5344CB8AC3E}">
        <p14:creationId xmlns:p14="http://schemas.microsoft.com/office/powerpoint/2010/main" val="18888415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F2D9EA-5EB8-4253-98F9-F1851929195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C8AD2BA-264D-4689-8D04-37F365DFD82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B53DB62-B2B7-45B7-A495-FB81887093C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1ADEF21-44EA-4010-A9D7-74F3C7FF267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88927E5-307B-4477-B310-57C24DA9F01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9BEAEE0-BE8F-4F87-B0C7-96D54D87FADA}"/>
              </a:ext>
            </a:extLst>
          </p:cNvPr>
          <p:cNvSpPr>
            <a:spLocks noGrp="1"/>
          </p:cNvSpPr>
          <p:nvPr>
            <p:ph type="dt" sz="half" idx="10"/>
          </p:nvPr>
        </p:nvSpPr>
        <p:spPr/>
        <p:txBody>
          <a:bodyPr/>
          <a:lstStyle/>
          <a:p>
            <a:fld id="{754396A9-AAF5-4E12-BF9E-5DE7766FD5E8}" type="datetimeFigureOut">
              <a:rPr lang="en-GB" smtClean="0"/>
              <a:t>13/04/2020</a:t>
            </a:fld>
            <a:endParaRPr lang="en-GB"/>
          </a:p>
        </p:txBody>
      </p:sp>
      <p:sp>
        <p:nvSpPr>
          <p:cNvPr id="8" name="Footer Placeholder 7">
            <a:extLst>
              <a:ext uri="{FF2B5EF4-FFF2-40B4-BE49-F238E27FC236}">
                <a16:creationId xmlns:a16="http://schemas.microsoft.com/office/drawing/2014/main" id="{469A924F-9884-44E9-A8CE-1046DB47756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9134269-7064-44E7-BCD1-B7BEDE2AD388}"/>
              </a:ext>
            </a:extLst>
          </p:cNvPr>
          <p:cNvSpPr>
            <a:spLocks noGrp="1"/>
          </p:cNvSpPr>
          <p:nvPr>
            <p:ph type="sldNum" sz="quarter" idx="12"/>
          </p:nvPr>
        </p:nvSpPr>
        <p:spPr/>
        <p:txBody>
          <a:bodyPr/>
          <a:lstStyle/>
          <a:p>
            <a:fld id="{FE5699EF-5399-43FA-A789-3EFBBC384105}" type="slidenum">
              <a:rPr lang="en-GB" smtClean="0"/>
              <a:t>‹#›</a:t>
            </a:fld>
            <a:endParaRPr lang="en-GB"/>
          </a:p>
        </p:txBody>
      </p:sp>
    </p:spTree>
    <p:extLst>
      <p:ext uri="{BB962C8B-B14F-4D97-AF65-F5344CB8AC3E}">
        <p14:creationId xmlns:p14="http://schemas.microsoft.com/office/powerpoint/2010/main" val="23877103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30C443-6822-4F72-A0D6-1AEE9BB5BEF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C214E74-D0B9-4236-ABE4-65C8C5A76A35}"/>
              </a:ext>
            </a:extLst>
          </p:cNvPr>
          <p:cNvSpPr>
            <a:spLocks noGrp="1"/>
          </p:cNvSpPr>
          <p:nvPr>
            <p:ph type="dt" sz="half" idx="10"/>
          </p:nvPr>
        </p:nvSpPr>
        <p:spPr/>
        <p:txBody>
          <a:bodyPr/>
          <a:lstStyle/>
          <a:p>
            <a:fld id="{754396A9-AAF5-4E12-BF9E-5DE7766FD5E8}" type="datetimeFigureOut">
              <a:rPr lang="en-GB" smtClean="0"/>
              <a:t>13/04/2020</a:t>
            </a:fld>
            <a:endParaRPr lang="en-GB"/>
          </a:p>
        </p:txBody>
      </p:sp>
      <p:sp>
        <p:nvSpPr>
          <p:cNvPr id="4" name="Footer Placeholder 3">
            <a:extLst>
              <a:ext uri="{FF2B5EF4-FFF2-40B4-BE49-F238E27FC236}">
                <a16:creationId xmlns:a16="http://schemas.microsoft.com/office/drawing/2014/main" id="{3E91A545-A35E-475A-A35E-F71B6B1260D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AE009EA-EEB4-4C4B-BF3E-D0C4F9EC27BE}"/>
              </a:ext>
            </a:extLst>
          </p:cNvPr>
          <p:cNvSpPr>
            <a:spLocks noGrp="1"/>
          </p:cNvSpPr>
          <p:nvPr>
            <p:ph type="sldNum" sz="quarter" idx="12"/>
          </p:nvPr>
        </p:nvSpPr>
        <p:spPr/>
        <p:txBody>
          <a:bodyPr/>
          <a:lstStyle/>
          <a:p>
            <a:fld id="{FE5699EF-5399-43FA-A789-3EFBBC384105}" type="slidenum">
              <a:rPr lang="en-GB" smtClean="0"/>
              <a:t>‹#›</a:t>
            </a:fld>
            <a:endParaRPr lang="en-GB"/>
          </a:p>
        </p:txBody>
      </p:sp>
    </p:spTree>
    <p:extLst>
      <p:ext uri="{BB962C8B-B14F-4D97-AF65-F5344CB8AC3E}">
        <p14:creationId xmlns:p14="http://schemas.microsoft.com/office/powerpoint/2010/main" val="861507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DB78785-0FDE-46A3-874E-3D2C05A1988D}"/>
              </a:ext>
            </a:extLst>
          </p:cNvPr>
          <p:cNvSpPr>
            <a:spLocks noGrp="1"/>
          </p:cNvSpPr>
          <p:nvPr>
            <p:ph type="dt" sz="half" idx="10"/>
          </p:nvPr>
        </p:nvSpPr>
        <p:spPr/>
        <p:txBody>
          <a:bodyPr/>
          <a:lstStyle/>
          <a:p>
            <a:fld id="{754396A9-AAF5-4E12-BF9E-5DE7766FD5E8}" type="datetimeFigureOut">
              <a:rPr lang="en-GB" smtClean="0"/>
              <a:t>13/04/2020</a:t>
            </a:fld>
            <a:endParaRPr lang="en-GB"/>
          </a:p>
        </p:txBody>
      </p:sp>
      <p:sp>
        <p:nvSpPr>
          <p:cNvPr id="3" name="Footer Placeholder 2">
            <a:extLst>
              <a:ext uri="{FF2B5EF4-FFF2-40B4-BE49-F238E27FC236}">
                <a16:creationId xmlns:a16="http://schemas.microsoft.com/office/drawing/2014/main" id="{5F6524AA-4E7D-4F86-A0C5-4B8E373A798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D9BBA8A-03D2-4A29-9E55-A0D4CD882D17}"/>
              </a:ext>
            </a:extLst>
          </p:cNvPr>
          <p:cNvSpPr>
            <a:spLocks noGrp="1"/>
          </p:cNvSpPr>
          <p:nvPr>
            <p:ph type="sldNum" sz="quarter" idx="12"/>
          </p:nvPr>
        </p:nvSpPr>
        <p:spPr/>
        <p:txBody>
          <a:bodyPr/>
          <a:lstStyle/>
          <a:p>
            <a:fld id="{FE5699EF-5399-43FA-A789-3EFBBC384105}" type="slidenum">
              <a:rPr lang="en-GB" smtClean="0"/>
              <a:t>‹#›</a:t>
            </a:fld>
            <a:endParaRPr lang="en-GB"/>
          </a:p>
        </p:txBody>
      </p:sp>
    </p:spTree>
    <p:extLst>
      <p:ext uri="{BB962C8B-B14F-4D97-AF65-F5344CB8AC3E}">
        <p14:creationId xmlns:p14="http://schemas.microsoft.com/office/powerpoint/2010/main" val="42159264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26F136-FB64-4E9F-B43F-D43B91EF5CE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A1120F3-B9F6-4EC3-80D2-B5E2E60649F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9919584-ACD4-4EBD-BBE4-6CE2877E961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624C1ED-AED6-4B42-9073-68F90ABBFAE1}"/>
              </a:ext>
            </a:extLst>
          </p:cNvPr>
          <p:cNvSpPr>
            <a:spLocks noGrp="1"/>
          </p:cNvSpPr>
          <p:nvPr>
            <p:ph type="dt" sz="half" idx="10"/>
          </p:nvPr>
        </p:nvSpPr>
        <p:spPr/>
        <p:txBody>
          <a:bodyPr/>
          <a:lstStyle/>
          <a:p>
            <a:fld id="{754396A9-AAF5-4E12-BF9E-5DE7766FD5E8}" type="datetimeFigureOut">
              <a:rPr lang="en-GB" smtClean="0"/>
              <a:t>13/04/2020</a:t>
            </a:fld>
            <a:endParaRPr lang="en-GB"/>
          </a:p>
        </p:txBody>
      </p:sp>
      <p:sp>
        <p:nvSpPr>
          <p:cNvPr id="6" name="Footer Placeholder 5">
            <a:extLst>
              <a:ext uri="{FF2B5EF4-FFF2-40B4-BE49-F238E27FC236}">
                <a16:creationId xmlns:a16="http://schemas.microsoft.com/office/drawing/2014/main" id="{8F89E7FE-4CDA-430E-96BB-0FDF211A018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5656C6C-46ED-41B0-902C-02650748105E}"/>
              </a:ext>
            </a:extLst>
          </p:cNvPr>
          <p:cNvSpPr>
            <a:spLocks noGrp="1"/>
          </p:cNvSpPr>
          <p:nvPr>
            <p:ph type="sldNum" sz="quarter" idx="12"/>
          </p:nvPr>
        </p:nvSpPr>
        <p:spPr/>
        <p:txBody>
          <a:bodyPr/>
          <a:lstStyle/>
          <a:p>
            <a:fld id="{FE5699EF-5399-43FA-A789-3EFBBC384105}" type="slidenum">
              <a:rPr lang="en-GB" smtClean="0"/>
              <a:t>‹#›</a:t>
            </a:fld>
            <a:endParaRPr lang="en-GB"/>
          </a:p>
        </p:txBody>
      </p:sp>
    </p:spTree>
    <p:extLst>
      <p:ext uri="{BB962C8B-B14F-4D97-AF65-F5344CB8AC3E}">
        <p14:creationId xmlns:p14="http://schemas.microsoft.com/office/powerpoint/2010/main" val="3785280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34FF6-249B-4D39-A78F-434A9387870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0E7502C-5946-4242-B75B-38AD36768F3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D1FA133-CD6D-4406-8916-976385B8FA2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32FF70B-0021-407F-B11B-6A4576DC88E1}"/>
              </a:ext>
            </a:extLst>
          </p:cNvPr>
          <p:cNvSpPr>
            <a:spLocks noGrp="1"/>
          </p:cNvSpPr>
          <p:nvPr>
            <p:ph type="dt" sz="half" idx="10"/>
          </p:nvPr>
        </p:nvSpPr>
        <p:spPr/>
        <p:txBody>
          <a:bodyPr/>
          <a:lstStyle/>
          <a:p>
            <a:fld id="{754396A9-AAF5-4E12-BF9E-5DE7766FD5E8}" type="datetimeFigureOut">
              <a:rPr lang="en-GB" smtClean="0"/>
              <a:t>13/04/2020</a:t>
            </a:fld>
            <a:endParaRPr lang="en-GB"/>
          </a:p>
        </p:txBody>
      </p:sp>
      <p:sp>
        <p:nvSpPr>
          <p:cNvPr id="6" name="Footer Placeholder 5">
            <a:extLst>
              <a:ext uri="{FF2B5EF4-FFF2-40B4-BE49-F238E27FC236}">
                <a16:creationId xmlns:a16="http://schemas.microsoft.com/office/drawing/2014/main" id="{3FE0768B-6548-4AB0-8D05-E8C1AE69687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1955E11-33AE-4885-B732-5816020F1CD0}"/>
              </a:ext>
            </a:extLst>
          </p:cNvPr>
          <p:cNvSpPr>
            <a:spLocks noGrp="1"/>
          </p:cNvSpPr>
          <p:nvPr>
            <p:ph type="sldNum" sz="quarter" idx="12"/>
          </p:nvPr>
        </p:nvSpPr>
        <p:spPr/>
        <p:txBody>
          <a:bodyPr/>
          <a:lstStyle/>
          <a:p>
            <a:fld id="{FE5699EF-5399-43FA-A789-3EFBBC384105}" type="slidenum">
              <a:rPr lang="en-GB" smtClean="0"/>
              <a:t>‹#›</a:t>
            </a:fld>
            <a:endParaRPr lang="en-GB"/>
          </a:p>
        </p:txBody>
      </p:sp>
    </p:spTree>
    <p:extLst>
      <p:ext uri="{BB962C8B-B14F-4D97-AF65-F5344CB8AC3E}">
        <p14:creationId xmlns:p14="http://schemas.microsoft.com/office/powerpoint/2010/main" val="20975310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EFF4AB-6C29-4168-9DA3-9680404727F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FF514BD-6789-43C7-9811-3A2B20DF06D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2A0F9F2-9A7E-4FA4-9EB2-ACE1F651BFD6}"/>
              </a:ext>
            </a:extLst>
          </p:cNvPr>
          <p:cNvSpPr>
            <a:spLocks noGrp="1"/>
          </p:cNvSpPr>
          <p:nvPr>
            <p:ph type="dt" sz="half" idx="10"/>
          </p:nvPr>
        </p:nvSpPr>
        <p:spPr/>
        <p:txBody>
          <a:bodyPr/>
          <a:lstStyle/>
          <a:p>
            <a:fld id="{754396A9-AAF5-4E12-BF9E-5DE7766FD5E8}" type="datetimeFigureOut">
              <a:rPr lang="en-GB" smtClean="0"/>
              <a:t>13/04/2020</a:t>
            </a:fld>
            <a:endParaRPr lang="en-GB"/>
          </a:p>
        </p:txBody>
      </p:sp>
      <p:sp>
        <p:nvSpPr>
          <p:cNvPr id="5" name="Footer Placeholder 4">
            <a:extLst>
              <a:ext uri="{FF2B5EF4-FFF2-40B4-BE49-F238E27FC236}">
                <a16:creationId xmlns:a16="http://schemas.microsoft.com/office/drawing/2014/main" id="{4A7C40BA-7BAD-44FD-BE64-AAADAB3AF2C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E7E13A-1E8A-4AD1-B5AA-A940CB577FA4}"/>
              </a:ext>
            </a:extLst>
          </p:cNvPr>
          <p:cNvSpPr>
            <a:spLocks noGrp="1"/>
          </p:cNvSpPr>
          <p:nvPr>
            <p:ph type="sldNum" sz="quarter" idx="12"/>
          </p:nvPr>
        </p:nvSpPr>
        <p:spPr/>
        <p:txBody>
          <a:bodyPr/>
          <a:lstStyle/>
          <a:p>
            <a:fld id="{FE5699EF-5399-43FA-A789-3EFBBC384105}" type="slidenum">
              <a:rPr lang="en-GB" smtClean="0"/>
              <a:t>‹#›</a:t>
            </a:fld>
            <a:endParaRPr lang="en-GB"/>
          </a:p>
        </p:txBody>
      </p:sp>
    </p:spTree>
    <p:extLst>
      <p:ext uri="{BB962C8B-B14F-4D97-AF65-F5344CB8AC3E}">
        <p14:creationId xmlns:p14="http://schemas.microsoft.com/office/powerpoint/2010/main" val="4203129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0BFAF9E-D066-4A3B-892F-B24C989F138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949AEAF-90AC-4A26-81EF-ACA838B451B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39D8EE7-4781-4EFE-A236-8264750BB4EB}"/>
              </a:ext>
            </a:extLst>
          </p:cNvPr>
          <p:cNvSpPr>
            <a:spLocks noGrp="1"/>
          </p:cNvSpPr>
          <p:nvPr>
            <p:ph type="dt" sz="half" idx="10"/>
          </p:nvPr>
        </p:nvSpPr>
        <p:spPr/>
        <p:txBody>
          <a:bodyPr/>
          <a:lstStyle/>
          <a:p>
            <a:fld id="{754396A9-AAF5-4E12-BF9E-5DE7766FD5E8}" type="datetimeFigureOut">
              <a:rPr lang="en-GB" smtClean="0"/>
              <a:t>13/04/2020</a:t>
            </a:fld>
            <a:endParaRPr lang="en-GB"/>
          </a:p>
        </p:txBody>
      </p:sp>
      <p:sp>
        <p:nvSpPr>
          <p:cNvPr id="5" name="Footer Placeholder 4">
            <a:extLst>
              <a:ext uri="{FF2B5EF4-FFF2-40B4-BE49-F238E27FC236}">
                <a16:creationId xmlns:a16="http://schemas.microsoft.com/office/drawing/2014/main" id="{E58D31C2-213E-4DD2-8EDA-5B8266A5E26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84090E2-C82A-4B0D-A2BD-1675DD06EFB9}"/>
              </a:ext>
            </a:extLst>
          </p:cNvPr>
          <p:cNvSpPr>
            <a:spLocks noGrp="1"/>
          </p:cNvSpPr>
          <p:nvPr>
            <p:ph type="sldNum" sz="quarter" idx="12"/>
          </p:nvPr>
        </p:nvSpPr>
        <p:spPr/>
        <p:txBody>
          <a:bodyPr/>
          <a:lstStyle/>
          <a:p>
            <a:fld id="{FE5699EF-5399-43FA-A789-3EFBBC384105}" type="slidenum">
              <a:rPr lang="en-GB" smtClean="0"/>
              <a:t>‹#›</a:t>
            </a:fld>
            <a:endParaRPr lang="en-GB"/>
          </a:p>
        </p:txBody>
      </p:sp>
    </p:spTree>
    <p:extLst>
      <p:ext uri="{BB962C8B-B14F-4D97-AF65-F5344CB8AC3E}">
        <p14:creationId xmlns:p14="http://schemas.microsoft.com/office/powerpoint/2010/main" val="17485844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0B0F0"/>
            </a:gs>
            <a:gs pos="55000">
              <a:srgbClr val="00FF00"/>
            </a:gs>
            <a:gs pos="100000">
              <a:srgbClr val="00FF00"/>
            </a:gs>
          </a:gsLst>
          <a:lin ang="162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BA694C-4CCF-4F5C-B0D6-7C769E9179E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5F38F85-0928-4138-B7D3-30ECB6EA2DE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30A36EB-2F1C-4E49-B320-4A8510817F5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4396A9-AAF5-4E12-BF9E-5DE7766FD5E8}" type="datetimeFigureOut">
              <a:rPr lang="en-GB" smtClean="0"/>
              <a:t>13/04/2020</a:t>
            </a:fld>
            <a:endParaRPr lang="en-GB"/>
          </a:p>
        </p:txBody>
      </p:sp>
      <p:sp>
        <p:nvSpPr>
          <p:cNvPr id="5" name="Footer Placeholder 4">
            <a:extLst>
              <a:ext uri="{FF2B5EF4-FFF2-40B4-BE49-F238E27FC236}">
                <a16:creationId xmlns:a16="http://schemas.microsoft.com/office/drawing/2014/main" id="{684F805E-2E26-4E36-94A0-0023D87653C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F6F060C-2DBE-4324-82D6-F8FF1FE1405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E5699EF-5399-43FA-A789-3EFBBC384105}" type="slidenum">
              <a:rPr lang="en-GB" smtClean="0"/>
              <a:t>‹#›</a:t>
            </a:fld>
            <a:endParaRPr lang="en-GB"/>
          </a:p>
        </p:txBody>
      </p:sp>
    </p:spTree>
    <p:extLst>
      <p:ext uri="{BB962C8B-B14F-4D97-AF65-F5344CB8AC3E}">
        <p14:creationId xmlns:p14="http://schemas.microsoft.com/office/powerpoint/2010/main" val="3707736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8" Type="http://schemas.openxmlformats.org/officeDocument/2006/relationships/hyperlink" Target="https://www.mapsofworld.com/world-maps/world-population-map.html" TargetMode="External"/><Relationship Id="rId3" Type="http://schemas.openxmlformats.org/officeDocument/2006/relationships/hyperlink" Target="https://www.mapsofworld.com/map-of-countries.html" TargetMode="External"/><Relationship Id="rId7" Type="http://schemas.openxmlformats.org/officeDocument/2006/relationships/hyperlink" Target="https://www.mapsofworld.com/world-facts-trivia.html" TargetMode="External"/><Relationship Id="rId2" Type="http://schemas.openxmlformats.org/officeDocument/2006/relationships/hyperlink" Target="https://www.mapsofworld.com/world-ocean-map.htm" TargetMode="External"/><Relationship Id="rId1" Type="http://schemas.openxmlformats.org/officeDocument/2006/relationships/slideLayout" Target="../slideLayouts/slideLayout2.xml"/><Relationship Id="rId6" Type="http://schemas.openxmlformats.org/officeDocument/2006/relationships/image" Target="../media/image5.jpg"/><Relationship Id="rId5" Type="http://schemas.openxmlformats.org/officeDocument/2006/relationships/hyperlink" Target="https://www.mapsofworld.com/thematic-maps/countries-by-highest-points.html#highest-point-list" TargetMode="External"/><Relationship Id="rId4" Type="http://schemas.openxmlformats.org/officeDocument/2006/relationships/hyperlink" Target="https://www.mapsofworld.com/thematic-maps/surface-area-map.html" TargetMode="External"/><Relationship Id="rId9" Type="http://schemas.openxmlformats.org/officeDocument/2006/relationships/hyperlink" Target="https://www.mapsofworld.com/travel/destinations/dead-sea"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14.png"/><Relationship Id="rId13" Type="http://schemas.openxmlformats.org/officeDocument/2006/relationships/image" Target="../media/image19.svg"/><Relationship Id="rId3" Type="http://schemas.openxmlformats.org/officeDocument/2006/relationships/image" Target="../media/image9.svg"/><Relationship Id="rId7" Type="http://schemas.openxmlformats.org/officeDocument/2006/relationships/image" Target="../media/image13.svg"/><Relationship Id="rId12"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12.png"/><Relationship Id="rId11" Type="http://schemas.openxmlformats.org/officeDocument/2006/relationships/image" Target="../media/image17.svg"/><Relationship Id="rId5" Type="http://schemas.openxmlformats.org/officeDocument/2006/relationships/image" Target="../media/image11.svg"/><Relationship Id="rId10" Type="http://schemas.openxmlformats.org/officeDocument/2006/relationships/image" Target="../media/image16.png"/><Relationship Id="rId4" Type="http://schemas.openxmlformats.org/officeDocument/2006/relationships/image" Target="../media/image10.png"/><Relationship Id="rId9"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310FA2-89E8-437C-AA67-72DFE65493F2}"/>
              </a:ext>
            </a:extLst>
          </p:cNvPr>
          <p:cNvSpPr>
            <a:spLocks noGrp="1"/>
          </p:cNvSpPr>
          <p:nvPr>
            <p:ph type="ctrTitle"/>
          </p:nvPr>
        </p:nvSpPr>
        <p:spPr>
          <a:xfrm>
            <a:off x="0" y="-269806"/>
            <a:ext cx="6957392" cy="1909763"/>
          </a:xfrm>
        </p:spPr>
        <p:txBody>
          <a:bodyPr>
            <a:noAutofit/>
          </a:bodyPr>
          <a:lstStyle/>
          <a:p>
            <a:pPr algn="l"/>
            <a:r>
              <a:rPr lang="en-GB" sz="8800" u="sng" dirty="0">
                <a:solidFill>
                  <a:schemeClr val="tx2">
                    <a:lumMod val="50000"/>
                  </a:schemeClr>
                </a:solidFill>
                <a:latin typeface="MV Boli" panose="02000500030200090000" pitchFamily="2" charset="0"/>
                <a:cs typeface="MV Boli" panose="02000500030200090000" pitchFamily="2" charset="0"/>
              </a:rPr>
              <a:t>Geography</a:t>
            </a:r>
          </a:p>
        </p:txBody>
      </p:sp>
      <p:sp>
        <p:nvSpPr>
          <p:cNvPr id="3" name="Subtitle 2">
            <a:extLst>
              <a:ext uri="{FF2B5EF4-FFF2-40B4-BE49-F238E27FC236}">
                <a16:creationId xmlns:a16="http://schemas.microsoft.com/office/drawing/2014/main" id="{297A9132-6E3A-4E25-A696-9A0E01C14F09}"/>
              </a:ext>
            </a:extLst>
          </p:cNvPr>
          <p:cNvSpPr>
            <a:spLocks noGrp="1"/>
          </p:cNvSpPr>
          <p:nvPr>
            <p:ph type="subTitle" idx="1"/>
          </p:nvPr>
        </p:nvSpPr>
        <p:spPr>
          <a:xfrm flipH="1">
            <a:off x="-1" y="4876801"/>
            <a:ext cx="3123028" cy="689114"/>
          </a:xfrm>
        </p:spPr>
        <p:txBody>
          <a:bodyPr>
            <a:normAutofit fontScale="92500"/>
          </a:bodyPr>
          <a:lstStyle/>
          <a:p>
            <a:r>
              <a:rPr lang="en-GB" sz="2800" dirty="0">
                <a:latin typeface="MV Boli" panose="02000500030200090000" pitchFamily="2" charset="0"/>
                <a:cs typeface="MV Boli" panose="02000500030200090000" pitchFamily="2" charset="0"/>
              </a:rPr>
              <a:t>By Marianne Fares</a:t>
            </a:r>
          </a:p>
        </p:txBody>
      </p:sp>
      <p:pic>
        <p:nvPicPr>
          <p:cNvPr id="5" name="Picture 4">
            <a:extLst>
              <a:ext uri="{FF2B5EF4-FFF2-40B4-BE49-F238E27FC236}">
                <a16:creationId xmlns:a16="http://schemas.microsoft.com/office/drawing/2014/main" id="{606C6AA6-5040-4447-9F14-8189A6537C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72330" y="526048"/>
            <a:ext cx="3435629" cy="343562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scene3d>
            <a:camera prst="isometricOffAxis2Left"/>
            <a:lightRig rig="threePt" dir="t"/>
          </a:scene3d>
        </p:spPr>
      </p:pic>
      <p:pic>
        <p:nvPicPr>
          <p:cNvPr id="8" name="Picture 7">
            <a:extLst>
              <a:ext uri="{FF2B5EF4-FFF2-40B4-BE49-F238E27FC236}">
                <a16:creationId xmlns:a16="http://schemas.microsoft.com/office/drawing/2014/main" id="{636E4C24-9497-4829-B5A1-37D02C32116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3533" y="2243254"/>
            <a:ext cx="5307495" cy="33226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056652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sndAc>
          <p:stSnd>
            <p:snd r:embed="rId2" name="drumroll.wav"/>
          </p:stSnd>
        </p:sndAc>
      </p:transition>
    </mc:Choice>
    <mc:Fallback xmlns="">
      <p:transition spd="slow">
        <p:fade/>
        <p:sndAc>
          <p:stSnd>
            <p:snd r:embed="rId5" name="drumrol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circle(in)">
                                      <p:cBhvr>
                                        <p:cTn id="25" dur="2000"/>
                                        <p:tgtEl>
                                          <p:spTgt spid="3">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nodeType="click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fade">
                                      <p:cBhvr>
                                        <p:cTn id="30" dur="1000"/>
                                        <p:tgtEl>
                                          <p:spTgt spid="5"/>
                                        </p:tgtEl>
                                      </p:cBhvr>
                                    </p:animEffect>
                                    <p:anim calcmode="lin" valueType="num">
                                      <p:cBhvr>
                                        <p:cTn id="31" dur="1000" fill="hold"/>
                                        <p:tgtEl>
                                          <p:spTgt spid="5"/>
                                        </p:tgtEl>
                                        <p:attrNameLst>
                                          <p:attrName>ppt_x</p:attrName>
                                        </p:attrNameLst>
                                      </p:cBhvr>
                                      <p:tavLst>
                                        <p:tav tm="0">
                                          <p:val>
                                            <p:strVal val="#ppt_x"/>
                                          </p:val>
                                        </p:tav>
                                        <p:tav tm="100000">
                                          <p:val>
                                            <p:strVal val="#ppt_x"/>
                                          </p:val>
                                        </p:tav>
                                      </p:tavLst>
                                    </p:anim>
                                    <p:anim calcmode="lin" valueType="num">
                                      <p:cBhvr>
                                        <p:cTn id="32"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nodeType="click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1000"/>
                                        <p:tgtEl>
                                          <p:spTgt spid="8"/>
                                        </p:tgtEl>
                                      </p:cBhvr>
                                    </p:animEffect>
                                    <p:anim calcmode="lin" valueType="num">
                                      <p:cBhvr>
                                        <p:cTn id="38" dur="1000" fill="hold"/>
                                        <p:tgtEl>
                                          <p:spTgt spid="8"/>
                                        </p:tgtEl>
                                        <p:attrNameLst>
                                          <p:attrName>ppt_x</p:attrName>
                                        </p:attrNameLst>
                                      </p:cBhvr>
                                      <p:tavLst>
                                        <p:tav tm="0">
                                          <p:val>
                                            <p:strVal val="#ppt_x"/>
                                          </p:val>
                                        </p:tav>
                                        <p:tav tm="100000">
                                          <p:val>
                                            <p:strVal val="#ppt_x"/>
                                          </p:val>
                                        </p:tav>
                                      </p:tavLst>
                                    </p:anim>
                                    <p:anim calcmode="lin" valueType="num">
                                      <p:cBhvr>
                                        <p:cTn id="3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990933A-C3FA-4BD2-A7A1-92DD6D6E6BFF}"/>
              </a:ext>
            </a:extLst>
          </p:cNvPr>
          <p:cNvSpPr>
            <a:spLocks noGrp="1"/>
          </p:cNvSpPr>
          <p:nvPr>
            <p:ph type="title"/>
          </p:nvPr>
        </p:nvSpPr>
        <p:spPr>
          <a:xfrm>
            <a:off x="-1" y="294787"/>
            <a:ext cx="4248443" cy="1325563"/>
          </a:xfrm>
        </p:spPr>
        <p:txBody>
          <a:bodyPr>
            <a:normAutofit/>
          </a:bodyPr>
          <a:lstStyle/>
          <a:p>
            <a:r>
              <a:rPr lang="en-GB" sz="6000" u="sng" dirty="0">
                <a:solidFill>
                  <a:schemeClr val="tx1">
                    <a:lumMod val="85000"/>
                    <a:lumOff val="15000"/>
                  </a:schemeClr>
                </a:solidFill>
                <a:latin typeface="Segoe Print" panose="02000600000000000000" pitchFamily="2" charset="0"/>
              </a:rPr>
              <a:t>Countries</a:t>
            </a:r>
          </a:p>
        </p:txBody>
      </p:sp>
      <p:sp>
        <p:nvSpPr>
          <p:cNvPr id="6" name="Content Placeholder 5">
            <a:extLst>
              <a:ext uri="{FF2B5EF4-FFF2-40B4-BE49-F238E27FC236}">
                <a16:creationId xmlns:a16="http://schemas.microsoft.com/office/drawing/2014/main" id="{A4A001C0-5041-4C5D-83F2-50BD6383E8A4}"/>
              </a:ext>
            </a:extLst>
          </p:cNvPr>
          <p:cNvSpPr>
            <a:spLocks noGrp="1"/>
          </p:cNvSpPr>
          <p:nvPr>
            <p:ph idx="1"/>
          </p:nvPr>
        </p:nvSpPr>
        <p:spPr>
          <a:xfrm>
            <a:off x="0" y="1519311"/>
            <a:ext cx="12192001" cy="5338689"/>
          </a:xfrm>
        </p:spPr>
        <p:txBody>
          <a:bodyPr>
            <a:normAutofit fontScale="25000" lnSpcReduction="20000"/>
          </a:bodyPr>
          <a:lstStyle/>
          <a:p>
            <a:pPr marL="0" indent="0">
              <a:buNone/>
            </a:pPr>
            <a:r>
              <a:rPr lang="en-GB" sz="9600" dirty="0">
                <a:solidFill>
                  <a:srgbClr val="3333FF"/>
                </a:solidFill>
                <a:latin typeface="Segoe Print" panose="02000600000000000000" pitchFamily="2" charset="0"/>
                <a:cs typeface="MV Boli" panose="02000500030200090000" pitchFamily="2" charset="0"/>
              </a:rPr>
              <a:t>Did you know that there is  195 countries in the world.</a:t>
            </a:r>
          </a:p>
          <a:p>
            <a:pPr marL="0" indent="0">
              <a:buNone/>
            </a:pPr>
            <a:r>
              <a:rPr lang="en-GB" sz="9600" dirty="0">
                <a:solidFill>
                  <a:srgbClr val="3333FF"/>
                </a:solidFill>
                <a:latin typeface="Segoe Print" panose="02000600000000000000" pitchFamily="2" charset="0"/>
                <a:cs typeface="MV Boli" panose="02000500030200090000" pitchFamily="2" charset="0"/>
              </a:rPr>
              <a:t>Some of the main countries in Europe and Asia are …</a:t>
            </a:r>
          </a:p>
          <a:p>
            <a:pPr marL="0" indent="0">
              <a:buNone/>
            </a:pPr>
            <a:endParaRPr lang="en-GB" sz="4800" dirty="0">
              <a:solidFill>
                <a:srgbClr val="002060"/>
              </a:solidFill>
              <a:latin typeface="MV Boli" panose="02000500030200090000" pitchFamily="2" charset="0"/>
              <a:cs typeface="MV Boli" panose="02000500030200090000" pitchFamily="2" charset="0"/>
            </a:endParaRPr>
          </a:p>
          <a:p>
            <a:r>
              <a:rPr lang="en-GB" sz="8000" dirty="0">
                <a:latin typeface="MV Boli" panose="02000500030200090000" pitchFamily="2" charset="0"/>
                <a:cs typeface="MV Boli" panose="02000500030200090000" pitchFamily="2" charset="0"/>
              </a:rPr>
              <a:t>Belgium</a:t>
            </a:r>
          </a:p>
          <a:p>
            <a:r>
              <a:rPr lang="en-GB" sz="8000" dirty="0">
                <a:latin typeface="MV Boli" panose="02000500030200090000" pitchFamily="2" charset="0"/>
                <a:cs typeface="MV Boli" panose="02000500030200090000" pitchFamily="2" charset="0"/>
              </a:rPr>
              <a:t>Denmark</a:t>
            </a:r>
          </a:p>
          <a:p>
            <a:r>
              <a:rPr lang="en-GB" sz="8000" dirty="0">
                <a:latin typeface="MV Boli" panose="02000500030200090000" pitchFamily="2" charset="0"/>
                <a:cs typeface="MV Boli" panose="02000500030200090000" pitchFamily="2" charset="0"/>
              </a:rPr>
              <a:t>Sweden </a:t>
            </a:r>
          </a:p>
          <a:p>
            <a:r>
              <a:rPr lang="en-GB" sz="8000" dirty="0">
                <a:latin typeface="MV Boli" panose="02000500030200090000" pitchFamily="2" charset="0"/>
                <a:cs typeface="MV Boli" panose="02000500030200090000" pitchFamily="2" charset="0"/>
              </a:rPr>
              <a:t>Norway</a:t>
            </a:r>
          </a:p>
          <a:p>
            <a:r>
              <a:rPr lang="en-GB" sz="8000" dirty="0">
                <a:latin typeface="MV Boli" panose="02000500030200090000" pitchFamily="2" charset="0"/>
                <a:cs typeface="MV Boli" panose="02000500030200090000" pitchFamily="2" charset="0"/>
              </a:rPr>
              <a:t>Finland</a:t>
            </a:r>
          </a:p>
          <a:p>
            <a:r>
              <a:rPr lang="en-GB" sz="8000" dirty="0">
                <a:latin typeface="MV Boli" panose="02000500030200090000" pitchFamily="2" charset="0"/>
                <a:cs typeface="MV Boli" panose="02000500030200090000" pitchFamily="2" charset="0"/>
              </a:rPr>
              <a:t>France </a:t>
            </a:r>
          </a:p>
          <a:p>
            <a:r>
              <a:rPr lang="en-GB" sz="8000" dirty="0">
                <a:latin typeface="MV Boli" panose="02000500030200090000" pitchFamily="2" charset="0"/>
                <a:cs typeface="MV Boli" panose="02000500030200090000" pitchFamily="2" charset="0"/>
              </a:rPr>
              <a:t>Germany</a:t>
            </a:r>
          </a:p>
          <a:p>
            <a:r>
              <a:rPr lang="en-GB" sz="8000" dirty="0">
                <a:latin typeface="MV Boli" panose="02000500030200090000" pitchFamily="2" charset="0"/>
                <a:cs typeface="MV Boli" panose="02000500030200090000" pitchFamily="2" charset="0"/>
              </a:rPr>
              <a:t>Ireland</a:t>
            </a:r>
          </a:p>
          <a:p>
            <a:r>
              <a:rPr lang="en-GB" sz="8000" dirty="0">
                <a:latin typeface="MV Boli" panose="02000500030200090000" pitchFamily="2" charset="0"/>
                <a:cs typeface="MV Boli" panose="02000500030200090000" pitchFamily="2" charset="0"/>
              </a:rPr>
              <a:t>Italy</a:t>
            </a:r>
          </a:p>
          <a:p>
            <a:r>
              <a:rPr lang="en-GB" sz="8000" dirty="0">
                <a:latin typeface="MV Boli" panose="02000500030200090000" pitchFamily="2" charset="0"/>
                <a:cs typeface="MV Boli" panose="02000500030200090000" pitchFamily="2" charset="0"/>
              </a:rPr>
              <a:t>Spain</a:t>
            </a:r>
          </a:p>
          <a:p>
            <a:pPr marL="0" indent="0">
              <a:buNone/>
            </a:pPr>
            <a:r>
              <a:rPr lang="en-GB" sz="8000" dirty="0">
                <a:latin typeface="MV Boli" panose="02000500030200090000" pitchFamily="2" charset="0"/>
                <a:cs typeface="MV Boli" panose="02000500030200090000" pitchFamily="2" charset="0"/>
              </a:rPr>
              <a:t>Greece</a:t>
            </a:r>
          </a:p>
          <a:p>
            <a:r>
              <a:rPr lang="en-GB" sz="8000" dirty="0">
                <a:latin typeface="MV Boli" panose="02000500030200090000" pitchFamily="2" charset="0"/>
                <a:cs typeface="MV Boli" panose="02000500030200090000" pitchFamily="2" charset="0"/>
              </a:rPr>
              <a:t>Austria</a:t>
            </a:r>
          </a:p>
          <a:p>
            <a:pPr marL="0" indent="0">
              <a:buNone/>
            </a:pPr>
            <a:endParaRPr lang="en-GB" sz="5600" dirty="0">
              <a:latin typeface="Segoe Print" panose="02000600000000000000" pitchFamily="2" charset="0"/>
            </a:endParaRPr>
          </a:p>
          <a:p>
            <a:endParaRPr lang="en-GB" sz="5600" dirty="0">
              <a:latin typeface="Segoe Print" panose="02000600000000000000" pitchFamily="2" charset="0"/>
            </a:endParaRPr>
          </a:p>
          <a:p>
            <a:pPr marL="0" indent="0">
              <a:buNone/>
            </a:pPr>
            <a:endParaRPr lang="en-GB" sz="5600" dirty="0">
              <a:latin typeface="Segoe Print" panose="02000600000000000000" pitchFamily="2" charset="0"/>
            </a:endParaRPr>
          </a:p>
          <a:p>
            <a:pPr marL="0" indent="0">
              <a:buNone/>
            </a:pPr>
            <a:endParaRPr lang="en-GB" sz="4800" dirty="0">
              <a:latin typeface="Segoe Print" panose="02000600000000000000" pitchFamily="2" charset="0"/>
            </a:endParaRPr>
          </a:p>
          <a:p>
            <a:endParaRPr lang="en-GB" sz="4800" dirty="0">
              <a:latin typeface="Segoe Print" panose="02000600000000000000" pitchFamily="2" charset="0"/>
            </a:endParaRPr>
          </a:p>
          <a:p>
            <a:pPr marL="0" indent="0">
              <a:buNone/>
            </a:pPr>
            <a:endParaRPr lang="en-GB" sz="4000" dirty="0">
              <a:latin typeface="Segoe Print" panose="02000600000000000000" pitchFamily="2" charset="0"/>
            </a:endParaRPr>
          </a:p>
          <a:p>
            <a:pPr marL="0" indent="0">
              <a:buNone/>
            </a:pPr>
            <a:endParaRPr lang="en-GB" sz="4000" dirty="0">
              <a:latin typeface="Segoe Print" panose="02000600000000000000" pitchFamily="2" charset="0"/>
            </a:endParaRPr>
          </a:p>
          <a:p>
            <a:endParaRPr lang="en-GB" sz="2000" dirty="0">
              <a:solidFill>
                <a:srgbClr val="002060"/>
              </a:solidFill>
              <a:latin typeface="Segoe Print" panose="02000600000000000000" pitchFamily="2" charset="0"/>
            </a:endParaRPr>
          </a:p>
          <a:p>
            <a:endParaRPr lang="en-GB" sz="2400" dirty="0">
              <a:solidFill>
                <a:srgbClr val="002060"/>
              </a:solidFill>
              <a:latin typeface="Segoe Print" panose="02000600000000000000" pitchFamily="2" charset="0"/>
            </a:endParaRPr>
          </a:p>
        </p:txBody>
      </p:sp>
      <p:sp>
        <p:nvSpPr>
          <p:cNvPr id="5" name="TextBox 4">
            <a:extLst>
              <a:ext uri="{FF2B5EF4-FFF2-40B4-BE49-F238E27FC236}">
                <a16:creationId xmlns:a16="http://schemas.microsoft.com/office/drawing/2014/main" id="{430357ED-DE5F-4397-A51F-3D3F84DBD24F}"/>
              </a:ext>
            </a:extLst>
          </p:cNvPr>
          <p:cNvSpPr txBox="1"/>
          <p:nvPr/>
        </p:nvSpPr>
        <p:spPr>
          <a:xfrm>
            <a:off x="5198687" y="2196074"/>
            <a:ext cx="2115220" cy="5078313"/>
          </a:xfrm>
          <a:prstGeom prst="rect">
            <a:avLst/>
          </a:prstGeom>
          <a:noFill/>
        </p:spPr>
        <p:txBody>
          <a:bodyPr wrap="square" rtlCol="0">
            <a:spAutoFit/>
          </a:bodyPr>
          <a:lstStyle/>
          <a:p>
            <a:pPr marL="285750" indent="-285750">
              <a:buFont typeface="Arial" panose="020B0604020202020204" pitchFamily="34" charset="0"/>
              <a:buChar char="•"/>
            </a:pPr>
            <a:r>
              <a:rPr lang="en-GB" dirty="0">
                <a:latin typeface="MV Boli" panose="02000500030200090000" pitchFamily="2" charset="0"/>
                <a:cs typeface="MV Boli" panose="02000500030200090000" pitchFamily="2" charset="0"/>
              </a:rPr>
              <a:t>China</a:t>
            </a:r>
          </a:p>
          <a:p>
            <a:pPr marL="285750" indent="-285750">
              <a:buFont typeface="Arial" panose="020B0604020202020204" pitchFamily="34" charset="0"/>
              <a:buChar char="•"/>
            </a:pPr>
            <a:r>
              <a:rPr lang="en-GB" dirty="0">
                <a:latin typeface="MV Boli" panose="02000500030200090000" pitchFamily="2" charset="0"/>
                <a:cs typeface="MV Boli" panose="02000500030200090000" pitchFamily="2" charset="0"/>
              </a:rPr>
              <a:t>Japan</a:t>
            </a:r>
          </a:p>
          <a:p>
            <a:pPr marL="285750" indent="-285750">
              <a:buFont typeface="Arial" panose="020B0604020202020204" pitchFamily="34" charset="0"/>
              <a:buChar char="•"/>
            </a:pPr>
            <a:r>
              <a:rPr lang="en-GB" dirty="0">
                <a:latin typeface="MV Boli" panose="02000500030200090000" pitchFamily="2" charset="0"/>
                <a:cs typeface="MV Boli" panose="02000500030200090000" pitchFamily="2" charset="0"/>
              </a:rPr>
              <a:t>North Korea</a:t>
            </a:r>
          </a:p>
          <a:p>
            <a:pPr marL="285750" indent="-285750">
              <a:buFont typeface="Arial" panose="020B0604020202020204" pitchFamily="34" charset="0"/>
              <a:buChar char="•"/>
            </a:pPr>
            <a:r>
              <a:rPr lang="en-GB" dirty="0">
                <a:latin typeface="MV Boli" panose="02000500030200090000" pitchFamily="2" charset="0"/>
                <a:cs typeface="MV Boli" panose="02000500030200090000" pitchFamily="2" charset="0"/>
              </a:rPr>
              <a:t>South Korea</a:t>
            </a:r>
          </a:p>
          <a:p>
            <a:pPr marL="285750" indent="-285750">
              <a:buFont typeface="Arial" panose="020B0604020202020204" pitchFamily="34" charset="0"/>
              <a:buChar char="•"/>
            </a:pPr>
            <a:r>
              <a:rPr lang="en-GB" dirty="0">
                <a:latin typeface="MV Boli" panose="02000500030200090000" pitchFamily="2" charset="0"/>
                <a:cs typeface="MV Boli" panose="02000500030200090000" pitchFamily="2" charset="0"/>
              </a:rPr>
              <a:t>India</a:t>
            </a:r>
          </a:p>
          <a:p>
            <a:pPr marL="285750" indent="-285750">
              <a:buFont typeface="Arial" panose="020B0604020202020204" pitchFamily="34" charset="0"/>
              <a:buChar char="•"/>
            </a:pPr>
            <a:r>
              <a:rPr lang="en-GB" dirty="0">
                <a:latin typeface="MV Boli" panose="02000500030200090000" pitchFamily="2" charset="0"/>
                <a:cs typeface="MV Boli" panose="02000500030200090000" pitchFamily="2" charset="0"/>
              </a:rPr>
              <a:t>Hong Kong</a:t>
            </a:r>
          </a:p>
          <a:p>
            <a:pPr marL="285750" indent="-285750">
              <a:buFont typeface="Arial" panose="020B0604020202020204" pitchFamily="34" charset="0"/>
              <a:buChar char="•"/>
            </a:pPr>
            <a:r>
              <a:rPr lang="en-GB" dirty="0">
                <a:latin typeface="MV Boli" panose="02000500030200090000" pitchFamily="2" charset="0"/>
                <a:cs typeface="MV Boli" panose="02000500030200090000" pitchFamily="2" charset="0"/>
              </a:rPr>
              <a:t>Taiwan</a:t>
            </a:r>
          </a:p>
          <a:p>
            <a:pPr marL="285750" indent="-285750">
              <a:buFont typeface="Arial" panose="020B0604020202020204" pitchFamily="34" charset="0"/>
              <a:buChar char="•"/>
            </a:pPr>
            <a:r>
              <a:rPr lang="en-GB" dirty="0">
                <a:latin typeface="MV Boli" panose="02000500030200090000" pitchFamily="2" charset="0"/>
                <a:cs typeface="MV Boli" panose="02000500030200090000" pitchFamily="2" charset="0"/>
              </a:rPr>
              <a:t>Singapore</a:t>
            </a:r>
          </a:p>
          <a:p>
            <a:pPr marL="285750" indent="-285750">
              <a:buFont typeface="Arial" panose="020B0604020202020204" pitchFamily="34" charset="0"/>
              <a:buChar char="•"/>
            </a:pPr>
            <a:r>
              <a:rPr lang="en-GB" dirty="0">
                <a:latin typeface="MV Boli" panose="02000500030200090000" pitchFamily="2" charset="0"/>
                <a:cs typeface="MV Boli" panose="02000500030200090000" pitchFamily="2" charset="0"/>
              </a:rPr>
              <a:t>Philippines</a:t>
            </a:r>
          </a:p>
          <a:p>
            <a:pPr marL="285750" indent="-285750">
              <a:buFont typeface="Arial" panose="020B0604020202020204" pitchFamily="34" charset="0"/>
              <a:buChar char="•"/>
            </a:pPr>
            <a:r>
              <a:rPr lang="en-GB" dirty="0">
                <a:latin typeface="MV Boli" panose="02000500030200090000" pitchFamily="2" charset="0"/>
                <a:cs typeface="MV Boli" panose="02000500030200090000" pitchFamily="2" charset="0"/>
              </a:rPr>
              <a:t>Iran &amp; Iraq</a:t>
            </a:r>
          </a:p>
          <a:p>
            <a:pPr marL="285750" indent="-285750">
              <a:buFont typeface="Arial" panose="020B0604020202020204" pitchFamily="34" charset="0"/>
              <a:buChar char="•"/>
            </a:pPr>
            <a:r>
              <a:rPr lang="en-GB" dirty="0">
                <a:latin typeface="MV Boli" panose="02000500030200090000" pitchFamily="2" charset="0"/>
                <a:cs typeface="MV Boli" panose="02000500030200090000" pitchFamily="2" charset="0"/>
              </a:rPr>
              <a:t>Israel &amp; Jordan</a:t>
            </a:r>
          </a:p>
          <a:p>
            <a:pPr marL="285750" indent="-285750">
              <a:buFont typeface="Arial" panose="020B0604020202020204" pitchFamily="34" charset="0"/>
              <a:buChar char="•"/>
            </a:pPr>
            <a:r>
              <a:rPr lang="en-GB" dirty="0">
                <a:latin typeface="MV Boli" panose="02000500030200090000" pitchFamily="2" charset="0"/>
                <a:cs typeface="MV Boli" panose="02000500030200090000" pitchFamily="2" charset="0"/>
              </a:rPr>
              <a:t>Nepal</a:t>
            </a:r>
          </a:p>
          <a:p>
            <a:pPr marL="285750" indent="-285750">
              <a:buFont typeface="Arial" panose="020B0604020202020204" pitchFamily="34" charset="0"/>
              <a:buChar char="•"/>
            </a:pPr>
            <a:r>
              <a:rPr lang="en-GB" dirty="0">
                <a:latin typeface="MV Boli" panose="02000500030200090000" pitchFamily="2" charset="0"/>
                <a:cs typeface="MV Boli" panose="02000500030200090000" pitchFamily="2" charset="0"/>
              </a:rPr>
              <a:t>Saudi Arabia</a:t>
            </a:r>
          </a:p>
          <a:p>
            <a:pPr marL="285750" indent="-285750">
              <a:buFont typeface="Arial" panose="020B0604020202020204" pitchFamily="34" charset="0"/>
              <a:buChar char="•"/>
            </a:pPr>
            <a:r>
              <a:rPr lang="en-GB" dirty="0">
                <a:latin typeface="MV Boli" panose="02000500030200090000" pitchFamily="2" charset="0"/>
                <a:cs typeface="MV Boli" panose="02000500030200090000" pitchFamily="2" charset="0"/>
              </a:rPr>
              <a:t>Syria</a:t>
            </a:r>
          </a:p>
          <a:p>
            <a:pPr marL="285750" indent="-285750">
              <a:buFont typeface="Arial" panose="020B0604020202020204" pitchFamily="34" charset="0"/>
              <a:buChar char="•"/>
            </a:pPr>
            <a:r>
              <a:rPr lang="en-GB" dirty="0">
                <a:latin typeface="MV Boli" panose="02000500030200090000" pitchFamily="2" charset="0"/>
                <a:cs typeface="MV Boli" panose="02000500030200090000" pitchFamily="2" charset="0"/>
              </a:rPr>
              <a:t>Kuwait</a:t>
            </a:r>
          </a:p>
          <a:p>
            <a:pPr marL="285750" indent="-285750">
              <a:buFont typeface="Arial" panose="020B0604020202020204" pitchFamily="34" charset="0"/>
              <a:buChar char="•"/>
            </a:pPr>
            <a:r>
              <a:rPr lang="en-GB" dirty="0">
                <a:latin typeface="MV Boli" panose="02000500030200090000" pitchFamily="2" charset="0"/>
                <a:cs typeface="MV Boli" panose="02000500030200090000" pitchFamily="2" charset="0"/>
              </a:rPr>
              <a:t>UAE</a:t>
            </a:r>
          </a:p>
          <a:p>
            <a:endParaRPr lang="en-GB" dirty="0">
              <a:latin typeface="MV Boli" panose="02000500030200090000" pitchFamily="2" charset="0"/>
              <a:cs typeface="MV Boli" panose="02000500030200090000" pitchFamily="2" charset="0"/>
            </a:endParaRPr>
          </a:p>
        </p:txBody>
      </p:sp>
      <p:sp>
        <p:nvSpPr>
          <p:cNvPr id="10" name="TextBox 9">
            <a:extLst>
              <a:ext uri="{FF2B5EF4-FFF2-40B4-BE49-F238E27FC236}">
                <a16:creationId xmlns:a16="http://schemas.microsoft.com/office/drawing/2014/main" id="{A55FB61B-CB06-42C4-976B-E07351C8598D}"/>
              </a:ext>
            </a:extLst>
          </p:cNvPr>
          <p:cNvSpPr txBox="1"/>
          <p:nvPr/>
        </p:nvSpPr>
        <p:spPr>
          <a:xfrm>
            <a:off x="9167099" y="1824079"/>
            <a:ext cx="2114951" cy="584775"/>
          </a:xfrm>
          <a:prstGeom prst="rect">
            <a:avLst/>
          </a:prstGeom>
          <a:noFill/>
        </p:spPr>
        <p:txBody>
          <a:bodyPr wrap="square" rtlCol="0">
            <a:spAutoFit/>
          </a:bodyPr>
          <a:lstStyle/>
          <a:p>
            <a:r>
              <a:rPr lang="en-GB" sz="3200" dirty="0">
                <a:latin typeface="Segoe Print" panose="02000600000000000000" pitchFamily="2" charset="0"/>
              </a:rPr>
              <a:t>Asia</a:t>
            </a:r>
          </a:p>
        </p:txBody>
      </p:sp>
      <p:pic>
        <p:nvPicPr>
          <p:cNvPr id="11" name="Picture 10" descr="A picture containing text, map&#10;&#10;Description automatically generated">
            <a:extLst>
              <a:ext uri="{FF2B5EF4-FFF2-40B4-BE49-F238E27FC236}">
                <a16:creationId xmlns:a16="http://schemas.microsoft.com/office/drawing/2014/main" id="{543FF0E9-4D91-4D5C-A759-FA80BCA5F8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13907" y="2479770"/>
            <a:ext cx="4463176" cy="393875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5" name="Picture 14" descr="A picture containing text, map&#10;&#10;Description automatically generated">
            <a:extLst>
              <a:ext uri="{FF2B5EF4-FFF2-40B4-BE49-F238E27FC236}">
                <a16:creationId xmlns:a16="http://schemas.microsoft.com/office/drawing/2014/main" id="{B74CAACA-636C-46A8-A7E8-35F6E27DECC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11594" y="2408854"/>
            <a:ext cx="3467775" cy="448730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71451958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fade">
                                      <p:cBhvr>
                                        <p:cTn id="12" dur="5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fade">
                                      <p:cBhvr>
                                        <p:cTn id="17" dur="500"/>
                                        <p:tgtEl>
                                          <p:spTgt spid="6">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fade">
                                      <p:cBhvr>
                                        <p:cTn id="22" dur="5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fade">
                                      <p:cBhvr>
                                        <p:cTn id="27" dur="500"/>
                                        <p:tgtEl>
                                          <p:spTgt spid="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
                                            <p:txEl>
                                              <p:pRg st="5" end="5"/>
                                            </p:txEl>
                                          </p:spTgt>
                                        </p:tgtEl>
                                        <p:attrNameLst>
                                          <p:attrName>style.visibility</p:attrName>
                                        </p:attrNameLst>
                                      </p:cBhvr>
                                      <p:to>
                                        <p:strVal val="visible"/>
                                      </p:to>
                                    </p:set>
                                    <p:animEffect transition="in" filter="fade">
                                      <p:cBhvr>
                                        <p:cTn id="32" dur="500"/>
                                        <p:tgtEl>
                                          <p:spTgt spid="6">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6">
                                            <p:txEl>
                                              <p:pRg st="6" end="6"/>
                                            </p:txEl>
                                          </p:spTgt>
                                        </p:tgtEl>
                                        <p:attrNameLst>
                                          <p:attrName>style.visibility</p:attrName>
                                        </p:attrNameLst>
                                      </p:cBhvr>
                                      <p:to>
                                        <p:strVal val="visible"/>
                                      </p:to>
                                    </p:set>
                                    <p:animEffect transition="in" filter="fade">
                                      <p:cBhvr>
                                        <p:cTn id="37" dur="500"/>
                                        <p:tgtEl>
                                          <p:spTgt spid="6">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6">
                                            <p:txEl>
                                              <p:pRg st="7" end="7"/>
                                            </p:txEl>
                                          </p:spTgt>
                                        </p:tgtEl>
                                        <p:attrNameLst>
                                          <p:attrName>style.visibility</p:attrName>
                                        </p:attrNameLst>
                                      </p:cBhvr>
                                      <p:to>
                                        <p:strVal val="visible"/>
                                      </p:to>
                                    </p:set>
                                    <p:animEffect transition="in" filter="fade">
                                      <p:cBhvr>
                                        <p:cTn id="42" dur="500"/>
                                        <p:tgtEl>
                                          <p:spTgt spid="6">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6">
                                            <p:txEl>
                                              <p:pRg st="8" end="8"/>
                                            </p:txEl>
                                          </p:spTgt>
                                        </p:tgtEl>
                                        <p:attrNameLst>
                                          <p:attrName>style.visibility</p:attrName>
                                        </p:attrNameLst>
                                      </p:cBhvr>
                                      <p:to>
                                        <p:strVal val="visible"/>
                                      </p:to>
                                    </p:set>
                                    <p:animEffect transition="in" filter="fade">
                                      <p:cBhvr>
                                        <p:cTn id="47" dur="500"/>
                                        <p:tgtEl>
                                          <p:spTgt spid="6">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6">
                                            <p:txEl>
                                              <p:pRg st="9" end="9"/>
                                            </p:txEl>
                                          </p:spTgt>
                                        </p:tgtEl>
                                        <p:attrNameLst>
                                          <p:attrName>style.visibility</p:attrName>
                                        </p:attrNameLst>
                                      </p:cBhvr>
                                      <p:to>
                                        <p:strVal val="visible"/>
                                      </p:to>
                                    </p:set>
                                    <p:animEffect transition="in" filter="fade">
                                      <p:cBhvr>
                                        <p:cTn id="52" dur="500"/>
                                        <p:tgtEl>
                                          <p:spTgt spid="6">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6">
                                            <p:txEl>
                                              <p:pRg st="10" end="10"/>
                                            </p:txEl>
                                          </p:spTgt>
                                        </p:tgtEl>
                                        <p:attrNameLst>
                                          <p:attrName>style.visibility</p:attrName>
                                        </p:attrNameLst>
                                      </p:cBhvr>
                                      <p:to>
                                        <p:strVal val="visible"/>
                                      </p:to>
                                    </p:set>
                                    <p:animEffect transition="in" filter="fade">
                                      <p:cBhvr>
                                        <p:cTn id="57" dur="500"/>
                                        <p:tgtEl>
                                          <p:spTgt spid="6">
                                            <p:txEl>
                                              <p:pRg st="10" end="10"/>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6">
                                            <p:txEl>
                                              <p:pRg st="11" end="11"/>
                                            </p:txEl>
                                          </p:spTgt>
                                        </p:tgtEl>
                                        <p:attrNameLst>
                                          <p:attrName>style.visibility</p:attrName>
                                        </p:attrNameLst>
                                      </p:cBhvr>
                                      <p:to>
                                        <p:strVal val="visible"/>
                                      </p:to>
                                    </p:set>
                                    <p:animEffect transition="in" filter="fade">
                                      <p:cBhvr>
                                        <p:cTn id="62" dur="500"/>
                                        <p:tgtEl>
                                          <p:spTgt spid="6">
                                            <p:txEl>
                                              <p:pRg st="11" end="11"/>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6">
                                            <p:txEl>
                                              <p:pRg st="12" end="12"/>
                                            </p:txEl>
                                          </p:spTgt>
                                        </p:tgtEl>
                                        <p:attrNameLst>
                                          <p:attrName>style.visibility</p:attrName>
                                        </p:attrNameLst>
                                      </p:cBhvr>
                                      <p:to>
                                        <p:strVal val="visible"/>
                                      </p:to>
                                    </p:set>
                                    <p:animEffect transition="in" filter="fade">
                                      <p:cBhvr>
                                        <p:cTn id="67" dur="500"/>
                                        <p:tgtEl>
                                          <p:spTgt spid="6">
                                            <p:txEl>
                                              <p:pRg st="12" end="12"/>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6">
                                            <p:txEl>
                                              <p:pRg st="13" end="13"/>
                                            </p:txEl>
                                          </p:spTgt>
                                        </p:tgtEl>
                                        <p:attrNameLst>
                                          <p:attrName>style.visibility</p:attrName>
                                        </p:attrNameLst>
                                      </p:cBhvr>
                                      <p:to>
                                        <p:strVal val="visible"/>
                                      </p:to>
                                    </p:set>
                                    <p:animEffect transition="in" filter="fade">
                                      <p:cBhvr>
                                        <p:cTn id="72" dur="500"/>
                                        <p:tgtEl>
                                          <p:spTgt spid="6">
                                            <p:txEl>
                                              <p:pRg st="13" end="13"/>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6">
                                            <p:txEl>
                                              <p:pRg st="14" end="14"/>
                                            </p:txEl>
                                          </p:spTgt>
                                        </p:tgtEl>
                                        <p:attrNameLst>
                                          <p:attrName>style.visibility</p:attrName>
                                        </p:attrNameLst>
                                      </p:cBhvr>
                                      <p:to>
                                        <p:strVal val="visible"/>
                                      </p:to>
                                    </p:set>
                                    <p:animEffect transition="in" filter="fade">
                                      <p:cBhvr>
                                        <p:cTn id="77" dur="500"/>
                                        <p:tgtEl>
                                          <p:spTgt spid="6">
                                            <p:txEl>
                                              <p:pRg st="14" end="14"/>
                                            </p:txEl>
                                          </p:spTgt>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nodeType="clickEffect">
                                  <p:stCondLst>
                                    <p:cond delay="0"/>
                                  </p:stCondLst>
                                  <p:childTnLst>
                                    <p:set>
                                      <p:cBhvr>
                                        <p:cTn id="81" dur="1" fill="hold">
                                          <p:stCondLst>
                                            <p:cond delay="0"/>
                                          </p:stCondLst>
                                        </p:cTn>
                                        <p:tgtEl>
                                          <p:spTgt spid="5">
                                            <p:txEl>
                                              <p:pRg st="0" end="0"/>
                                            </p:txEl>
                                          </p:spTgt>
                                        </p:tgtEl>
                                        <p:attrNameLst>
                                          <p:attrName>style.visibility</p:attrName>
                                        </p:attrNameLst>
                                      </p:cBhvr>
                                      <p:to>
                                        <p:strVal val="visible"/>
                                      </p:to>
                                    </p:set>
                                    <p:animEffect transition="in" filter="fade">
                                      <p:cBhvr>
                                        <p:cTn id="82" dur="500"/>
                                        <p:tgtEl>
                                          <p:spTgt spid="5">
                                            <p:txEl>
                                              <p:pRg st="0" end="0"/>
                                            </p:txEl>
                                          </p:spTgt>
                                        </p:tgtEl>
                                      </p:cBhvr>
                                    </p:animEffect>
                                  </p:childTnLst>
                                </p:cTn>
                              </p:par>
                              <p:par>
                                <p:cTn id="83" presetID="10" presetClass="entr" presetSubtype="0" fill="hold" nodeType="withEffect">
                                  <p:stCondLst>
                                    <p:cond delay="0"/>
                                  </p:stCondLst>
                                  <p:childTnLst>
                                    <p:set>
                                      <p:cBhvr>
                                        <p:cTn id="84" dur="1" fill="hold">
                                          <p:stCondLst>
                                            <p:cond delay="0"/>
                                          </p:stCondLst>
                                        </p:cTn>
                                        <p:tgtEl>
                                          <p:spTgt spid="5">
                                            <p:txEl>
                                              <p:pRg st="1" end="1"/>
                                            </p:txEl>
                                          </p:spTgt>
                                        </p:tgtEl>
                                        <p:attrNameLst>
                                          <p:attrName>style.visibility</p:attrName>
                                        </p:attrNameLst>
                                      </p:cBhvr>
                                      <p:to>
                                        <p:strVal val="visible"/>
                                      </p:to>
                                    </p:set>
                                    <p:animEffect transition="in" filter="fade">
                                      <p:cBhvr>
                                        <p:cTn id="85" dur="500"/>
                                        <p:tgtEl>
                                          <p:spTgt spid="5">
                                            <p:txEl>
                                              <p:pRg st="1" end="1"/>
                                            </p:txEl>
                                          </p:spTgt>
                                        </p:tgtEl>
                                      </p:cBhvr>
                                    </p:animEffect>
                                  </p:childTnLst>
                                </p:cTn>
                              </p:par>
                              <p:par>
                                <p:cTn id="86" presetID="10" presetClass="entr" presetSubtype="0" fill="hold" nodeType="withEffect">
                                  <p:stCondLst>
                                    <p:cond delay="0"/>
                                  </p:stCondLst>
                                  <p:childTnLst>
                                    <p:set>
                                      <p:cBhvr>
                                        <p:cTn id="87" dur="1" fill="hold">
                                          <p:stCondLst>
                                            <p:cond delay="0"/>
                                          </p:stCondLst>
                                        </p:cTn>
                                        <p:tgtEl>
                                          <p:spTgt spid="5">
                                            <p:txEl>
                                              <p:pRg st="2" end="2"/>
                                            </p:txEl>
                                          </p:spTgt>
                                        </p:tgtEl>
                                        <p:attrNameLst>
                                          <p:attrName>style.visibility</p:attrName>
                                        </p:attrNameLst>
                                      </p:cBhvr>
                                      <p:to>
                                        <p:strVal val="visible"/>
                                      </p:to>
                                    </p:set>
                                    <p:animEffect transition="in" filter="fade">
                                      <p:cBhvr>
                                        <p:cTn id="88" dur="500"/>
                                        <p:tgtEl>
                                          <p:spTgt spid="5">
                                            <p:txEl>
                                              <p:pRg st="2" end="2"/>
                                            </p:txEl>
                                          </p:spTgt>
                                        </p:tgtEl>
                                      </p:cBhvr>
                                    </p:animEffect>
                                  </p:childTnLst>
                                </p:cTn>
                              </p:par>
                              <p:par>
                                <p:cTn id="89" presetID="10" presetClass="entr" presetSubtype="0" fill="hold" nodeType="withEffect">
                                  <p:stCondLst>
                                    <p:cond delay="0"/>
                                  </p:stCondLst>
                                  <p:childTnLst>
                                    <p:set>
                                      <p:cBhvr>
                                        <p:cTn id="90" dur="1" fill="hold">
                                          <p:stCondLst>
                                            <p:cond delay="0"/>
                                          </p:stCondLst>
                                        </p:cTn>
                                        <p:tgtEl>
                                          <p:spTgt spid="5">
                                            <p:txEl>
                                              <p:pRg st="3" end="3"/>
                                            </p:txEl>
                                          </p:spTgt>
                                        </p:tgtEl>
                                        <p:attrNameLst>
                                          <p:attrName>style.visibility</p:attrName>
                                        </p:attrNameLst>
                                      </p:cBhvr>
                                      <p:to>
                                        <p:strVal val="visible"/>
                                      </p:to>
                                    </p:set>
                                    <p:animEffect transition="in" filter="fade">
                                      <p:cBhvr>
                                        <p:cTn id="91" dur="500"/>
                                        <p:tgtEl>
                                          <p:spTgt spid="5">
                                            <p:txEl>
                                              <p:pRg st="3" end="3"/>
                                            </p:txEl>
                                          </p:spTgt>
                                        </p:tgtEl>
                                      </p:cBhvr>
                                    </p:animEffect>
                                  </p:childTnLst>
                                </p:cTn>
                              </p:par>
                              <p:par>
                                <p:cTn id="92" presetID="10" presetClass="entr" presetSubtype="0" fill="hold" nodeType="withEffect">
                                  <p:stCondLst>
                                    <p:cond delay="0"/>
                                  </p:stCondLst>
                                  <p:childTnLst>
                                    <p:set>
                                      <p:cBhvr>
                                        <p:cTn id="93" dur="1" fill="hold">
                                          <p:stCondLst>
                                            <p:cond delay="0"/>
                                          </p:stCondLst>
                                        </p:cTn>
                                        <p:tgtEl>
                                          <p:spTgt spid="5">
                                            <p:txEl>
                                              <p:pRg st="4" end="4"/>
                                            </p:txEl>
                                          </p:spTgt>
                                        </p:tgtEl>
                                        <p:attrNameLst>
                                          <p:attrName>style.visibility</p:attrName>
                                        </p:attrNameLst>
                                      </p:cBhvr>
                                      <p:to>
                                        <p:strVal val="visible"/>
                                      </p:to>
                                    </p:set>
                                    <p:animEffect transition="in" filter="fade">
                                      <p:cBhvr>
                                        <p:cTn id="94" dur="500"/>
                                        <p:tgtEl>
                                          <p:spTgt spid="5">
                                            <p:txEl>
                                              <p:pRg st="4" end="4"/>
                                            </p:txEl>
                                          </p:spTgt>
                                        </p:tgtEl>
                                      </p:cBhvr>
                                    </p:animEffect>
                                  </p:childTnLst>
                                </p:cTn>
                              </p:par>
                              <p:par>
                                <p:cTn id="95" presetID="10" presetClass="entr" presetSubtype="0" fill="hold" nodeType="withEffect">
                                  <p:stCondLst>
                                    <p:cond delay="0"/>
                                  </p:stCondLst>
                                  <p:childTnLst>
                                    <p:set>
                                      <p:cBhvr>
                                        <p:cTn id="96" dur="1" fill="hold">
                                          <p:stCondLst>
                                            <p:cond delay="0"/>
                                          </p:stCondLst>
                                        </p:cTn>
                                        <p:tgtEl>
                                          <p:spTgt spid="5">
                                            <p:txEl>
                                              <p:pRg st="5" end="5"/>
                                            </p:txEl>
                                          </p:spTgt>
                                        </p:tgtEl>
                                        <p:attrNameLst>
                                          <p:attrName>style.visibility</p:attrName>
                                        </p:attrNameLst>
                                      </p:cBhvr>
                                      <p:to>
                                        <p:strVal val="visible"/>
                                      </p:to>
                                    </p:set>
                                    <p:animEffect transition="in" filter="fade">
                                      <p:cBhvr>
                                        <p:cTn id="97" dur="500"/>
                                        <p:tgtEl>
                                          <p:spTgt spid="5">
                                            <p:txEl>
                                              <p:pRg st="5" end="5"/>
                                            </p:txEl>
                                          </p:spTgt>
                                        </p:tgtEl>
                                      </p:cBhvr>
                                    </p:animEffect>
                                  </p:childTnLst>
                                </p:cTn>
                              </p:par>
                              <p:par>
                                <p:cTn id="98" presetID="10" presetClass="entr" presetSubtype="0" fill="hold" nodeType="withEffect">
                                  <p:stCondLst>
                                    <p:cond delay="0"/>
                                  </p:stCondLst>
                                  <p:childTnLst>
                                    <p:set>
                                      <p:cBhvr>
                                        <p:cTn id="99" dur="1" fill="hold">
                                          <p:stCondLst>
                                            <p:cond delay="0"/>
                                          </p:stCondLst>
                                        </p:cTn>
                                        <p:tgtEl>
                                          <p:spTgt spid="5">
                                            <p:txEl>
                                              <p:pRg st="6" end="6"/>
                                            </p:txEl>
                                          </p:spTgt>
                                        </p:tgtEl>
                                        <p:attrNameLst>
                                          <p:attrName>style.visibility</p:attrName>
                                        </p:attrNameLst>
                                      </p:cBhvr>
                                      <p:to>
                                        <p:strVal val="visible"/>
                                      </p:to>
                                    </p:set>
                                    <p:animEffect transition="in" filter="fade">
                                      <p:cBhvr>
                                        <p:cTn id="100" dur="500"/>
                                        <p:tgtEl>
                                          <p:spTgt spid="5">
                                            <p:txEl>
                                              <p:pRg st="6" end="6"/>
                                            </p:txEl>
                                          </p:spTgt>
                                        </p:tgtEl>
                                      </p:cBhvr>
                                    </p:animEffect>
                                  </p:childTnLst>
                                </p:cTn>
                              </p:par>
                              <p:par>
                                <p:cTn id="101" presetID="10" presetClass="entr" presetSubtype="0" fill="hold" nodeType="withEffect">
                                  <p:stCondLst>
                                    <p:cond delay="0"/>
                                  </p:stCondLst>
                                  <p:childTnLst>
                                    <p:set>
                                      <p:cBhvr>
                                        <p:cTn id="102" dur="1" fill="hold">
                                          <p:stCondLst>
                                            <p:cond delay="0"/>
                                          </p:stCondLst>
                                        </p:cTn>
                                        <p:tgtEl>
                                          <p:spTgt spid="5">
                                            <p:txEl>
                                              <p:pRg st="7" end="7"/>
                                            </p:txEl>
                                          </p:spTgt>
                                        </p:tgtEl>
                                        <p:attrNameLst>
                                          <p:attrName>style.visibility</p:attrName>
                                        </p:attrNameLst>
                                      </p:cBhvr>
                                      <p:to>
                                        <p:strVal val="visible"/>
                                      </p:to>
                                    </p:set>
                                    <p:animEffect transition="in" filter="fade">
                                      <p:cBhvr>
                                        <p:cTn id="103" dur="500"/>
                                        <p:tgtEl>
                                          <p:spTgt spid="5">
                                            <p:txEl>
                                              <p:pRg st="7" end="7"/>
                                            </p:txEl>
                                          </p:spTgt>
                                        </p:tgtEl>
                                      </p:cBhvr>
                                    </p:animEffect>
                                  </p:childTnLst>
                                </p:cTn>
                              </p:par>
                              <p:par>
                                <p:cTn id="104" presetID="10" presetClass="entr" presetSubtype="0" fill="hold" nodeType="withEffect">
                                  <p:stCondLst>
                                    <p:cond delay="0"/>
                                  </p:stCondLst>
                                  <p:childTnLst>
                                    <p:set>
                                      <p:cBhvr>
                                        <p:cTn id="105" dur="1" fill="hold">
                                          <p:stCondLst>
                                            <p:cond delay="0"/>
                                          </p:stCondLst>
                                        </p:cTn>
                                        <p:tgtEl>
                                          <p:spTgt spid="5">
                                            <p:txEl>
                                              <p:pRg st="8" end="8"/>
                                            </p:txEl>
                                          </p:spTgt>
                                        </p:tgtEl>
                                        <p:attrNameLst>
                                          <p:attrName>style.visibility</p:attrName>
                                        </p:attrNameLst>
                                      </p:cBhvr>
                                      <p:to>
                                        <p:strVal val="visible"/>
                                      </p:to>
                                    </p:set>
                                    <p:animEffect transition="in" filter="fade">
                                      <p:cBhvr>
                                        <p:cTn id="106" dur="500"/>
                                        <p:tgtEl>
                                          <p:spTgt spid="5">
                                            <p:txEl>
                                              <p:pRg st="8" end="8"/>
                                            </p:txEl>
                                          </p:spTgt>
                                        </p:tgtEl>
                                      </p:cBhvr>
                                    </p:animEffect>
                                  </p:childTnLst>
                                </p:cTn>
                              </p:par>
                              <p:par>
                                <p:cTn id="107" presetID="10" presetClass="entr" presetSubtype="0" fill="hold" nodeType="withEffect">
                                  <p:stCondLst>
                                    <p:cond delay="0"/>
                                  </p:stCondLst>
                                  <p:childTnLst>
                                    <p:set>
                                      <p:cBhvr>
                                        <p:cTn id="108" dur="1" fill="hold">
                                          <p:stCondLst>
                                            <p:cond delay="0"/>
                                          </p:stCondLst>
                                        </p:cTn>
                                        <p:tgtEl>
                                          <p:spTgt spid="5">
                                            <p:txEl>
                                              <p:pRg st="9" end="9"/>
                                            </p:txEl>
                                          </p:spTgt>
                                        </p:tgtEl>
                                        <p:attrNameLst>
                                          <p:attrName>style.visibility</p:attrName>
                                        </p:attrNameLst>
                                      </p:cBhvr>
                                      <p:to>
                                        <p:strVal val="visible"/>
                                      </p:to>
                                    </p:set>
                                    <p:animEffect transition="in" filter="fade">
                                      <p:cBhvr>
                                        <p:cTn id="109" dur="500"/>
                                        <p:tgtEl>
                                          <p:spTgt spid="5">
                                            <p:txEl>
                                              <p:pRg st="9" end="9"/>
                                            </p:txEl>
                                          </p:spTgt>
                                        </p:tgtEl>
                                      </p:cBhvr>
                                    </p:animEffect>
                                  </p:childTnLst>
                                </p:cTn>
                              </p:par>
                              <p:par>
                                <p:cTn id="110" presetID="10" presetClass="entr" presetSubtype="0" fill="hold" nodeType="withEffect">
                                  <p:stCondLst>
                                    <p:cond delay="0"/>
                                  </p:stCondLst>
                                  <p:childTnLst>
                                    <p:set>
                                      <p:cBhvr>
                                        <p:cTn id="111" dur="1" fill="hold">
                                          <p:stCondLst>
                                            <p:cond delay="0"/>
                                          </p:stCondLst>
                                        </p:cTn>
                                        <p:tgtEl>
                                          <p:spTgt spid="5">
                                            <p:txEl>
                                              <p:pRg st="10" end="10"/>
                                            </p:txEl>
                                          </p:spTgt>
                                        </p:tgtEl>
                                        <p:attrNameLst>
                                          <p:attrName>style.visibility</p:attrName>
                                        </p:attrNameLst>
                                      </p:cBhvr>
                                      <p:to>
                                        <p:strVal val="visible"/>
                                      </p:to>
                                    </p:set>
                                    <p:animEffect transition="in" filter="fade">
                                      <p:cBhvr>
                                        <p:cTn id="112" dur="500"/>
                                        <p:tgtEl>
                                          <p:spTgt spid="5">
                                            <p:txEl>
                                              <p:pRg st="10" end="10"/>
                                            </p:txEl>
                                          </p:spTgt>
                                        </p:tgtEl>
                                      </p:cBhvr>
                                    </p:animEffect>
                                  </p:childTnLst>
                                </p:cTn>
                              </p:par>
                              <p:par>
                                <p:cTn id="113" presetID="10" presetClass="entr" presetSubtype="0" fill="hold" nodeType="withEffect">
                                  <p:stCondLst>
                                    <p:cond delay="0"/>
                                  </p:stCondLst>
                                  <p:childTnLst>
                                    <p:set>
                                      <p:cBhvr>
                                        <p:cTn id="114" dur="1" fill="hold">
                                          <p:stCondLst>
                                            <p:cond delay="0"/>
                                          </p:stCondLst>
                                        </p:cTn>
                                        <p:tgtEl>
                                          <p:spTgt spid="5">
                                            <p:txEl>
                                              <p:pRg st="11" end="11"/>
                                            </p:txEl>
                                          </p:spTgt>
                                        </p:tgtEl>
                                        <p:attrNameLst>
                                          <p:attrName>style.visibility</p:attrName>
                                        </p:attrNameLst>
                                      </p:cBhvr>
                                      <p:to>
                                        <p:strVal val="visible"/>
                                      </p:to>
                                    </p:set>
                                    <p:animEffect transition="in" filter="fade">
                                      <p:cBhvr>
                                        <p:cTn id="115" dur="500"/>
                                        <p:tgtEl>
                                          <p:spTgt spid="5">
                                            <p:txEl>
                                              <p:pRg st="11" end="11"/>
                                            </p:txEl>
                                          </p:spTgt>
                                        </p:tgtEl>
                                      </p:cBhvr>
                                    </p:animEffect>
                                  </p:childTnLst>
                                </p:cTn>
                              </p:par>
                              <p:par>
                                <p:cTn id="116" presetID="10" presetClass="entr" presetSubtype="0" fill="hold" nodeType="withEffect">
                                  <p:stCondLst>
                                    <p:cond delay="0"/>
                                  </p:stCondLst>
                                  <p:childTnLst>
                                    <p:set>
                                      <p:cBhvr>
                                        <p:cTn id="117" dur="1" fill="hold">
                                          <p:stCondLst>
                                            <p:cond delay="0"/>
                                          </p:stCondLst>
                                        </p:cTn>
                                        <p:tgtEl>
                                          <p:spTgt spid="5">
                                            <p:txEl>
                                              <p:pRg st="12" end="12"/>
                                            </p:txEl>
                                          </p:spTgt>
                                        </p:tgtEl>
                                        <p:attrNameLst>
                                          <p:attrName>style.visibility</p:attrName>
                                        </p:attrNameLst>
                                      </p:cBhvr>
                                      <p:to>
                                        <p:strVal val="visible"/>
                                      </p:to>
                                    </p:set>
                                    <p:animEffect transition="in" filter="fade">
                                      <p:cBhvr>
                                        <p:cTn id="118" dur="500"/>
                                        <p:tgtEl>
                                          <p:spTgt spid="5">
                                            <p:txEl>
                                              <p:pRg st="12" end="12"/>
                                            </p:txEl>
                                          </p:spTgt>
                                        </p:tgtEl>
                                      </p:cBhvr>
                                    </p:animEffect>
                                  </p:childTnLst>
                                </p:cTn>
                              </p:par>
                              <p:par>
                                <p:cTn id="119" presetID="10" presetClass="entr" presetSubtype="0" fill="hold" nodeType="withEffect">
                                  <p:stCondLst>
                                    <p:cond delay="0"/>
                                  </p:stCondLst>
                                  <p:childTnLst>
                                    <p:set>
                                      <p:cBhvr>
                                        <p:cTn id="120" dur="1" fill="hold">
                                          <p:stCondLst>
                                            <p:cond delay="0"/>
                                          </p:stCondLst>
                                        </p:cTn>
                                        <p:tgtEl>
                                          <p:spTgt spid="5">
                                            <p:txEl>
                                              <p:pRg st="13" end="13"/>
                                            </p:txEl>
                                          </p:spTgt>
                                        </p:tgtEl>
                                        <p:attrNameLst>
                                          <p:attrName>style.visibility</p:attrName>
                                        </p:attrNameLst>
                                      </p:cBhvr>
                                      <p:to>
                                        <p:strVal val="visible"/>
                                      </p:to>
                                    </p:set>
                                    <p:animEffect transition="in" filter="fade">
                                      <p:cBhvr>
                                        <p:cTn id="121" dur="500"/>
                                        <p:tgtEl>
                                          <p:spTgt spid="5">
                                            <p:txEl>
                                              <p:pRg st="13" end="13"/>
                                            </p:txEl>
                                          </p:spTgt>
                                        </p:tgtEl>
                                      </p:cBhvr>
                                    </p:animEffect>
                                  </p:childTnLst>
                                </p:cTn>
                              </p:par>
                              <p:par>
                                <p:cTn id="122" presetID="10" presetClass="entr" presetSubtype="0" fill="hold" nodeType="withEffect">
                                  <p:stCondLst>
                                    <p:cond delay="0"/>
                                  </p:stCondLst>
                                  <p:childTnLst>
                                    <p:set>
                                      <p:cBhvr>
                                        <p:cTn id="123" dur="1" fill="hold">
                                          <p:stCondLst>
                                            <p:cond delay="0"/>
                                          </p:stCondLst>
                                        </p:cTn>
                                        <p:tgtEl>
                                          <p:spTgt spid="5">
                                            <p:txEl>
                                              <p:pRg st="14" end="14"/>
                                            </p:txEl>
                                          </p:spTgt>
                                        </p:tgtEl>
                                        <p:attrNameLst>
                                          <p:attrName>style.visibility</p:attrName>
                                        </p:attrNameLst>
                                      </p:cBhvr>
                                      <p:to>
                                        <p:strVal val="visible"/>
                                      </p:to>
                                    </p:set>
                                    <p:animEffect transition="in" filter="fade">
                                      <p:cBhvr>
                                        <p:cTn id="124" dur="500"/>
                                        <p:tgtEl>
                                          <p:spTgt spid="5">
                                            <p:txEl>
                                              <p:pRg st="14" end="14"/>
                                            </p:txEl>
                                          </p:spTgt>
                                        </p:tgtEl>
                                      </p:cBhvr>
                                    </p:animEffect>
                                  </p:childTnLst>
                                </p:cTn>
                              </p:par>
                              <p:par>
                                <p:cTn id="125" presetID="10" presetClass="entr" presetSubtype="0" fill="hold" nodeType="withEffect">
                                  <p:stCondLst>
                                    <p:cond delay="0"/>
                                  </p:stCondLst>
                                  <p:childTnLst>
                                    <p:set>
                                      <p:cBhvr>
                                        <p:cTn id="126" dur="1" fill="hold">
                                          <p:stCondLst>
                                            <p:cond delay="0"/>
                                          </p:stCondLst>
                                        </p:cTn>
                                        <p:tgtEl>
                                          <p:spTgt spid="5">
                                            <p:txEl>
                                              <p:pRg st="15" end="15"/>
                                            </p:txEl>
                                          </p:spTgt>
                                        </p:tgtEl>
                                        <p:attrNameLst>
                                          <p:attrName>style.visibility</p:attrName>
                                        </p:attrNameLst>
                                      </p:cBhvr>
                                      <p:to>
                                        <p:strVal val="visible"/>
                                      </p:to>
                                    </p:set>
                                    <p:animEffect transition="in" filter="fade">
                                      <p:cBhvr>
                                        <p:cTn id="127" dur="500"/>
                                        <p:tgtEl>
                                          <p:spTgt spid="5">
                                            <p:txEl>
                                              <p:pRg st="15" end="15"/>
                                            </p:txEl>
                                          </p:spTgt>
                                        </p:tgtEl>
                                      </p:cBhvr>
                                    </p:animEffect>
                                  </p:childTnLst>
                                </p:cTn>
                              </p:par>
                            </p:childTnLst>
                          </p:cTn>
                        </p:par>
                      </p:childTnLst>
                    </p:cTn>
                  </p:par>
                  <p:par>
                    <p:cTn id="128" fill="hold">
                      <p:stCondLst>
                        <p:cond delay="indefinite"/>
                      </p:stCondLst>
                      <p:childTnLst>
                        <p:par>
                          <p:cTn id="129" fill="hold">
                            <p:stCondLst>
                              <p:cond delay="0"/>
                            </p:stCondLst>
                            <p:childTnLst>
                              <p:par>
                                <p:cTn id="130" presetID="6" presetClass="entr" presetSubtype="16" fill="hold" grpId="0" nodeType="clickEffect">
                                  <p:stCondLst>
                                    <p:cond delay="0"/>
                                  </p:stCondLst>
                                  <p:childTnLst>
                                    <p:set>
                                      <p:cBhvr>
                                        <p:cTn id="131" dur="1" fill="hold">
                                          <p:stCondLst>
                                            <p:cond delay="0"/>
                                          </p:stCondLst>
                                        </p:cTn>
                                        <p:tgtEl>
                                          <p:spTgt spid="10"/>
                                        </p:tgtEl>
                                        <p:attrNameLst>
                                          <p:attrName>style.visibility</p:attrName>
                                        </p:attrNameLst>
                                      </p:cBhvr>
                                      <p:to>
                                        <p:strVal val="visible"/>
                                      </p:to>
                                    </p:set>
                                    <p:animEffect transition="in" filter="circle(in)">
                                      <p:cBhvr>
                                        <p:cTn id="132" dur="2000"/>
                                        <p:tgtEl>
                                          <p:spTgt spid="10"/>
                                        </p:tgtEl>
                                      </p:cBhvr>
                                    </p:animEffect>
                                  </p:childTnLst>
                                </p:cTn>
                              </p:par>
                            </p:childTnLst>
                          </p:cTn>
                        </p:par>
                      </p:childTnLst>
                    </p:cTn>
                  </p:par>
                  <p:par>
                    <p:cTn id="133" fill="hold">
                      <p:stCondLst>
                        <p:cond delay="indefinite"/>
                      </p:stCondLst>
                      <p:childTnLst>
                        <p:par>
                          <p:cTn id="134" fill="hold">
                            <p:stCondLst>
                              <p:cond delay="0"/>
                            </p:stCondLst>
                            <p:childTnLst>
                              <p:par>
                                <p:cTn id="135" presetID="10" presetClass="entr" presetSubtype="0" fill="hold" nodeType="clickEffect">
                                  <p:stCondLst>
                                    <p:cond delay="0"/>
                                  </p:stCondLst>
                                  <p:childTnLst>
                                    <p:set>
                                      <p:cBhvr>
                                        <p:cTn id="136" dur="1" fill="hold">
                                          <p:stCondLst>
                                            <p:cond delay="0"/>
                                          </p:stCondLst>
                                        </p:cTn>
                                        <p:tgtEl>
                                          <p:spTgt spid="15"/>
                                        </p:tgtEl>
                                        <p:attrNameLst>
                                          <p:attrName>style.visibility</p:attrName>
                                        </p:attrNameLst>
                                      </p:cBhvr>
                                      <p:to>
                                        <p:strVal val="visible"/>
                                      </p:to>
                                    </p:set>
                                    <p:animEffect transition="in" filter="fade">
                                      <p:cBhvr>
                                        <p:cTn id="137" dur="500"/>
                                        <p:tgtEl>
                                          <p:spTgt spid="15"/>
                                        </p:tgtEl>
                                      </p:cBhvr>
                                    </p:animEffect>
                                  </p:childTnLst>
                                </p:cTn>
                              </p:par>
                            </p:childTnLst>
                          </p:cTn>
                        </p:par>
                      </p:childTnLst>
                    </p:cTn>
                  </p:par>
                  <p:par>
                    <p:cTn id="138" fill="hold">
                      <p:stCondLst>
                        <p:cond delay="indefinite"/>
                      </p:stCondLst>
                      <p:childTnLst>
                        <p:par>
                          <p:cTn id="139" fill="hold">
                            <p:stCondLst>
                              <p:cond delay="0"/>
                            </p:stCondLst>
                            <p:childTnLst>
                              <p:par>
                                <p:cTn id="140" presetID="42" presetClass="entr" presetSubtype="0" fill="hold" nodeType="clickEffect">
                                  <p:stCondLst>
                                    <p:cond delay="0"/>
                                  </p:stCondLst>
                                  <p:childTnLst>
                                    <p:set>
                                      <p:cBhvr>
                                        <p:cTn id="141" dur="1" fill="hold">
                                          <p:stCondLst>
                                            <p:cond delay="0"/>
                                          </p:stCondLst>
                                        </p:cTn>
                                        <p:tgtEl>
                                          <p:spTgt spid="11"/>
                                        </p:tgtEl>
                                        <p:attrNameLst>
                                          <p:attrName>style.visibility</p:attrName>
                                        </p:attrNameLst>
                                      </p:cBhvr>
                                      <p:to>
                                        <p:strVal val="visible"/>
                                      </p:to>
                                    </p:set>
                                    <p:animEffect transition="in" filter="fade">
                                      <p:cBhvr>
                                        <p:cTn id="142" dur="1000"/>
                                        <p:tgtEl>
                                          <p:spTgt spid="11"/>
                                        </p:tgtEl>
                                      </p:cBhvr>
                                    </p:animEffect>
                                    <p:anim calcmode="lin" valueType="num">
                                      <p:cBhvr>
                                        <p:cTn id="143" dur="1000" fill="hold"/>
                                        <p:tgtEl>
                                          <p:spTgt spid="11"/>
                                        </p:tgtEl>
                                        <p:attrNameLst>
                                          <p:attrName>ppt_x</p:attrName>
                                        </p:attrNameLst>
                                      </p:cBhvr>
                                      <p:tavLst>
                                        <p:tav tm="0">
                                          <p:val>
                                            <p:strVal val="#ppt_x"/>
                                          </p:val>
                                        </p:tav>
                                        <p:tav tm="100000">
                                          <p:val>
                                            <p:strVal val="#ppt_x"/>
                                          </p:val>
                                        </p:tav>
                                      </p:tavLst>
                                    </p:anim>
                                    <p:anim calcmode="lin" valueType="num">
                                      <p:cBhvr>
                                        <p:cTn id="14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build="p"/>
      <p:bldP spid="1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C648F8-D168-4499-A52C-099518B7F3B8}"/>
              </a:ext>
            </a:extLst>
          </p:cNvPr>
          <p:cNvSpPr>
            <a:spLocks noGrp="1"/>
          </p:cNvSpPr>
          <p:nvPr>
            <p:ph type="title"/>
          </p:nvPr>
        </p:nvSpPr>
        <p:spPr>
          <a:xfrm>
            <a:off x="210457" y="230596"/>
            <a:ext cx="2322286" cy="1325563"/>
          </a:xfrm>
        </p:spPr>
        <p:txBody>
          <a:bodyPr>
            <a:normAutofit/>
          </a:bodyPr>
          <a:lstStyle/>
          <a:p>
            <a:r>
              <a:rPr lang="en-GB" sz="5400" u="sng" dirty="0">
                <a:solidFill>
                  <a:schemeClr val="tx1">
                    <a:lumMod val="85000"/>
                    <a:lumOff val="15000"/>
                  </a:schemeClr>
                </a:solidFill>
                <a:latin typeface="Segoe Print" panose="02000600000000000000" pitchFamily="2" charset="0"/>
              </a:rPr>
              <a:t>Maps</a:t>
            </a:r>
          </a:p>
        </p:txBody>
      </p:sp>
      <p:sp>
        <p:nvSpPr>
          <p:cNvPr id="3" name="Content Placeholder 2">
            <a:extLst>
              <a:ext uri="{FF2B5EF4-FFF2-40B4-BE49-F238E27FC236}">
                <a16:creationId xmlns:a16="http://schemas.microsoft.com/office/drawing/2014/main" id="{B36B8816-D592-4B5C-8613-E4FDCB7B242B}"/>
              </a:ext>
            </a:extLst>
          </p:cNvPr>
          <p:cNvSpPr>
            <a:spLocks noGrp="1"/>
          </p:cNvSpPr>
          <p:nvPr>
            <p:ph idx="1"/>
          </p:nvPr>
        </p:nvSpPr>
        <p:spPr>
          <a:xfrm>
            <a:off x="0" y="1277256"/>
            <a:ext cx="12192000" cy="5953538"/>
          </a:xfrm>
        </p:spPr>
        <p:txBody>
          <a:bodyPr>
            <a:normAutofit lnSpcReduction="10000"/>
          </a:bodyPr>
          <a:lstStyle/>
          <a:p>
            <a:pPr marL="0" indent="0">
              <a:buNone/>
            </a:pPr>
            <a:r>
              <a:rPr lang="en-GB" sz="1900" dirty="0">
                <a:latin typeface="Segoe Print" panose="02000600000000000000" pitchFamily="2" charset="0"/>
                <a:hlinkClick r:id="rId2"/>
              </a:rPr>
              <a:t>Did you know that</a:t>
            </a:r>
          </a:p>
          <a:p>
            <a:r>
              <a:rPr lang="en-GB" sz="1500" dirty="0">
                <a:latin typeface="Segoe Print" panose="02000600000000000000" pitchFamily="2" charset="0"/>
                <a:hlinkClick r:id="rId2"/>
              </a:rPr>
              <a:t>Age of the earth</a:t>
            </a:r>
          </a:p>
          <a:p>
            <a:r>
              <a:rPr lang="en-GB" sz="1500" dirty="0">
                <a:latin typeface="Segoe Print" panose="02000600000000000000" pitchFamily="2" charset="0"/>
                <a:hlinkClick r:id="rId2"/>
              </a:rPr>
              <a:t>4.6 billion years.</a:t>
            </a:r>
          </a:p>
          <a:p>
            <a:r>
              <a:rPr lang="en-GB" sz="1500" dirty="0">
                <a:latin typeface="Segoe Print" panose="02000600000000000000" pitchFamily="2" charset="0"/>
                <a:hlinkClick r:id="rId2"/>
              </a:rPr>
              <a:t>Water Area </a:t>
            </a:r>
            <a:r>
              <a:rPr lang="en-GB" sz="1500" b="1" dirty="0">
                <a:latin typeface="Segoe Print" panose="02000600000000000000" pitchFamily="2" charset="0"/>
                <a:hlinkClick r:id="rId2"/>
              </a:rPr>
              <a:t>139,434,000 </a:t>
            </a:r>
            <a:r>
              <a:rPr lang="en-GB" sz="1500" b="1" dirty="0" err="1">
                <a:latin typeface="Segoe Print" panose="02000600000000000000" pitchFamily="2" charset="0"/>
                <a:hlinkClick r:id="rId2"/>
              </a:rPr>
              <a:t>sq</a:t>
            </a:r>
            <a:r>
              <a:rPr lang="en-GB" sz="1500" b="1" dirty="0">
                <a:latin typeface="Segoe Print" panose="02000600000000000000" pitchFamily="2" charset="0"/>
                <a:hlinkClick r:id="rId2"/>
              </a:rPr>
              <a:t> mi</a:t>
            </a:r>
            <a:r>
              <a:rPr lang="en-GB" sz="1500" dirty="0">
                <a:latin typeface="Segoe Print" panose="02000600000000000000" pitchFamily="2" charset="0"/>
              </a:rPr>
              <a:t> </a:t>
            </a:r>
          </a:p>
          <a:p>
            <a:r>
              <a:rPr lang="en-GB" sz="1500" dirty="0">
                <a:latin typeface="Segoe Print" panose="02000600000000000000" pitchFamily="2" charset="0"/>
                <a:hlinkClick r:id="rId3"/>
              </a:rPr>
              <a:t> </a:t>
            </a:r>
          </a:p>
          <a:p>
            <a:r>
              <a:rPr lang="en-GB" sz="1500" dirty="0">
                <a:latin typeface="Segoe Print" panose="02000600000000000000" pitchFamily="2" charset="0"/>
                <a:hlinkClick r:id="rId3"/>
              </a:rPr>
              <a:t>Total Countries </a:t>
            </a:r>
            <a:r>
              <a:rPr lang="en-GB" sz="1500" b="1" dirty="0">
                <a:latin typeface="Segoe Print" panose="02000600000000000000" pitchFamily="2" charset="0"/>
                <a:hlinkClick r:id="rId3"/>
              </a:rPr>
              <a:t>193 </a:t>
            </a:r>
            <a:r>
              <a:rPr lang="en-GB" sz="1500" dirty="0">
                <a:latin typeface="Segoe Print" panose="02000600000000000000" pitchFamily="2" charset="0"/>
                <a:hlinkClick r:id="rId3"/>
              </a:rPr>
              <a:t> </a:t>
            </a:r>
            <a:endParaRPr lang="en-GB" sz="1500" dirty="0">
              <a:latin typeface="Segoe Print" panose="02000600000000000000" pitchFamily="2" charset="0"/>
            </a:endParaRPr>
          </a:p>
          <a:p>
            <a:r>
              <a:rPr lang="en-GB" sz="1500" dirty="0">
                <a:latin typeface="Segoe Print" panose="02000600000000000000" pitchFamily="2" charset="0"/>
              </a:rPr>
              <a:t> </a:t>
            </a:r>
          </a:p>
          <a:p>
            <a:r>
              <a:rPr lang="en-GB" sz="1500" dirty="0">
                <a:latin typeface="Segoe Print" panose="02000600000000000000" pitchFamily="2" charset="0"/>
              </a:rPr>
              <a:t>Escape Velocity </a:t>
            </a:r>
            <a:r>
              <a:rPr lang="en-GB" sz="1500" b="1" dirty="0">
                <a:latin typeface="Segoe Print" panose="02000600000000000000" pitchFamily="2" charset="0"/>
              </a:rPr>
              <a:t>6.95 miles/s</a:t>
            </a:r>
            <a:r>
              <a:rPr lang="en-GB" sz="1500" dirty="0">
                <a:latin typeface="Segoe Print" panose="02000600000000000000" pitchFamily="2" charset="0"/>
              </a:rPr>
              <a:t> </a:t>
            </a:r>
          </a:p>
          <a:p>
            <a:r>
              <a:rPr lang="en-GB" sz="1500" dirty="0">
                <a:latin typeface="Segoe Print" panose="02000600000000000000" pitchFamily="2" charset="0"/>
              </a:rPr>
              <a:t> </a:t>
            </a:r>
          </a:p>
          <a:p>
            <a:r>
              <a:rPr lang="en-GB" sz="1500" dirty="0">
                <a:latin typeface="Segoe Print" panose="02000600000000000000" pitchFamily="2" charset="0"/>
              </a:rPr>
              <a:t>Radius of Earth </a:t>
            </a:r>
            <a:r>
              <a:rPr lang="en-GB" sz="1500" b="1" dirty="0">
                <a:latin typeface="Segoe Print" panose="02000600000000000000" pitchFamily="2" charset="0"/>
              </a:rPr>
              <a:t>3,959 miles</a:t>
            </a:r>
            <a:r>
              <a:rPr lang="en-GB" sz="1500" dirty="0">
                <a:latin typeface="Segoe Print" panose="02000600000000000000" pitchFamily="2" charset="0"/>
              </a:rPr>
              <a:t> </a:t>
            </a:r>
          </a:p>
          <a:p>
            <a:r>
              <a:rPr lang="en-GB" sz="1500" dirty="0">
                <a:latin typeface="Segoe Print" panose="02000600000000000000" pitchFamily="2" charset="0"/>
                <a:hlinkClick r:id="rId4"/>
              </a:rPr>
              <a:t> </a:t>
            </a:r>
          </a:p>
          <a:p>
            <a:r>
              <a:rPr lang="en-GB" sz="1500" dirty="0">
                <a:latin typeface="Segoe Print" panose="02000600000000000000" pitchFamily="2" charset="0"/>
                <a:hlinkClick r:id="rId4"/>
              </a:rPr>
              <a:t>Surface Area </a:t>
            </a:r>
            <a:r>
              <a:rPr lang="en-GB" sz="1500" b="1" dirty="0">
                <a:latin typeface="Segoe Print" panose="02000600000000000000" pitchFamily="2" charset="0"/>
                <a:hlinkClick r:id="rId4"/>
              </a:rPr>
              <a:t>196,940,000 </a:t>
            </a:r>
            <a:r>
              <a:rPr lang="en-GB" sz="1500" b="1" dirty="0" err="1">
                <a:latin typeface="Segoe Print" panose="02000600000000000000" pitchFamily="2" charset="0"/>
                <a:hlinkClick r:id="rId4"/>
              </a:rPr>
              <a:t>sq</a:t>
            </a:r>
            <a:r>
              <a:rPr lang="en-GB" sz="1500" b="1" dirty="0">
                <a:latin typeface="Segoe Print" panose="02000600000000000000" pitchFamily="2" charset="0"/>
                <a:hlinkClick r:id="rId4"/>
              </a:rPr>
              <a:t> mi</a:t>
            </a:r>
            <a:r>
              <a:rPr lang="en-GB" sz="1500" dirty="0">
                <a:latin typeface="Segoe Print" panose="02000600000000000000" pitchFamily="2" charset="0"/>
              </a:rPr>
              <a:t> </a:t>
            </a:r>
          </a:p>
          <a:p>
            <a:r>
              <a:rPr lang="en-GB" sz="1500" dirty="0">
                <a:latin typeface="Segoe Print" panose="02000600000000000000" pitchFamily="2" charset="0"/>
              </a:rPr>
              <a:t> </a:t>
            </a:r>
          </a:p>
          <a:p>
            <a:r>
              <a:rPr lang="en-GB" sz="1500" dirty="0">
                <a:latin typeface="Segoe Print" panose="02000600000000000000" pitchFamily="2" charset="0"/>
              </a:rPr>
              <a:t>Total Coastline </a:t>
            </a:r>
            <a:r>
              <a:rPr lang="en-GB" sz="1500" b="1" dirty="0">
                <a:latin typeface="Segoe Print" panose="02000600000000000000" pitchFamily="2" charset="0"/>
              </a:rPr>
              <a:t>372,000 miles</a:t>
            </a:r>
            <a:r>
              <a:rPr lang="en-GB" sz="1500" dirty="0">
                <a:latin typeface="Segoe Print" panose="02000600000000000000" pitchFamily="2" charset="0"/>
              </a:rPr>
              <a:t> </a:t>
            </a:r>
          </a:p>
          <a:p>
            <a:r>
              <a:rPr lang="en-GB" sz="1500" dirty="0">
                <a:latin typeface="Segoe Print" panose="02000600000000000000" pitchFamily="2" charset="0"/>
                <a:hlinkClick r:id="rId5"/>
              </a:rPr>
              <a:t> </a:t>
            </a:r>
          </a:p>
          <a:p>
            <a:r>
              <a:rPr lang="en-GB" sz="1500" dirty="0">
                <a:latin typeface="Segoe Print" panose="02000600000000000000" pitchFamily="2" charset="0"/>
                <a:hlinkClick r:id="rId5"/>
              </a:rPr>
              <a:t>Highest Point </a:t>
            </a:r>
            <a:r>
              <a:rPr lang="en-GB" sz="1500" b="1" dirty="0">
                <a:latin typeface="Segoe Print" panose="02000600000000000000" pitchFamily="2" charset="0"/>
                <a:hlinkClick r:id="rId5"/>
              </a:rPr>
              <a:t>Mt. Everest</a:t>
            </a:r>
            <a:r>
              <a:rPr lang="en-GB" sz="1500" dirty="0">
                <a:latin typeface="Segoe Print" panose="02000600000000000000" pitchFamily="2" charset="0"/>
              </a:rPr>
              <a:t> </a:t>
            </a:r>
          </a:p>
          <a:p>
            <a:pPr marL="0" indent="0">
              <a:buNone/>
            </a:pPr>
            <a:r>
              <a:rPr lang="en-GB" sz="1500" dirty="0">
                <a:latin typeface="Segoe Print" panose="02000600000000000000" pitchFamily="2" charset="0"/>
              </a:rPr>
              <a:t> </a:t>
            </a:r>
          </a:p>
          <a:p>
            <a:r>
              <a:rPr lang="en-GB" sz="1500" dirty="0">
                <a:latin typeface="Segoe Print" panose="02000600000000000000" pitchFamily="2" charset="0"/>
              </a:rPr>
              <a:t>Circumference </a:t>
            </a:r>
            <a:r>
              <a:rPr lang="en-GB" sz="1500" b="1" dirty="0">
                <a:latin typeface="Segoe Print" panose="02000600000000000000" pitchFamily="2" charset="0"/>
              </a:rPr>
              <a:t>24,901 miles</a:t>
            </a:r>
            <a:r>
              <a:rPr lang="en-GB" sz="1500" dirty="0">
                <a:latin typeface="Segoe Print" panose="02000600000000000000" pitchFamily="2" charset="0"/>
              </a:rPr>
              <a:t> </a:t>
            </a:r>
          </a:p>
          <a:p>
            <a:pPr marL="0" indent="0">
              <a:buNone/>
            </a:pPr>
            <a:endParaRPr lang="en-GB" sz="1800" dirty="0">
              <a:latin typeface="Segoe Print" panose="02000600000000000000" pitchFamily="2" charset="0"/>
              <a:hlinkClick r:id="rId2"/>
            </a:endParaRPr>
          </a:p>
          <a:p>
            <a:endParaRPr lang="en-GB" sz="6400" dirty="0"/>
          </a:p>
          <a:p>
            <a:endParaRPr lang="en-GB" sz="2400" dirty="0">
              <a:solidFill>
                <a:srgbClr val="3333FF"/>
              </a:solidFill>
              <a:latin typeface="Segoe Print" panose="02000600000000000000" pitchFamily="2" charset="0"/>
            </a:endParaRPr>
          </a:p>
        </p:txBody>
      </p:sp>
      <p:pic>
        <p:nvPicPr>
          <p:cNvPr id="7" name="Picture 6" descr="A picture containing text, map&#10;&#10;Description automatically generated">
            <a:extLst>
              <a:ext uri="{FF2B5EF4-FFF2-40B4-BE49-F238E27FC236}">
                <a16:creationId xmlns:a16="http://schemas.microsoft.com/office/drawing/2014/main" id="{255EFD11-0910-4B9C-8B81-669747FB5F0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066807" y="0"/>
            <a:ext cx="7125193" cy="3429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extBox 7">
            <a:extLst>
              <a:ext uri="{FF2B5EF4-FFF2-40B4-BE49-F238E27FC236}">
                <a16:creationId xmlns:a16="http://schemas.microsoft.com/office/drawing/2014/main" id="{7DE171D6-60DB-4E6A-9036-6E3F2C665F78}"/>
              </a:ext>
            </a:extLst>
          </p:cNvPr>
          <p:cNvSpPr txBox="1"/>
          <p:nvPr/>
        </p:nvSpPr>
        <p:spPr>
          <a:xfrm>
            <a:off x="3585699" y="2810866"/>
            <a:ext cx="2032000" cy="4293483"/>
          </a:xfrm>
          <a:prstGeom prst="rect">
            <a:avLst/>
          </a:prstGeom>
          <a:noFill/>
        </p:spPr>
        <p:txBody>
          <a:bodyPr wrap="square" rtlCol="0">
            <a:spAutoFit/>
          </a:bodyPr>
          <a:lstStyle/>
          <a:p>
            <a:r>
              <a:rPr lang="en-GB" sz="1500" dirty="0">
                <a:latin typeface="Segoe Print" panose="02000600000000000000" pitchFamily="2" charset="0"/>
              </a:rPr>
              <a:t>Orbit Speed </a:t>
            </a:r>
            <a:r>
              <a:rPr lang="en-GB" sz="1500" b="1" dirty="0">
                <a:latin typeface="Segoe Print" panose="02000600000000000000" pitchFamily="2" charset="0"/>
              </a:rPr>
              <a:t>66,700 mph</a:t>
            </a:r>
            <a:r>
              <a:rPr lang="en-GB" sz="1500" dirty="0">
                <a:latin typeface="Segoe Print" panose="02000600000000000000" pitchFamily="2" charset="0"/>
              </a:rPr>
              <a:t> </a:t>
            </a:r>
          </a:p>
          <a:p>
            <a:r>
              <a:rPr lang="en-GB" sz="1500" dirty="0">
                <a:latin typeface="Segoe Print" panose="02000600000000000000" pitchFamily="2" charset="0"/>
                <a:hlinkClick r:id="rId7"/>
              </a:rPr>
              <a:t> </a:t>
            </a:r>
          </a:p>
          <a:p>
            <a:r>
              <a:rPr lang="en-GB" sz="1500" dirty="0">
                <a:latin typeface="Segoe Print" panose="02000600000000000000" pitchFamily="2" charset="0"/>
                <a:hlinkClick r:id="rId7"/>
              </a:rPr>
              <a:t>Land Area </a:t>
            </a:r>
            <a:r>
              <a:rPr lang="en-GB" sz="1500" b="1" dirty="0">
                <a:latin typeface="Segoe Print" panose="02000600000000000000" pitchFamily="2" charset="0"/>
                <a:hlinkClick r:id="rId7"/>
              </a:rPr>
              <a:t>57,510,000 </a:t>
            </a:r>
            <a:r>
              <a:rPr lang="en-GB" sz="1500" b="1" dirty="0" err="1">
                <a:latin typeface="Segoe Print" panose="02000600000000000000" pitchFamily="2" charset="0"/>
                <a:hlinkClick r:id="rId7"/>
              </a:rPr>
              <a:t>sq</a:t>
            </a:r>
            <a:r>
              <a:rPr lang="en-GB" sz="1500" b="1" dirty="0">
                <a:latin typeface="Segoe Print" panose="02000600000000000000" pitchFamily="2" charset="0"/>
                <a:hlinkClick r:id="rId7"/>
              </a:rPr>
              <a:t> mi</a:t>
            </a:r>
            <a:r>
              <a:rPr lang="en-GB" sz="1500" dirty="0">
                <a:latin typeface="Segoe Print" panose="02000600000000000000" pitchFamily="2" charset="0"/>
              </a:rPr>
              <a:t> </a:t>
            </a:r>
          </a:p>
          <a:p>
            <a:r>
              <a:rPr lang="en-GB" sz="1500" dirty="0">
                <a:latin typeface="Segoe Print" panose="02000600000000000000" pitchFamily="2" charset="0"/>
                <a:hlinkClick r:id="rId8"/>
              </a:rPr>
              <a:t> </a:t>
            </a:r>
          </a:p>
          <a:p>
            <a:r>
              <a:rPr lang="en-GB" sz="1500" dirty="0">
                <a:latin typeface="Segoe Print" panose="02000600000000000000" pitchFamily="2" charset="0"/>
                <a:hlinkClick r:id="rId8"/>
              </a:rPr>
              <a:t>World Population </a:t>
            </a:r>
            <a:r>
              <a:rPr lang="en-GB" sz="1500" b="1" dirty="0">
                <a:latin typeface="Segoe Print" panose="02000600000000000000" pitchFamily="2" charset="0"/>
                <a:hlinkClick r:id="rId8"/>
              </a:rPr>
              <a:t>7.346 bn (2015)</a:t>
            </a:r>
            <a:r>
              <a:rPr lang="en-GB" sz="1500" dirty="0">
                <a:latin typeface="Segoe Print" panose="02000600000000000000" pitchFamily="2" charset="0"/>
                <a:hlinkClick r:id="rId8"/>
              </a:rPr>
              <a:t> </a:t>
            </a:r>
            <a:endParaRPr lang="en-GB" sz="1500" dirty="0">
              <a:latin typeface="Segoe Print" panose="02000600000000000000" pitchFamily="2" charset="0"/>
            </a:endParaRPr>
          </a:p>
          <a:p>
            <a:r>
              <a:rPr lang="en-GB" sz="1500" dirty="0">
                <a:latin typeface="Segoe Print" panose="02000600000000000000" pitchFamily="2" charset="0"/>
                <a:hlinkClick r:id="rId9"/>
              </a:rPr>
              <a:t> </a:t>
            </a:r>
          </a:p>
          <a:p>
            <a:r>
              <a:rPr lang="en-GB" sz="1500" dirty="0">
                <a:latin typeface="Segoe Print" panose="02000600000000000000" pitchFamily="2" charset="0"/>
                <a:hlinkClick r:id="rId9"/>
              </a:rPr>
              <a:t>Lowest Point </a:t>
            </a:r>
            <a:r>
              <a:rPr lang="en-GB" sz="1500" b="1" dirty="0">
                <a:latin typeface="Segoe Print" panose="02000600000000000000" pitchFamily="2" charset="0"/>
                <a:hlinkClick r:id="rId9"/>
              </a:rPr>
              <a:t>Dead Sea</a:t>
            </a:r>
            <a:r>
              <a:rPr lang="en-GB" sz="1500" dirty="0">
                <a:latin typeface="Segoe Print" panose="02000600000000000000" pitchFamily="2" charset="0"/>
              </a:rPr>
              <a:t> </a:t>
            </a:r>
          </a:p>
          <a:p>
            <a:r>
              <a:rPr lang="en-GB" sz="1500" dirty="0">
                <a:latin typeface="Segoe Print" panose="02000600000000000000" pitchFamily="2" charset="0"/>
              </a:rPr>
              <a:t> </a:t>
            </a:r>
          </a:p>
          <a:p>
            <a:r>
              <a:rPr lang="en-GB" sz="1500" dirty="0">
                <a:latin typeface="Segoe Print" panose="02000600000000000000" pitchFamily="2" charset="0"/>
              </a:rPr>
              <a:t>Diameter of Earth </a:t>
            </a:r>
            <a:r>
              <a:rPr lang="en-GB" sz="1500" b="1" dirty="0">
                <a:latin typeface="Segoe Print" panose="02000600000000000000" pitchFamily="2" charset="0"/>
              </a:rPr>
              <a:t>7,918 miles</a:t>
            </a:r>
            <a:r>
              <a:rPr lang="en-GB" sz="1500" dirty="0">
                <a:latin typeface="Segoe Print" panose="02000600000000000000" pitchFamily="2" charset="0"/>
              </a:rPr>
              <a:t> </a:t>
            </a:r>
          </a:p>
          <a:p>
            <a:r>
              <a:rPr lang="en-GB" sz="1500" dirty="0">
                <a:latin typeface="Segoe Print" panose="02000600000000000000" pitchFamily="2" charset="0"/>
              </a:rPr>
              <a:t> </a:t>
            </a:r>
          </a:p>
          <a:p>
            <a:r>
              <a:rPr lang="en-GB" sz="1500" dirty="0">
                <a:latin typeface="Segoe Print" panose="02000600000000000000" pitchFamily="2" charset="0"/>
              </a:rPr>
              <a:t>Sun Orbit </a:t>
            </a:r>
            <a:r>
              <a:rPr lang="en-GB" sz="1500" b="1" dirty="0">
                <a:latin typeface="Segoe Print" panose="02000600000000000000" pitchFamily="2" charset="0"/>
              </a:rPr>
              <a:t>365 days</a:t>
            </a:r>
            <a:endParaRPr lang="en-GB" sz="1500" dirty="0">
              <a:latin typeface="Segoe Print" panose="02000600000000000000" pitchFamily="2" charset="0"/>
            </a:endParaRPr>
          </a:p>
          <a:p>
            <a:endParaRPr lang="en-GB" dirty="0"/>
          </a:p>
        </p:txBody>
      </p:sp>
    </p:spTree>
    <p:extLst>
      <p:ext uri="{BB962C8B-B14F-4D97-AF65-F5344CB8AC3E}">
        <p14:creationId xmlns:p14="http://schemas.microsoft.com/office/powerpoint/2010/main" val="2182805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1000"/>
                                        <p:tgtEl>
                                          <p:spTgt spid="3">
                                            <p:txEl>
                                              <p:pRg st="1" end="1"/>
                                            </p:txEl>
                                          </p:spTgt>
                                        </p:tgtEl>
                                      </p:cBhvr>
                                    </p:animEffect>
                                    <p:anim calcmode="lin" valueType="num">
                                      <p:cBhvr>
                                        <p:cTn id="1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1000"/>
                                        <p:tgtEl>
                                          <p:spTgt spid="3">
                                            <p:txEl>
                                              <p:pRg st="2" end="2"/>
                                            </p:txEl>
                                          </p:spTgt>
                                        </p:tgtEl>
                                      </p:cBhvr>
                                    </p:animEffect>
                                    <p:anim calcmode="lin" valueType="num">
                                      <p:cBhvr>
                                        <p:cTn id="2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1000"/>
                                        <p:tgtEl>
                                          <p:spTgt spid="3">
                                            <p:txEl>
                                              <p:pRg st="3" end="3"/>
                                            </p:txEl>
                                          </p:spTgt>
                                        </p:tgtEl>
                                      </p:cBhvr>
                                    </p:animEffect>
                                    <p:anim calcmode="lin" valueType="num">
                                      <p:cBhvr>
                                        <p:cTn id="2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1000"/>
                                        <p:tgtEl>
                                          <p:spTgt spid="3">
                                            <p:txEl>
                                              <p:pRg st="4" end="4"/>
                                            </p:txEl>
                                          </p:spTgt>
                                        </p:tgtEl>
                                      </p:cBhvr>
                                    </p:animEffect>
                                    <p:anim calcmode="lin" valueType="num">
                                      <p:cBhvr>
                                        <p:cTn id="3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1000"/>
                                        <p:tgtEl>
                                          <p:spTgt spid="3">
                                            <p:txEl>
                                              <p:pRg st="5" end="5"/>
                                            </p:txEl>
                                          </p:spTgt>
                                        </p:tgtEl>
                                      </p:cBhvr>
                                    </p:animEffect>
                                    <p:anim calcmode="lin" valueType="num">
                                      <p:cBhvr>
                                        <p:cTn id="3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5" end="5"/>
                                            </p:txEl>
                                          </p:spTgt>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1000"/>
                                        <p:tgtEl>
                                          <p:spTgt spid="3">
                                            <p:txEl>
                                              <p:pRg st="6" end="6"/>
                                            </p:txEl>
                                          </p:spTgt>
                                        </p:tgtEl>
                                      </p:cBhvr>
                                    </p:animEffect>
                                    <p:anim calcmode="lin" valueType="num">
                                      <p:cBhvr>
                                        <p:cTn id="43"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6" end="6"/>
                                            </p:txEl>
                                          </p:spTgt>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fade">
                                      <p:cBhvr>
                                        <p:cTn id="47" dur="1000"/>
                                        <p:tgtEl>
                                          <p:spTgt spid="3">
                                            <p:txEl>
                                              <p:pRg st="7" end="7"/>
                                            </p:txEl>
                                          </p:spTgt>
                                        </p:tgtEl>
                                      </p:cBhvr>
                                    </p:animEffect>
                                    <p:anim calcmode="lin" valueType="num">
                                      <p:cBhvr>
                                        <p:cTn id="48"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9" dur="1000" fill="hold"/>
                                        <p:tgtEl>
                                          <p:spTgt spid="3">
                                            <p:txEl>
                                              <p:pRg st="7" end="7"/>
                                            </p:txEl>
                                          </p:spTgt>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3">
                                            <p:txEl>
                                              <p:pRg st="8" end="8"/>
                                            </p:txEl>
                                          </p:spTgt>
                                        </p:tgtEl>
                                        <p:attrNameLst>
                                          <p:attrName>style.visibility</p:attrName>
                                        </p:attrNameLst>
                                      </p:cBhvr>
                                      <p:to>
                                        <p:strVal val="visible"/>
                                      </p:to>
                                    </p:set>
                                    <p:animEffect transition="in" filter="fade">
                                      <p:cBhvr>
                                        <p:cTn id="52" dur="1000"/>
                                        <p:tgtEl>
                                          <p:spTgt spid="3">
                                            <p:txEl>
                                              <p:pRg st="8" end="8"/>
                                            </p:txEl>
                                          </p:spTgt>
                                        </p:tgtEl>
                                      </p:cBhvr>
                                    </p:animEffect>
                                    <p:anim calcmode="lin" valueType="num">
                                      <p:cBhvr>
                                        <p:cTn id="53"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4" dur="1000" fill="hold"/>
                                        <p:tgtEl>
                                          <p:spTgt spid="3">
                                            <p:txEl>
                                              <p:pRg st="8" end="8"/>
                                            </p:txEl>
                                          </p:spTgt>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3">
                                            <p:txEl>
                                              <p:pRg st="9" end="9"/>
                                            </p:txEl>
                                          </p:spTgt>
                                        </p:tgtEl>
                                        <p:attrNameLst>
                                          <p:attrName>style.visibility</p:attrName>
                                        </p:attrNameLst>
                                      </p:cBhvr>
                                      <p:to>
                                        <p:strVal val="visible"/>
                                      </p:to>
                                    </p:set>
                                    <p:animEffect transition="in" filter="fade">
                                      <p:cBhvr>
                                        <p:cTn id="57" dur="1000"/>
                                        <p:tgtEl>
                                          <p:spTgt spid="3">
                                            <p:txEl>
                                              <p:pRg st="9" end="9"/>
                                            </p:txEl>
                                          </p:spTgt>
                                        </p:tgtEl>
                                      </p:cBhvr>
                                    </p:animEffect>
                                    <p:anim calcmode="lin" valueType="num">
                                      <p:cBhvr>
                                        <p:cTn id="58"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59" dur="1000" fill="hold"/>
                                        <p:tgtEl>
                                          <p:spTgt spid="3">
                                            <p:txEl>
                                              <p:pRg st="9" end="9"/>
                                            </p:txEl>
                                          </p:spTgt>
                                        </p:tgtEl>
                                        <p:attrNameLst>
                                          <p:attrName>ppt_y</p:attrName>
                                        </p:attrNameLst>
                                      </p:cBhvr>
                                      <p:tavLst>
                                        <p:tav tm="0">
                                          <p:val>
                                            <p:strVal val="#ppt_y+.1"/>
                                          </p:val>
                                        </p:tav>
                                        <p:tav tm="100000">
                                          <p:val>
                                            <p:strVal val="#ppt_y"/>
                                          </p:val>
                                        </p:tav>
                                      </p:tavLst>
                                    </p:anim>
                                  </p:childTnLst>
                                </p:cTn>
                              </p:par>
                              <p:par>
                                <p:cTn id="60" presetID="42" presetClass="entr" presetSubtype="0" fill="hold" nodeType="withEffect">
                                  <p:stCondLst>
                                    <p:cond delay="0"/>
                                  </p:stCondLst>
                                  <p:childTnLst>
                                    <p:set>
                                      <p:cBhvr>
                                        <p:cTn id="61" dur="1" fill="hold">
                                          <p:stCondLst>
                                            <p:cond delay="0"/>
                                          </p:stCondLst>
                                        </p:cTn>
                                        <p:tgtEl>
                                          <p:spTgt spid="3">
                                            <p:txEl>
                                              <p:pRg st="10" end="10"/>
                                            </p:txEl>
                                          </p:spTgt>
                                        </p:tgtEl>
                                        <p:attrNameLst>
                                          <p:attrName>style.visibility</p:attrName>
                                        </p:attrNameLst>
                                      </p:cBhvr>
                                      <p:to>
                                        <p:strVal val="visible"/>
                                      </p:to>
                                    </p:set>
                                    <p:animEffect transition="in" filter="fade">
                                      <p:cBhvr>
                                        <p:cTn id="62" dur="1000"/>
                                        <p:tgtEl>
                                          <p:spTgt spid="3">
                                            <p:txEl>
                                              <p:pRg st="10" end="10"/>
                                            </p:txEl>
                                          </p:spTgt>
                                        </p:tgtEl>
                                      </p:cBhvr>
                                    </p:animEffect>
                                    <p:anim calcmode="lin" valueType="num">
                                      <p:cBhvr>
                                        <p:cTn id="63"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64" dur="1000" fill="hold"/>
                                        <p:tgtEl>
                                          <p:spTgt spid="3">
                                            <p:txEl>
                                              <p:pRg st="10" end="10"/>
                                            </p:txEl>
                                          </p:spTgt>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0"/>
                                  </p:stCondLst>
                                  <p:childTnLst>
                                    <p:set>
                                      <p:cBhvr>
                                        <p:cTn id="66" dur="1" fill="hold">
                                          <p:stCondLst>
                                            <p:cond delay="0"/>
                                          </p:stCondLst>
                                        </p:cTn>
                                        <p:tgtEl>
                                          <p:spTgt spid="3">
                                            <p:txEl>
                                              <p:pRg st="11" end="11"/>
                                            </p:txEl>
                                          </p:spTgt>
                                        </p:tgtEl>
                                        <p:attrNameLst>
                                          <p:attrName>style.visibility</p:attrName>
                                        </p:attrNameLst>
                                      </p:cBhvr>
                                      <p:to>
                                        <p:strVal val="visible"/>
                                      </p:to>
                                    </p:set>
                                    <p:animEffect transition="in" filter="fade">
                                      <p:cBhvr>
                                        <p:cTn id="67" dur="1000"/>
                                        <p:tgtEl>
                                          <p:spTgt spid="3">
                                            <p:txEl>
                                              <p:pRg st="11" end="11"/>
                                            </p:txEl>
                                          </p:spTgt>
                                        </p:tgtEl>
                                      </p:cBhvr>
                                    </p:animEffect>
                                    <p:anim calcmode="lin" valueType="num">
                                      <p:cBhvr>
                                        <p:cTn id="68"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69" dur="1000" fill="hold"/>
                                        <p:tgtEl>
                                          <p:spTgt spid="3">
                                            <p:txEl>
                                              <p:pRg st="11" end="11"/>
                                            </p:txEl>
                                          </p:spTgt>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0"/>
                                  </p:stCondLst>
                                  <p:childTnLst>
                                    <p:set>
                                      <p:cBhvr>
                                        <p:cTn id="71" dur="1" fill="hold">
                                          <p:stCondLst>
                                            <p:cond delay="0"/>
                                          </p:stCondLst>
                                        </p:cTn>
                                        <p:tgtEl>
                                          <p:spTgt spid="3">
                                            <p:txEl>
                                              <p:pRg st="12" end="12"/>
                                            </p:txEl>
                                          </p:spTgt>
                                        </p:tgtEl>
                                        <p:attrNameLst>
                                          <p:attrName>style.visibility</p:attrName>
                                        </p:attrNameLst>
                                      </p:cBhvr>
                                      <p:to>
                                        <p:strVal val="visible"/>
                                      </p:to>
                                    </p:set>
                                    <p:animEffect transition="in" filter="fade">
                                      <p:cBhvr>
                                        <p:cTn id="72" dur="1000"/>
                                        <p:tgtEl>
                                          <p:spTgt spid="3">
                                            <p:txEl>
                                              <p:pRg st="12" end="12"/>
                                            </p:txEl>
                                          </p:spTgt>
                                        </p:tgtEl>
                                      </p:cBhvr>
                                    </p:animEffect>
                                    <p:anim calcmode="lin" valueType="num">
                                      <p:cBhvr>
                                        <p:cTn id="73" dur="1000" fill="hold"/>
                                        <p:tgtEl>
                                          <p:spTgt spid="3">
                                            <p:txEl>
                                              <p:pRg st="12" end="12"/>
                                            </p:txEl>
                                          </p:spTgt>
                                        </p:tgtEl>
                                        <p:attrNameLst>
                                          <p:attrName>ppt_x</p:attrName>
                                        </p:attrNameLst>
                                      </p:cBhvr>
                                      <p:tavLst>
                                        <p:tav tm="0">
                                          <p:val>
                                            <p:strVal val="#ppt_x"/>
                                          </p:val>
                                        </p:tav>
                                        <p:tav tm="100000">
                                          <p:val>
                                            <p:strVal val="#ppt_x"/>
                                          </p:val>
                                        </p:tav>
                                      </p:tavLst>
                                    </p:anim>
                                    <p:anim calcmode="lin" valueType="num">
                                      <p:cBhvr>
                                        <p:cTn id="74" dur="1000" fill="hold"/>
                                        <p:tgtEl>
                                          <p:spTgt spid="3">
                                            <p:txEl>
                                              <p:pRg st="12" end="12"/>
                                            </p:txEl>
                                          </p:spTgt>
                                        </p:tgtEl>
                                        <p:attrNameLst>
                                          <p:attrName>ppt_y</p:attrName>
                                        </p:attrNameLst>
                                      </p:cBhvr>
                                      <p:tavLst>
                                        <p:tav tm="0">
                                          <p:val>
                                            <p:strVal val="#ppt_y+.1"/>
                                          </p:val>
                                        </p:tav>
                                        <p:tav tm="100000">
                                          <p:val>
                                            <p:strVal val="#ppt_y"/>
                                          </p:val>
                                        </p:tav>
                                      </p:tavLst>
                                    </p:anim>
                                  </p:childTnLst>
                                </p:cTn>
                              </p:par>
                              <p:par>
                                <p:cTn id="75" presetID="42" presetClass="entr" presetSubtype="0" fill="hold" nodeType="withEffect">
                                  <p:stCondLst>
                                    <p:cond delay="0"/>
                                  </p:stCondLst>
                                  <p:childTnLst>
                                    <p:set>
                                      <p:cBhvr>
                                        <p:cTn id="76" dur="1" fill="hold">
                                          <p:stCondLst>
                                            <p:cond delay="0"/>
                                          </p:stCondLst>
                                        </p:cTn>
                                        <p:tgtEl>
                                          <p:spTgt spid="3">
                                            <p:txEl>
                                              <p:pRg st="13" end="13"/>
                                            </p:txEl>
                                          </p:spTgt>
                                        </p:tgtEl>
                                        <p:attrNameLst>
                                          <p:attrName>style.visibility</p:attrName>
                                        </p:attrNameLst>
                                      </p:cBhvr>
                                      <p:to>
                                        <p:strVal val="visible"/>
                                      </p:to>
                                    </p:set>
                                    <p:animEffect transition="in" filter="fade">
                                      <p:cBhvr>
                                        <p:cTn id="77" dur="1000"/>
                                        <p:tgtEl>
                                          <p:spTgt spid="3">
                                            <p:txEl>
                                              <p:pRg st="13" end="13"/>
                                            </p:txEl>
                                          </p:spTgt>
                                        </p:tgtEl>
                                      </p:cBhvr>
                                    </p:animEffect>
                                    <p:anim calcmode="lin" valueType="num">
                                      <p:cBhvr>
                                        <p:cTn id="78" dur="1000" fill="hold"/>
                                        <p:tgtEl>
                                          <p:spTgt spid="3">
                                            <p:txEl>
                                              <p:pRg st="13" end="13"/>
                                            </p:txEl>
                                          </p:spTgt>
                                        </p:tgtEl>
                                        <p:attrNameLst>
                                          <p:attrName>ppt_x</p:attrName>
                                        </p:attrNameLst>
                                      </p:cBhvr>
                                      <p:tavLst>
                                        <p:tav tm="0">
                                          <p:val>
                                            <p:strVal val="#ppt_x"/>
                                          </p:val>
                                        </p:tav>
                                        <p:tav tm="100000">
                                          <p:val>
                                            <p:strVal val="#ppt_x"/>
                                          </p:val>
                                        </p:tav>
                                      </p:tavLst>
                                    </p:anim>
                                    <p:anim calcmode="lin" valueType="num">
                                      <p:cBhvr>
                                        <p:cTn id="79" dur="1000" fill="hold"/>
                                        <p:tgtEl>
                                          <p:spTgt spid="3">
                                            <p:txEl>
                                              <p:pRg st="13" end="13"/>
                                            </p:txEl>
                                          </p:spTgt>
                                        </p:tgtEl>
                                        <p:attrNameLst>
                                          <p:attrName>ppt_y</p:attrName>
                                        </p:attrNameLst>
                                      </p:cBhvr>
                                      <p:tavLst>
                                        <p:tav tm="0">
                                          <p:val>
                                            <p:strVal val="#ppt_y+.1"/>
                                          </p:val>
                                        </p:tav>
                                        <p:tav tm="100000">
                                          <p:val>
                                            <p:strVal val="#ppt_y"/>
                                          </p:val>
                                        </p:tav>
                                      </p:tavLst>
                                    </p:anim>
                                  </p:childTnLst>
                                </p:cTn>
                              </p:par>
                              <p:par>
                                <p:cTn id="80" presetID="42" presetClass="entr" presetSubtype="0" fill="hold" nodeType="withEffect">
                                  <p:stCondLst>
                                    <p:cond delay="0"/>
                                  </p:stCondLst>
                                  <p:childTnLst>
                                    <p:set>
                                      <p:cBhvr>
                                        <p:cTn id="81" dur="1" fill="hold">
                                          <p:stCondLst>
                                            <p:cond delay="0"/>
                                          </p:stCondLst>
                                        </p:cTn>
                                        <p:tgtEl>
                                          <p:spTgt spid="3">
                                            <p:txEl>
                                              <p:pRg st="14" end="14"/>
                                            </p:txEl>
                                          </p:spTgt>
                                        </p:tgtEl>
                                        <p:attrNameLst>
                                          <p:attrName>style.visibility</p:attrName>
                                        </p:attrNameLst>
                                      </p:cBhvr>
                                      <p:to>
                                        <p:strVal val="visible"/>
                                      </p:to>
                                    </p:set>
                                    <p:animEffect transition="in" filter="fade">
                                      <p:cBhvr>
                                        <p:cTn id="82" dur="1000"/>
                                        <p:tgtEl>
                                          <p:spTgt spid="3">
                                            <p:txEl>
                                              <p:pRg st="14" end="14"/>
                                            </p:txEl>
                                          </p:spTgt>
                                        </p:tgtEl>
                                      </p:cBhvr>
                                    </p:animEffect>
                                    <p:anim calcmode="lin" valueType="num">
                                      <p:cBhvr>
                                        <p:cTn id="83" dur="1000" fill="hold"/>
                                        <p:tgtEl>
                                          <p:spTgt spid="3">
                                            <p:txEl>
                                              <p:pRg st="14" end="14"/>
                                            </p:txEl>
                                          </p:spTgt>
                                        </p:tgtEl>
                                        <p:attrNameLst>
                                          <p:attrName>ppt_x</p:attrName>
                                        </p:attrNameLst>
                                      </p:cBhvr>
                                      <p:tavLst>
                                        <p:tav tm="0">
                                          <p:val>
                                            <p:strVal val="#ppt_x"/>
                                          </p:val>
                                        </p:tav>
                                        <p:tav tm="100000">
                                          <p:val>
                                            <p:strVal val="#ppt_x"/>
                                          </p:val>
                                        </p:tav>
                                      </p:tavLst>
                                    </p:anim>
                                    <p:anim calcmode="lin" valueType="num">
                                      <p:cBhvr>
                                        <p:cTn id="84" dur="1000" fill="hold"/>
                                        <p:tgtEl>
                                          <p:spTgt spid="3">
                                            <p:txEl>
                                              <p:pRg st="14" end="14"/>
                                            </p:txEl>
                                          </p:spTgt>
                                        </p:tgtEl>
                                        <p:attrNameLst>
                                          <p:attrName>ppt_y</p:attrName>
                                        </p:attrNameLst>
                                      </p:cBhvr>
                                      <p:tavLst>
                                        <p:tav tm="0">
                                          <p:val>
                                            <p:strVal val="#ppt_y+.1"/>
                                          </p:val>
                                        </p:tav>
                                        <p:tav tm="100000">
                                          <p:val>
                                            <p:strVal val="#ppt_y"/>
                                          </p:val>
                                        </p:tav>
                                      </p:tavLst>
                                    </p:anim>
                                  </p:childTnLst>
                                </p:cTn>
                              </p:par>
                              <p:par>
                                <p:cTn id="85" presetID="42" presetClass="entr" presetSubtype="0" fill="hold" nodeType="withEffect">
                                  <p:stCondLst>
                                    <p:cond delay="0"/>
                                  </p:stCondLst>
                                  <p:childTnLst>
                                    <p:set>
                                      <p:cBhvr>
                                        <p:cTn id="86" dur="1" fill="hold">
                                          <p:stCondLst>
                                            <p:cond delay="0"/>
                                          </p:stCondLst>
                                        </p:cTn>
                                        <p:tgtEl>
                                          <p:spTgt spid="3">
                                            <p:txEl>
                                              <p:pRg st="15" end="15"/>
                                            </p:txEl>
                                          </p:spTgt>
                                        </p:tgtEl>
                                        <p:attrNameLst>
                                          <p:attrName>style.visibility</p:attrName>
                                        </p:attrNameLst>
                                      </p:cBhvr>
                                      <p:to>
                                        <p:strVal val="visible"/>
                                      </p:to>
                                    </p:set>
                                    <p:animEffect transition="in" filter="fade">
                                      <p:cBhvr>
                                        <p:cTn id="87" dur="1000"/>
                                        <p:tgtEl>
                                          <p:spTgt spid="3">
                                            <p:txEl>
                                              <p:pRg st="15" end="15"/>
                                            </p:txEl>
                                          </p:spTgt>
                                        </p:tgtEl>
                                      </p:cBhvr>
                                    </p:animEffect>
                                    <p:anim calcmode="lin" valueType="num">
                                      <p:cBhvr>
                                        <p:cTn id="88" dur="1000" fill="hold"/>
                                        <p:tgtEl>
                                          <p:spTgt spid="3">
                                            <p:txEl>
                                              <p:pRg st="15" end="15"/>
                                            </p:txEl>
                                          </p:spTgt>
                                        </p:tgtEl>
                                        <p:attrNameLst>
                                          <p:attrName>ppt_x</p:attrName>
                                        </p:attrNameLst>
                                      </p:cBhvr>
                                      <p:tavLst>
                                        <p:tav tm="0">
                                          <p:val>
                                            <p:strVal val="#ppt_x"/>
                                          </p:val>
                                        </p:tav>
                                        <p:tav tm="100000">
                                          <p:val>
                                            <p:strVal val="#ppt_x"/>
                                          </p:val>
                                        </p:tav>
                                      </p:tavLst>
                                    </p:anim>
                                    <p:anim calcmode="lin" valueType="num">
                                      <p:cBhvr>
                                        <p:cTn id="89" dur="1000" fill="hold"/>
                                        <p:tgtEl>
                                          <p:spTgt spid="3">
                                            <p:txEl>
                                              <p:pRg st="15" end="15"/>
                                            </p:txEl>
                                          </p:spTgt>
                                        </p:tgtEl>
                                        <p:attrNameLst>
                                          <p:attrName>ppt_y</p:attrName>
                                        </p:attrNameLst>
                                      </p:cBhvr>
                                      <p:tavLst>
                                        <p:tav tm="0">
                                          <p:val>
                                            <p:strVal val="#ppt_y+.1"/>
                                          </p:val>
                                        </p:tav>
                                        <p:tav tm="100000">
                                          <p:val>
                                            <p:strVal val="#ppt_y"/>
                                          </p:val>
                                        </p:tav>
                                      </p:tavLst>
                                    </p:anim>
                                  </p:childTnLst>
                                </p:cTn>
                              </p:par>
                              <p:par>
                                <p:cTn id="90" presetID="42" presetClass="entr" presetSubtype="0" fill="hold" nodeType="withEffect">
                                  <p:stCondLst>
                                    <p:cond delay="0"/>
                                  </p:stCondLst>
                                  <p:childTnLst>
                                    <p:set>
                                      <p:cBhvr>
                                        <p:cTn id="91" dur="1" fill="hold">
                                          <p:stCondLst>
                                            <p:cond delay="0"/>
                                          </p:stCondLst>
                                        </p:cTn>
                                        <p:tgtEl>
                                          <p:spTgt spid="3">
                                            <p:txEl>
                                              <p:pRg st="16" end="16"/>
                                            </p:txEl>
                                          </p:spTgt>
                                        </p:tgtEl>
                                        <p:attrNameLst>
                                          <p:attrName>style.visibility</p:attrName>
                                        </p:attrNameLst>
                                      </p:cBhvr>
                                      <p:to>
                                        <p:strVal val="visible"/>
                                      </p:to>
                                    </p:set>
                                    <p:animEffect transition="in" filter="fade">
                                      <p:cBhvr>
                                        <p:cTn id="92" dur="1000"/>
                                        <p:tgtEl>
                                          <p:spTgt spid="3">
                                            <p:txEl>
                                              <p:pRg st="16" end="16"/>
                                            </p:txEl>
                                          </p:spTgt>
                                        </p:tgtEl>
                                      </p:cBhvr>
                                    </p:animEffect>
                                    <p:anim calcmode="lin" valueType="num">
                                      <p:cBhvr>
                                        <p:cTn id="93" dur="1000" fill="hold"/>
                                        <p:tgtEl>
                                          <p:spTgt spid="3">
                                            <p:txEl>
                                              <p:pRg st="16" end="16"/>
                                            </p:txEl>
                                          </p:spTgt>
                                        </p:tgtEl>
                                        <p:attrNameLst>
                                          <p:attrName>ppt_x</p:attrName>
                                        </p:attrNameLst>
                                      </p:cBhvr>
                                      <p:tavLst>
                                        <p:tav tm="0">
                                          <p:val>
                                            <p:strVal val="#ppt_x"/>
                                          </p:val>
                                        </p:tav>
                                        <p:tav tm="100000">
                                          <p:val>
                                            <p:strVal val="#ppt_x"/>
                                          </p:val>
                                        </p:tav>
                                      </p:tavLst>
                                    </p:anim>
                                    <p:anim calcmode="lin" valueType="num">
                                      <p:cBhvr>
                                        <p:cTn id="94" dur="1000" fill="hold"/>
                                        <p:tgtEl>
                                          <p:spTgt spid="3">
                                            <p:txEl>
                                              <p:pRg st="16" end="16"/>
                                            </p:txEl>
                                          </p:spTgt>
                                        </p:tgtEl>
                                        <p:attrNameLst>
                                          <p:attrName>ppt_y</p:attrName>
                                        </p:attrNameLst>
                                      </p:cBhvr>
                                      <p:tavLst>
                                        <p:tav tm="0">
                                          <p:val>
                                            <p:strVal val="#ppt_y+.1"/>
                                          </p:val>
                                        </p:tav>
                                        <p:tav tm="100000">
                                          <p:val>
                                            <p:strVal val="#ppt_y"/>
                                          </p:val>
                                        </p:tav>
                                      </p:tavLst>
                                    </p:anim>
                                  </p:childTnLst>
                                </p:cTn>
                              </p:par>
                              <p:par>
                                <p:cTn id="95" presetID="42" presetClass="entr" presetSubtype="0" fill="hold" nodeType="withEffect">
                                  <p:stCondLst>
                                    <p:cond delay="0"/>
                                  </p:stCondLst>
                                  <p:childTnLst>
                                    <p:set>
                                      <p:cBhvr>
                                        <p:cTn id="96" dur="1" fill="hold">
                                          <p:stCondLst>
                                            <p:cond delay="0"/>
                                          </p:stCondLst>
                                        </p:cTn>
                                        <p:tgtEl>
                                          <p:spTgt spid="3">
                                            <p:txEl>
                                              <p:pRg st="17" end="17"/>
                                            </p:txEl>
                                          </p:spTgt>
                                        </p:tgtEl>
                                        <p:attrNameLst>
                                          <p:attrName>style.visibility</p:attrName>
                                        </p:attrNameLst>
                                      </p:cBhvr>
                                      <p:to>
                                        <p:strVal val="visible"/>
                                      </p:to>
                                    </p:set>
                                    <p:animEffect transition="in" filter="fade">
                                      <p:cBhvr>
                                        <p:cTn id="97" dur="1000"/>
                                        <p:tgtEl>
                                          <p:spTgt spid="3">
                                            <p:txEl>
                                              <p:pRg st="17" end="17"/>
                                            </p:txEl>
                                          </p:spTgt>
                                        </p:tgtEl>
                                      </p:cBhvr>
                                    </p:animEffect>
                                    <p:anim calcmode="lin" valueType="num">
                                      <p:cBhvr>
                                        <p:cTn id="98" dur="1000" fill="hold"/>
                                        <p:tgtEl>
                                          <p:spTgt spid="3">
                                            <p:txEl>
                                              <p:pRg st="17" end="17"/>
                                            </p:txEl>
                                          </p:spTgt>
                                        </p:tgtEl>
                                        <p:attrNameLst>
                                          <p:attrName>ppt_x</p:attrName>
                                        </p:attrNameLst>
                                      </p:cBhvr>
                                      <p:tavLst>
                                        <p:tav tm="0">
                                          <p:val>
                                            <p:strVal val="#ppt_x"/>
                                          </p:val>
                                        </p:tav>
                                        <p:tav tm="100000">
                                          <p:val>
                                            <p:strVal val="#ppt_x"/>
                                          </p:val>
                                        </p:tav>
                                      </p:tavLst>
                                    </p:anim>
                                    <p:anim calcmode="lin" valueType="num">
                                      <p:cBhvr>
                                        <p:cTn id="99" dur="1000" fill="hold"/>
                                        <p:tgtEl>
                                          <p:spTgt spid="3">
                                            <p:txEl>
                                              <p:pRg st="17" end="17"/>
                                            </p:txEl>
                                          </p:spTgt>
                                        </p:tgtEl>
                                        <p:attrNameLst>
                                          <p:attrName>ppt_y</p:attrName>
                                        </p:attrNameLst>
                                      </p:cBhvr>
                                      <p:tavLst>
                                        <p:tav tm="0">
                                          <p:val>
                                            <p:strVal val="#ppt_y+.1"/>
                                          </p:val>
                                        </p:tav>
                                        <p:tav tm="100000">
                                          <p:val>
                                            <p:strVal val="#ppt_y"/>
                                          </p:val>
                                        </p:tav>
                                      </p:tavLst>
                                    </p:anim>
                                  </p:childTnLst>
                                </p:cTn>
                              </p:par>
                            </p:childTnLst>
                          </p:cTn>
                        </p:par>
                      </p:childTnLst>
                    </p:cTn>
                  </p:par>
                  <p:par>
                    <p:cTn id="100" fill="hold">
                      <p:stCondLst>
                        <p:cond delay="indefinite"/>
                      </p:stCondLst>
                      <p:childTnLst>
                        <p:par>
                          <p:cTn id="101" fill="hold">
                            <p:stCondLst>
                              <p:cond delay="0"/>
                            </p:stCondLst>
                            <p:childTnLst>
                              <p:par>
                                <p:cTn id="102" presetID="45" presetClass="entr" presetSubtype="0" fill="hold" nodeType="clickEffect">
                                  <p:stCondLst>
                                    <p:cond delay="0"/>
                                  </p:stCondLst>
                                  <p:childTnLst>
                                    <p:set>
                                      <p:cBhvr>
                                        <p:cTn id="103" dur="1" fill="hold">
                                          <p:stCondLst>
                                            <p:cond delay="0"/>
                                          </p:stCondLst>
                                        </p:cTn>
                                        <p:tgtEl>
                                          <p:spTgt spid="8">
                                            <p:txEl>
                                              <p:pRg st="0" end="0"/>
                                            </p:txEl>
                                          </p:spTgt>
                                        </p:tgtEl>
                                        <p:attrNameLst>
                                          <p:attrName>style.visibility</p:attrName>
                                        </p:attrNameLst>
                                      </p:cBhvr>
                                      <p:to>
                                        <p:strVal val="visible"/>
                                      </p:to>
                                    </p:set>
                                    <p:animEffect transition="in" filter="fade">
                                      <p:cBhvr>
                                        <p:cTn id="104" dur="2000"/>
                                        <p:tgtEl>
                                          <p:spTgt spid="8">
                                            <p:txEl>
                                              <p:pRg st="0" end="0"/>
                                            </p:txEl>
                                          </p:spTgt>
                                        </p:tgtEl>
                                      </p:cBhvr>
                                    </p:animEffect>
                                    <p:anim calcmode="lin" valueType="num">
                                      <p:cBhvr>
                                        <p:cTn id="105" dur="2000" fill="hold"/>
                                        <p:tgtEl>
                                          <p:spTgt spid="8">
                                            <p:txEl>
                                              <p:pRg st="0" end="0"/>
                                            </p:txEl>
                                          </p:spTgt>
                                        </p:tgtEl>
                                        <p:attrNameLst>
                                          <p:attrName>ppt_w</p:attrName>
                                        </p:attrNameLst>
                                      </p:cBhvr>
                                      <p:tavLst>
                                        <p:tav tm="0" fmla="#ppt_w*sin(2.5*pi*$)">
                                          <p:val>
                                            <p:fltVal val="0"/>
                                          </p:val>
                                        </p:tav>
                                        <p:tav tm="100000">
                                          <p:val>
                                            <p:fltVal val="1"/>
                                          </p:val>
                                        </p:tav>
                                      </p:tavLst>
                                    </p:anim>
                                    <p:anim calcmode="lin" valueType="num">
                                      <p:cBhvr>
                                        <p:cTn id="106" dur="2000" fill="hold"/>
                                        <p:tgtEl>
                                          <p:spTgt spid="8">
                                            <p:txEl>
                                              <p:pRg st="0" end="0"/>
                                            </p:txEl>
                                          </p:spTgt>
                                        </p:tgtEl>
                                        <p:attrNameLst>
                                          <p:attrName>ppt_h</p:attrName>
                                        </p:attrNameLst>
                                      </p:cBhvr>
                                      <p:tavLst>
                                        <p:tav tm="0">
                                          <p:val>
                                            <p:strVal val="#ppt_h"/>
                                          </p:val>
                                        </p:tav>
                                        <p:tav tm="100000">
                                          <p:val>
                                            <p:strVal val="#ppt_h"/>
                                          </p:val>
                                        </p:tav>
                                      </p:tavLst>
                                    </p:anim>
                                  </p:childTnLst>
                                </p:cTn>
                              </p:par>
                              <p:par>
                                <p:cTn id="107" presetID="45" presetClass="entr" presetSubtype="0" fill="hold" nodeType="withEffect">
                                  <p:stCondLst>
                                    <p:cond delay="0"/>
                                  </p:stCondLst>
                                  <p:childTnLst>
                                    <p:set>
                                      <p:cBhvr>
                                        <p:cTn id="108" dur="1" fill="hold">
                                          <p:stCondLst>
                                            <p:cond delay="0"/>
                                          </p:stCondLst>
                                        </p:cTn>
                                        <p:tgtEl>
                                          <p:spTgt spid="8">
                                            <p:txEl>
                                              <p:pRg st="1" end="1"/>
                                            </p:txEl>
                                          </p:spTgt>
                                        </p:tgtEl>
                                        <p:attrNameLst>
                                          <p:attrName>style.visibility</p:attrName>
                                        </p:attrNameLst>
                                      </p:cBhvr>
                                      <p:to>
                                        <p:strVal val="visible"/>
                                      </p:to>
                                    </p:set>
                                    <p:animEffect transition="in" filter="fade">
                                      <p:cBhvr>
                                        <p:cTn id="109" dur="2000"/>
                                        <p:tgtEl>
                                          <p:spTgt spid="8">
                                            <p:txEl>
                                              <p:pRg st="1" end="1"/>
                                            </p:txEl>
                                          </p:spTgt>
                                        </p:tgtEl>
                                      </p:cBhvr>
                                    </p:animEffect>
                                    <p:anim calcmode="lin" valueType="num">
                                      <p:cBhvr>
                                        <p:cTn id="110" dur="2000" fill="hold"/>
                                        <p:tgtEl>
                                          <p:spTgt spid="8">
                                            <p:txEl>
                                              <p:pRg st="1" end="1"/>
                                            </p:txEl>
                                          </p:spTgt>
                                        </p:tgtEl>
                                        <p:attrNameLst>
                                          <p:attrName>ppt_w</p:attrName>
                                        </p:attrNameLst>
                                      </p:cBhvr>
                                      <p:tavLst>
                                        <p:tav tm="0" fmla="#ppt_w*sin(2.5*pi*$)">
                                          <p:val>
                                            <p:fltVal val="0"/>
                                          </p:val>
                                        </p:tav>
                                        <p:tav tm="100000">
                                          <p:val>
                                            <p:fltVal val="1"/>
                                          </p:val>
                                        </p:tav>
                                      </p:tavLst>
                                    </p:anim>
                                    <p:anim calcmode="lin" valueType="num">
                                      <p:cBhvr>
                                        <p:cTn id="111" dur="2000" fill="hold"/>
                                        <p:tgtEl>
                                          <p:spTgt spid="8">
                                            <p:txEl>
                                              <p:pRg st="1" end="1"/>
                                            </p:txEl>
                                          </p:spTgt>
                                        </p:tgtEl>
                                        <p:attrNameLst>
                                          <p:attrName>ppt_h</p:attrName>
                                        </p:attrNameLst>
                                      </p:cBhvr>
                                      <p:tavLst>
                                        <p:tav tm="0">
                                          <p:val>
                                            <p:strVal val="#ppt_h"/>
                                          </p:val>
                                        </p:tav>
                                        <p:tav tm="100000">
                                          <p:val>
                                            <p:strVal val="#ppt_h"/>
                                          </p:val>
                                        </p:tav>
                                      </p:tavLst>
                                    </p:anim>
                                  </p:childTnLst>
                                </p:cTn>
                              </p:par>
                              <p:par>
                                <p:cTn id="112" presetID="45" presetClass="entr" presetSubtype="0" fill="hold" nodeType="withEffect">
                                  <p:stCondLst>
                                    <p:cond delay="0"/>
                                  </p:stCondLst>
                                  <p:childTnLst>
                                    <p:set>
                                      <p:cBhvr>
                                        <p:cTn id="113" dur="1" fill="hold">
                                          <p:stCondLst>
                                            <p:cond delay="0"/>
                                          </p:stCondLst>
                                        </p:cTn>
                                        <p:tgtEl>
                                          <p:spTgt spid="8">
                                            <p:txEl>
                                              <p:pRg st="2" end="2"/>
                                            </p:txEl>
                                          </p:spTgt>
                                        </p:tgtEl>
                                        <p:attrNameLst>
                                          <p:attrName>style.visibility</p:attrName>
                                        </p:attrNameLst>
                                      </p:cBhvr>
                                      <p:to>
                                        <p:strVal val="visible"/>
                                      </p:to>
                                    </p:set>
                                    <p:animEffect transition="in" filter="fade">
                                      <p:cBhvr>
                                        <p:cTn id="114" dur="2000"/>
                                        <p:tgtEl>
                                          <p:spTgt spid="8">
                                            <p:txEl>
                                              <p:pRg st="2" end="2"/>
                                            </p:txEl>
                                          </p:spTgt>
                                        </p:tgtEl>
                                      </p:cBhvr>
                                    </p:animEffect>
                                    <p:anim calcmode="lin" valueType="num">
                                      <p:cBhvr>
                                        <p:cTn id="115" dur="2000" fill="hold"/>
                                        <p:tgtEl>
                                          <p:spTgt spid="8">
                                            <p:txEl>
                                              <p:pRg st="2" end="2"/>
                                            </p:txEl>
                                          </p:spTgt>
                                        </p:tgtEl>
                                        <p:attrNameLst>
                                          <p:attrName>ppt_w</p:attrName>
                                        </p:attrNameLst>
                                      </p:cBhvr>
                                      <p:tavLst>
                                        <p:tav tm="0" fmla="#ppt_w*sin(2.5*pi*$)">
                                          <p:val>
                                            <p:fltVal val="0"/>
                                          </p:val>
                                        </p:tav>
                                        <p:tav tm="100000">
                                          <p:val>
                                            <p:fltVal val="1"/>
                                          </p:val>
                                        </p:tav>
                                      </p:tavLst>
                                    </p:anim>
                                    <p:anim calcmode="lin" valueType="num">
                                      <p:cBhvr>
                                        <p:cTn id="116" dur="2000" fill="hold"/>
                                        <p:tgtEl>
                                          <p:spTgt spid="8">
                                            <p:txEl>
                                              <p:pRg st="2" end="2"/>
                                            </p:txEl>
                                          </p:spTgt>
                                        </p:tgtEl>
                                        <p:attrNameLst>
                                          <p:attrName>ppt_h</p:attrName>
                                        </p:attrNameLst>
                                      </p:cBhvr>
                                      <p:tavLst>
                                        <p:tav tm="0">
                                          <p:val>
                                            <p:strVal val="#ppt_h"/>
                                          </p:val>
                                        </p:tav>
                                        <p:tav tm="100000">
                                          <p:val>
                                            <p:strVal val="#ppt_h"/>
                                          </p:val>
                                        </p:tav>
                                      </p:tavLst>
                                    </p:anim>
                                  </p:childTnLst>
                                </p:cTn>
                              </p:par>
                              <p:par>
                                <p:cTn id="117" presetID="45" presetClass="entr" presetSubtype="0" fill="hold" nodeType="withEffect">
                                  <p:stCondLst>
                                    <p:cond delay="0"/>
                                  </p:stCondLst>
                                  <p:childTnLst>
                                    <p:set>
                                      <p:cBhvr>
                                        <p:cTn id="118" dur="1" fill="hold">
                                          <p:stCondLst>
                                            <p:cond delay="0"/>
                                          </p:stCondLst>
                                        </p:cTn>
                                        <p:tgtEl>
                                          <p:spTgt spid="8">
                                            <p:txEl>
                                              <p:pRg st="3" end="3"/>
                                            </p:txEl>
                                          </p:spTgt>
                                        </p:tgtEl>
                                        <p:attrNameLst>
                                          <p:attrName>style.visibility</p:attrName>
                                        </p:attrNameLst>
                                      </p:cBhvr>
                                      <p:to>
                                        <p:strVal val="visible"/>
                                      </p:to>
                                    </p:set>
                                    <p:animEffect transition="in" filter="fade">
                                      <p:cBhvr>
                                        <p:cTn id="119" dur="2000"/>
                                        <p:tgtEl>
                                          <p:spTgt spid="8">
                                            <p:txEl>
                                              <p:pRg st="3" end="3"/>
                                            </p:txEl>
                                          </p:spTgt>
                                        </p:tgtEl>
                                      </p:cBhvr>
                                    </p:animEffect>
                                    <p:anim calcmode="lin" valueType="num">
                                      <p:cBhvr>
                                        <p:cTn id="120" dur="2000" fill="hold"/>
                                        <p:tgtEl>
                                          <p:spTgt spid="8">
                                            <p:txEl>
                                              <p:pRg st="3" end="3"/>
                                            </p:txEl>
                                          </p:spTgt>
                                        </p:tgtEl>
                                        <p:attrNameLst>
                                          <p:attrName>ppt_w</p:attrName>
                                        </p:attrNameLst>
                                      </p:cBhvr>
                                      <p:tavLst>
                                        <p:tav tm="0" fmla="#ppt_w*sin(2.5*pi*$)">
                                          <p:val>
                                            <p:fltVal val="0"/>
                                          </p:val>
                                        </p:tav>
                                        <p:tav tm="100000">
                                          <p:val>
                                            <p:fltVal val="1"/>
                                          </p:val>
                                        </p:tav>
                                      </p:tavLst>
                                    </p:anim>
                                    <p:anim calcmode="lin" valueType="num">
                                      <p:cBhvr>
                                        <p:cTn id="121" dur="2000" fill="hold"/>
                                        <p:tgtEl>
                                          <p:spTgt spid="8">
                                            <p:txEl>
                                              <p:pRg st="3" end="3"/>
                                            </p:txEl>
                                          </p:spTgt>
                                        </p:tgtEl>
                                        <p:attrNameLst>
                                          <p:attrName>ppt_h</p:attrName>
                                        </p:attrNameLst>
                                      </p:cBhvr>
                                      <p:tavLst>
                                        <p:tav tm="0">
                                          <p:val>
                                            <p:strVal val="#ppt_h"/>
                                          </p:val>
                                        </p:tav>
                                        <p:tav tm="100000">
                                          <p:val>
                                            <p:strVal val="#ppt_h"/>
                                          </p:val>
                                        </p:tav>
                                      </p:tavLst>
                                    </p:anim>
                                  </p:childTnLst>
                                </p:cTn>
                              </p:par>
                              <p:par>
                                <p:cTn id="122" presetID="45" presetClass="entr" presetSubtype="0" fill="hold" nodeType="withEffect">
                                  <p:stCondLst>
                                    <p:cond delay="0"/>
                                  </p:stCondLst>
                                  <p:childTnLst>
                                    <p:set>
                                      <p:cBhvr>
                                        <p:cTn id="123" dur="1" fill="hold">
                                          <p:stCondLst>
                                            <p:cond delay="0"/>
                                          </p:stCondLst>
                                        </p:cTn>
                                        <p:tgtEl>
                                          <p:spTgt spid="8">
                                            <p:txEl>
                                              <p:pRg st="4" end="4"/>
                                            </p:txEl>
                                          </p:spTgt>
                                        </p:tgtEl>
                                        <p:attrNameLst>
                                          <p:attrName>style.visibility</p:attrName>
                                        </p:attrNameLst>
                                      </p:cBhvr>
                                      <p:to>
                                        <p:strVal val="visible"/>
                                      </p:to>
                                    </p:set>
                                    <p:animEffect transition="in" filter="fade">
                                      <p:cBhvr>
                                        <p:cTn id="124" dur="2000"/>
                                        <p:tgtEl>
                                          <p:spTgt spid="8">
                                            <p:txEl>
                                              <p:pRg st="4" end="4"/>
                                            </p:txEl>
                                          </p:spTgt>
                                        </p:tgtEl>
                                      </p:cBhvr>
                                    </p:animEffect>
                                    <p:anim calcmode="lin" valueType="num">
                                      <p:cBhvr>
                                        <p:cTn id="125" dur="2000" fill="hold"/>
                                        <p:tgtEl>
                                          <p:spTgt spid="8">
                                            <p:txEl>
                                              <p:pRg st="4" end="4"/>
                                            </p:txEl>
                                          </p:spTgt>
                                        </p:tgtEl>
                                        <p:attrNameLst>
                                          <p:attrName>ppt_w</p:attrName>
                                        </p:attrNameLst>
                                      </p:cBhvr>
                                      <p:tavLst>
                                        <p:tav tm="0" fmla="#ppt_w*sin(2.5*pi*$)">
                                          <p:val>
                                            <p:fltVal val="0"/>
                                          </p:val>
                                        </p:tav>
                                        <p:tav tm="100000">
                                          <p:val>
                                            <p:fltVal val="1"/>
                                          </p:val>
                                        </p:tav>
                                      </p:tavLst>
                                    </p:anim>
                                    <p:anim calcmode="lin" valueType="num">
                                      <p:cBhvr>
                                        <p:cTn id="126" dur="2000" fill="hold"/>
                                        <p:tgtEl>
                                          <p:spTgt spid="8">
                                            <p:txEl>
                                              <p:pRg st="4" end="4"/>
                                            </p:txEl>
                                          </p:spTgt>
                                        </p:tgtEl>
                                        <p:attrNameLst>
                                          <p:attrName>ppt_h</p:attrName>
                                        </p:attrNameLst>
                                      </p:cBhvr>
                                      <p:tavLst>
                                        <p:tav tm="0">
                                          <p:val>
                                            <p:strVal val="#ppt_h"/>
                                          </p:val>
                                        </p:tav>
                                        <p:tav tm="100000">
                                          <p:val>
                                            <p:strVal val="#ppt_h"/>
                                          </p:val>
                                        </p:tav>
                                      </p:tavLst>
                                    </p:anim>
                                  </p:childTnLst>
                                </p:cTn>
                              </p:par>
                              <p:par>
                                <p:cTn id="127" presetID="45" presetClass="entr" presetSubtype="0" fill="hold" nodeType="withEffect">
                                  <p:stCondLst>
                                    <p:cond delay="0"/>
                                  </p:stCondLst>
                                  <p:childTnLst>
                                    <p:set>
                                      <p:cBhvr>
                                        <p:cTn id="128" dur="1" fill="hold">
                                          <p:stCondLst>
                                            <p:cond delay="0"/>
                                          </p:stCondLst>
                                        </p:cTn>
                                        <p:tgtEl>
                                          <p:spTgt spid="8">
                                            <p:txEl>
                                              <p:pRg st="5" end="5"/>
                                            </p:txEl>
                                          </p:spTgt>
                                        </p:tgtEl>
                                        <p:attrNameLst>
                                          <p:attrName>style.visibility</p:attrName>
                                        </p:attrNameLst>
                                      </p:cBhvr>
                                      <p:to>
                                        <p:strVal val="visible"/>
                                      </p:to>
                                    </p:set>
                                    <p:animEffect transition="in" filter="fade">
                                      <p:cBhvr>
                                        <p:cTn id="129" dur="2000"/>
                                        <p:tgtEl>
                                          <p:spTgt spid="8">
                                            <p:txEl>
                                              <p:pRg st="5" end="5"/>
                                            </p:txEl>
                                          </p:spTgt>
                                        </p:tgtEl>
                                      </p:cBhvr>
                                    </p:animEffect>
                                    <p:anim calcmode="lin" valueType="num">
                                      <p:cBhvr>
                                        <p:cTn id="130" dur="2000" fill="hold"/>
                                        <p:tgtEl>
                                          <p:spTgt spid="8">
                                            <p:txEl>
                                              <p:pRg st="5" end="5"/>
                                            </p:txEl>
                                          </p:spTgt>
                                        </p:tgtEl>
                                        <p:attrNameLst>
                                          <p:attrName>ppt_w</p:attrName>
                                        </p:attrNameLst>
                                      </p:cBhvr>
                                      <p:tavLst>
                                        <p:tav tm="0" fmla="#ppt_w*sin(2.5*pi*$)">
                                          <p:val>
                                            <p:fltVal val="0"/>
                                          </p:val>
                                        </p:tav>
                                        <p:tav tm="100000">
                                          <p:val>
                                            <p:fltVal val="1"/>
                                          </p:val>
                                        </p:tav>
                                      </p:tavLst>
                                    </p:anim>
                                    <p:anim calcmode="lin" valueType="num">
                                      <p:cBhvr>
                                        <p:cTn id="131" dur="2000" fill="hold"/>
                                        <p:tgtEl>
                                          <p:spTgt spid="8">
                                            <p:txEl>
                                              <p:pRg st="5" end="5"/>
                                            </p:txEl>
                                          </p:spTgt>
                                        </p:tgtEl>
                                        <p:attrNameLst>
                                          <p:attrName>ppt_h</p:attrName>
                                        </p:attrNameLst>
                                      </p:cBhvr>
                                      <p:tavLst>
                                        <p:tav tm="0">
                                          <p:val>
                                            <p:strVal val="#ppt_h"/>
                                          </p:val>
                                        </p:tav>
                                        <p:tav tm="100000">
                                          <p:val>
                                            <p:strVal val="#ppt_h"/>
                                          </p:val>
                                        </p:tav>
                                      </p:tavLst>
                                    </p:anim>
                                  </p:childTnLst>
                                </p:cTn>
                              </p:par>
                              <p:par>
                                <p:cTn id="132" presetID="45" presetClass="entr" presetSubtype="0" fill="hold" nodeType="withEffect">
                                  <p:stCondLst>
                                    <p:cond delay="0"/>
                                  </p:stCondLst>
                                  <p:childTnLst>
                                    <p:set>
                                      <p:cBhvr>
                                        <p:cTn id="133" dur="1" fill="hold">
                                          <p:stCondLst>
                                            <p:cond delay="0"/>
                                          </p:stCondLst>
                                        </p:cTn>
                                        <p:tgtEl>
                                          <p:spTgt spid="8">
                                            <p:txEl>
                                              <p:pRg st="6" end="6"/>
                                            </p:txEl>
                                          </p:spTgt>
                                        </p:tgtEl>
                                        <p:attrNameLst>
                                          <p:attrName>style.visibility</p:attrName>
                                        </p:attrNameLst>
                                      </p:cBhvr>
                                      <p:to>
                                        <p:strVal val="visible"/>
                                      </p:to>
                                    </p:set>
                                    <p:animEffect transition="in" filter="fade">
                                      <p:cBhvr>
                                        <p:cTn id="134" dur="2000"/>
                                        <p:tgtEl>
                                          <p:spTgt spid="8">
                                            <p:txEl>
                                              <p:pRg st="6" end="6"/>
                                            </p:txEl>
                                          </p:spTgt>
                                        </p:tgtEl>
                                      </p:cBhvr>
                                    </p:animEffect>
                                    <p:anim calcmode="lin" valueType="num">
                                      <p:cBhvr>
                                        <p:cTn id="135" dur="2000" fill="hold"/>
                                        <p:tgtEl>
                                          <p:spTgt spid="8">
                                            <p:txEl>
                                              <p:pRg st="6" end="6"/>
                                            </p:txEl>
                                          </p:spTgt>
                                        </p:tgtEl>
                                        <p:attrNameLst>
                                          <p:attrName>ppt_w</p:attrName>
                                        </p:attrNameLst>
                                      </p:cBhvr>
                                      <p:tavLst>
                                        <p:tav tm="0" fmla="#ppt_w*sin(2.5*pi*$)">
                                          <p:val>
                                            <p:fltVal val="0"/>
                                          </p:val>
                                        </p:tav>
                                        <p:tav tm="100000">
                                          <p:val>
                                            <p:fltVal val="1"/>
                                          </p:val>
                                        </p:tav>
                                      </p:tavLst>
                                    </p:anim>
                                    <p:anim calcmode="lin" valueType="num">
                                      <p:cBhvr>
                                        <p:cTn id="136" dur="2000" fill="hold"/>
                                        <p:tgtEl>
                                          <p:spTgt spid="8">
                                            <p:txEl>
                                              <p:pRg st="6" end="6"/>
                                            </p:txEl>
                                          </p:spTgt>
                                        </p:tgtEl>
                                        <p:attrNameLst>
                                          <p:attrName>ppt_h</p:attrName>
                                        </p:attrNameLst>
                                      </p:cBhvr>
                                      <p:tavLst>
                                        <p:tav tm="0">
                                          <p:val>
                                            <p:strVal val="#ppt_h"/>
                                          </p:val>
                                        </p:tav>
                                        <p:tav tm="100000">
                                          <p:val>
                                            <p:strVal val="#ppt_h"/>
                                          </p:val>
                                        </p:tav>
                                      </p:tavLst>
                                    </p:anim>
                                  </p:childTnLst>
                                </p:cTn>
                              </p:par>
                              <p:par>
                                <p:cTn id="137" presetID="45" presetClass="entr" presetSubtype="0" fill="hold" nodeType="withEffect">
                                  <p:stCondLst>
                                    <p:cond delay="0"/>
                                  </p:stCondLst>
                                  <p:childTnLst>
                                    <p:set>
                                      <p:cBhvr>
                                        <p:cTn id="138" dur="1" fill="hold">
                                          <p:stCondLst>
                                            <p:cond delay="0"/>
                                          </p:stCondLst>
                                        </p:cTn>
                                        <p:tgtEl>
                                          <p:spTgt spid="8">
                                            <p:txEl>
                                              <p:pRg st="7" end="7"/>
                                            </p:txEl>
                                          </p:spTgt>
                                        </p:tgtEl>
                                        <p:attrNameLst>
                                          <p:attrName>style.visibility</p:attrName>
                                        </p:attrNameLst>
                                      </p:cBhvr>
                                      <p:to>
                                        <p:strVal val="visible"/>
                                      </p:to>
                                    </p:set>
                                    <p:animEffect transition="in" filter="fade">
                                      <p:cBhvr>
                                        <p:cTn id="139" dur="2000"/>
                                        <p:tgtEl>
                                          <p:spTgt spid="8">
                                            <p:txEl>
                                              <p:pRg st="7" end="7"/>
                                            </p:txEl>
                                          </p:spTgt>
                                        </p:tgtEl>
                                      </p:cBhvr>
                                    </p:animEffect>
                                    <p:anim calcmode="lin" valueType="num">
                                      <p:cBhvr>
                                        <p:cTn id="140" dur="2000" fill="hold"/>
                                        <p:tgtEl>
                                          <p:spTgt spid="8">
                                            <p:txEl>
                                              <p:pRg st="7" end="7"/>
                                            </p:txEl>
                                          </p:spTgt>
                                        </p:tgtEl>
                                        <p:attrNameLst>
                                          <p:attrName>ppt_w</p:attrName>
                                        </p:attrNameLst>
                                      </p:cBhvr>
                                      <p:tavLst>
                                        <p:tav tm="0" fmla="#ppt_w*sin(2.5*pi*$)">
                                          <p:val>
                                            <p:fltVal val="0"/>
                                          </p:val>
                                        </p:tav>
                                        <p:tav tm="100000">
                                          <p:val>
                                            <p:fltVal val="1"/>
                                          </p:val>
                                        </p:tav>
                                      </p:tavLst>
                                    </p:anim>
                                    <p:anim calcmode="lin" valueType="num">
                                      <p:cBhvr>
                                        <p:cTn id="141" dur="2000" fill="hold"/>
                                        <p:tgtEl>
                                          <p:spTgt spid="8">
                                            <p:txEl>
                                              <p:pRg st="7" end="7"/>
                                            </p:txEl>
                                          </p:spTgt>
                                        </p:tgtEl>
                                        <p:attrNameLst>
                                          <p:attrName>ppt_h</p:attrName>
                                        </p:attrNameLst>
                                      </p:cBhvr>
                                      <p:tavLst>
                                        <p:tav tm="0">
                                          <p:val>
                                            <p:strVal val="#ppt_h"/>
                                          </p:val>
                                        </p:tav>
                                        <p:tav tm="100000">
                                          <p:val>
                                            <p:strVal val="#ppt_h"/>
                                          </p:val>
                                        </p:tav>
                                      </p:tavLst>
                                    </p:anim>
                                  </p:childTnLst>
                                </p:cTn>
                              </p:par>
                              <p:par>
                                <p:cTn id="142" presetID="45" presetClass="entr" presetSubtype="0" fill="hold" nodeType="withEffect">
                                  <p:stCondLst>
                                    <p:cond delay="0"/>
                                  </p:stCondLst>
                                  <p:childTnLst>
                                    <p:set>
                                      <p:cBhvr>
                                        <p:cTn id="143" dur="1" fill="hold">
                                          <p:stCondLst>
                                            <p:cond delay="0"/>
                                          </p:stCondLst>
                                        </p:cTn>
                                        <p:tgtEl>
                                          <p:spTgt spid="8">
                                            <p:txEl>
                                              <p:pRg st="8" end="8"/>
                                            </p:txEl>
                                          </p:spTgt>
                                        </p:tgtEl>
                                        <p:attrNameLst>
                                          <p:attrName>style.visibility</p:attrName>
                                        </p:attrNameLst>
                                      </p:cBhvr>
                                      <p:to>
                                        <p:strVal val="visible"/>
                                      </p:to>
                                    </p:set>
                                    <p:animEffect transition="in" filter="fade">
                                      <p:cBhvr>
                                        <p:cTn id="144" dur="2000"/>
                                        <p:tgtEl>
                                          <p:spTgt spid="8">
                                            <p:txEl>
                                              <p:pRg st="8" end="8"/>
                                            </p:txEl>
                                          </p:spTgt>
                                        </p:tgtEl>
                                      </p:cBhvr>
                                    </p:animEffect>
                                    <p:anim calcmode="lin" valueType="num">
                                      <p:cBhvr>
                                        <p:cTn id="145" dur="2000" fill="hold"/>
                                        <p:tgtEl>
                                          <p:spTgt spid="8">
                                            <p:txEl>
                                              <p:pRg st="8" end="8"/>
                                            </p:txEl>
                                          </p:spTgt>
                                        </p:tgtEl>
                                        <p:attrNameLst>
                                          <p:attrName>ppt_w</p:attrName>
                                        </p:attrNameLst>
                                      </p:cBhvr>
                                      <p:tavLst>
                                        <p:tav tm="0" fmla="#ppt_w*sin(2.5*pi*$)">
                                          <p:val>
                                            <p:fltVal val="0"/>
                                          </p:val>
                                        </p:tav>
                                        <p:tav tm="100000">
                                          <p:val>
                                            <p:fltVal val="1"/>
                                          </p:val>
                                        </p:tav>
                                      </p:tavLst>
                                    </p:anim>
                                    <p:anim calcmode="lin" valueType="num">
                                      <p:cBhvr>
                                        <p:cTn id="146" dur="2000" fill="hold"/>
                                        <p:tgtEl>
                                          <p:spTgt spid="8">
                                            <p:txEl>
                                              <p:pRg st="8" end="8"/>
                                            </p:txEl>
                                          </p:spTgt>
                                        </p:tgtEl>
                                        <p:attrNameLst>
                                          <p:attrName>ppt_h</p:attrName>
                                        </p:attrNameLst>
                                      </p:cBhvr>
                                      <p:tavLst>
                                        <p:tav tm="0">
                                          <p:val>
                                            <p:strVal val="#ppt_h"/>
                                          </p:val>
                                        </p:tav>
                                        <p:tav tm="100000">
                                          <p:val>
                                            <p:strVal val="#ppt_h"/>
                                          </p:val>
                                        </p:tav>
                                      </p:tavLst>
                                    </p:anim>
                                  </p:childTnLst>
                                </p:cTn>
                              </p:par>
                              <p:par>
                                <p:cTn id="147" presetID="45" presetClass="entr" presetSubtype="0" fill="hold" nodeType="withEffect">
                                  <p:stCondLst>
                                    <p:cond delay="0"/>
                                  </p:stCondLst>
                                  <p:childTnLst>
                                    <p:set>
                                      <p:cBhvr>
                                        <p:cTn id="148" dur="1" fill="hold">
                                          <p:stCondLst>
                                            <p:cond delay="0"/>
                                          </p:stCondLst>
                                        </p:cTn>
                                        <p:tgtEl>
                                          <p:spTgt spid="8">
                                            <p:txEl>
                                              <p:pRg st="9" end="9"/>
                                            </p:txEl>
                                          </p:spTgt>
                                        </p:tgtEl>
                                        <p:attrNameLst>
                                          <p:attrName>style.visibility</p:attrName>
                                        </p:attrNameLst>
                                      </p:cBhvr>
                                      <p:to>
                                        <p:strVal val="visible"/>
                                      </p:to>
                                    </p:set>
                                    <p:animEffect transition="in" filter="fade">
                                      <p:cBhvr>
                                        <p:cTn id="149" dur="2000"/>
                                        <p:tgtEl>
                                          <p:spTgt spid="8">
                                            <p:txEl>
                                              <p:pRg st="9" end="9"/>
                                            </p:txEl>
                                          </p:spTgt>
                                        </p:tgtEl>
                                      </p:cBhvr>
                                    </p:animEffect>
                                    <p:anim calcmode="lin" valueType="num">
                                      <p:cBhvr>
                                        <p:cTn id="150" dur="2000" fill="hold"/>
                                        <p:tgtEl>
                                          <p:spTgt spid="8">
                                            <p:txEl>
                                              <p:pRg st="9" end="9"/>
                                            </p:txEl>
                                          </p:spTgt>
                                        </p:tgtEl>
                                        <p:attrNameLst>
                                          <p:attrName>ppt_w</p:attrName>
                                        </p:attrNameLst>
                                      </p:cBhvr>
                                      <p:tavLst>
                                        <p:tav tm="0" fmla="#ppt_w*sin(2.5*pi*$)">
                                          <p:val>
                                            <p:fltVal val="0"/>
                                          </p:val>
                                        </p:tav>
                                        <p:tav tm="100000">
                                          <p:val>
                                            <p:fltVal val="1"/>
                                          </p:val>
                                        </p:tav>
                                      </p:tavLst>
                                    </p:anim>
                                    <p:anim calcmode="lin" valueType="num">
                                      <p:cBhvr>
                                        <p:cTn id="151" dur="2000" fill="hold"/>
                                        <p:tgtEl>
                                          <p:spTgt spid="8">
                                            <p:txEl>
                                              <p:pRg st="9" end="9"/>
                                            </p:txEl>
                                          </p:spTgt>
                                        </p:tgtEl>
                                        <p:attrNameLst>
                                          <p:attrName>ppt_h</p:attrName>
                                        </p:attrNameLst>
                                      </p:cBhvr>
                                      <p:tavLst>
                                        <p:tav tm="0">
                                          <p:val>
                                            <p:strVal val="#ppt_h"/>
                                          </p:val>
                                        </p:tav>
                                        <p:tav tm="100000">
                                          <p:val>
                                            <p:strVal val="#ppt_h"/>
                                          </p:val>
                                        </p:tav>
                                      </p:tavLst>
                                    </p:anim>
                                  </p:childTnLst>
                                </p:cTn>
                              </p:par>
                              <p:par>
                                <p:cTn id="152" presetID="45" presetClass="entr" presetSubtype="0" fill="hold" nodeType="withEffect">
                                  <p:stCondLst>
                                    <p:cond delay="0"/>
                                  </p:stCondLst>
                                  <p:childTnLst>
                                    <p:set>
                                      <p:cBhvr>
                                        <p:cTn id="153" dur="1" fill="hold">
                                          <p:stCondLst>
                                            <p:cond delay="0"/>
                                          </p:stCondLst>
                                        </p:cTn>
                                        <p:tgtEl>
                                          <p:spTgt spid="8">
                                            <p:txEl>
                                              <p:pRg st="10" end="10"/>
                                            </p:txEl>
                                          </p:spTgt>
                                        </p:tgtEl>
                                        <p:attrNameLst>
                                          <p:attrName>style.visibility</p:attrName>
                                        </p:attrNameLst>
                                      </p:cBhvr>
                                      <p:to>
                                        <p:strVal val="visible"/>
                                      </p:to>
                                    </p:set>
                                    <p:animEffect transition="in" filter="fade">
                                      <p:cBhvr>
                                        <p:cTn id="154" dur="2000"/>
                                        <p:tgtEl>
                                          <p:spTgt spid="8">
                                            <p:txEl>
                                              <p:pRg st="10" end="10"/>
                                            </p:txEl>
                                          </p:spTgt>
                                        </p:tgtEl>
                                      </p:cBhvr>
                                    </p:animEffect>
                                    <p:anim calcmode="lin" valueType="num">
                                      <p:cBhvr>
                                        <p:cTn id="155" dur="2000" fill="hold"/>
                                        <p:tgtEl>
                                          <p:spTgt spid="8">
                                            <p:txEl>
                                              <p:pRg st="10" end="10"/>
                                            </p:txEl>
                                          </p:spTgt>
                                        </p:tgtEl>
                                        <p:attrNameLst>
                                          <p:attrName>ppt_w</p:attrName>
                                        </p:attrNameLst>
                                      </p:cBhvr>
                                      <p:tavLst>
                                        <p:tav tm="0" fmla="#ppt_w*sin(2.5*pi*$)">
                                          <p:val>
                                            <p:fltVal val="0"/>
                                          </p:val>
                                        </p:tav>
                                        <p:tav tm="100000">
                                          <p:val>
                                            <p:fltVal val="1"/>
                                          </p:val>
                                        </p:tav>
                                      </p:tavLst>
                                    </p:anim>
                                    <p:anim calcmode="lin" valueType="num">
                                      <p:cBhvr>
                                        <p:cTn id="156" dur="2000" fill="hold"/>
                                        <p:tgtEl>
                                          <p:spTgt spid="8">
                                            <p:txEl>
                                              <p:pRg st="10" end="10"/>
                                            </p:txEl>
                                          </p:spTgt>
                                        </p:tgtEl>
                                        <p:attrNameLst>
                                          <p:attrName>ppt_h</p:attrName>
                                        </p:attrNameLst>
                                      </p:cBhvr>
                                      <p:tavLst>
                                        <p:tav tm="0">
                                          <p:val>
                                            <p:strVal val="#ppt_h"/>
                                          </p:val>
                                        </p:tav>
                                        <p:tav tm="100000">
                                          <p:val>
                                            <p:strVal val="#ppt_h"/>
                                          </p:val>
                                        </p:tav>
                                      </p:tavLst>
                                    </p:anim>
                                  </p:childTnLst>
                                </p:cTn>
                              </p:par>
                            </p:childTnLst>
                          </p:cTn>
                        </p:par>
                      </p:childTnLst>
                    </p:cTn>
                  </p:par>
                  <p:par>
                    <p:cTn id="157" fill="hold">
                      <p:stCondLst>
                        <p:cond delay="indefinite"/>
                      </p:stCondLst>
                      <p:childTnLst>
                        <p:par>
                          <p:cTn id="158" fill="hold">
                            <p:stCondLst>
                              <p:cond delay="0"/>
                            </p:stCondLst>
                            <p:childTnLst>
                              <p:par>
                                <p:cTn id="159" presetID="26" presetClass="entr" presetSubtype="0" fill="hold" nodeType="clickEffect">
                                  <p:stCondLst>
                                    <p:cond delay="0"/>
                                  </p:stCondLst>
                                  <p:childTnLst>
                                    <p:set>
                                      <p:cBhvr>
                                        <p:cTn id="160" dur="1" fill="hold">
                                          <p:stCondLst>
                                            <p:cond delay="0"/>
                                          </p:stCondLst>
                                        </p:cTn>
                                        <p:tgtEl>
                                          <p:spTgt spid="7"/>
                                        </p:tgtEl>
                                        <p:attrNameLst>
                                          <p:attrName>style.visibility</p:attrName>
                                        </p:attrNameLst>
                                      </p:cBhvr>
                                      <p:to>
                                        <p:strVal val="visible"/>
                                      </p:to>
                                    </p:set>
                                    <p:animEffect transition="in" filter="wipe(down)">
                                      <p:cBhvr>
                                        <p:cTn id="161" dur="580">
                                          <p:stCondLst>
                                            <p:cond delay="0"/>
                                          </p:stCondLst>
                                        </p:cTn>
                                        <p:tgtEl>
                                          <p:spTgt spid="7"/>
                                        </p:tgtEl>
                                      </p:cBhvr>
                                    </p:animEffect>
                                    <p:anim calcmode="lin" valueType="num">
                                      <p:cBhvr>
                                        <p:cTn id="162"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163"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64"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165"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166"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167" dur="26">
                                          <p:stCondLst>
                                            <p:cond delay="650"/>
                                          </p:stCondLst>
                                        </p:cTn>
                                        <p:tgtEl>
                                          <p:spTgt spid="7"/>
                                        </p:tgtEl>
                                      </p:cBhvr>
                                      <p:to x="100000" y="60000"/>
                                    </p:animScale>
                                    <p:animScale>
                                      <p:cBhvr>
                                        <p:cTn id="168" dur="166" decel="50000">
                                          <p:stCondLst>
                                            <p:cond delay="676"/>
                                          </p:stCondLst>
                                        </p:cTn>
                                        <p:tgtEl>
                                          <p:spTgt spid="7"/>
                                        </p:tgtEl>
                                      </p:cBhvr>
                                      <p:to x="100000" y="100000"/>
                                    </p:animScale>
                                    <p:animScale>
                                      <p:cBhvr>
                                        <p:cTn id="169" dur="26">
                                          <p:stCondLst>
                                            <p:cond delay="1312"/>
                                          </p:stCondLst>
                                        </p:cTn>
                                        <p:tgtEl>
                                          <p:spTgt spid="7"/>
                                        </p:tgtEl>
                                      </p:cBhvr>
                                      <p:to x="100000" y="80000"/>
                                    </p:animScale>
                                    <p:animScale>
                                      <p:cBhvr>
                                        <p:cTn id="170" dur="166" decel="50000">
                                          <p:stCondLst>
                                            <p:cond delay="1338"/>
                                          </p:stCondLst>
                                        </p:cTn>
                                        <p:tgtEl>
                                          <p:spTgt spid="7"/>
                                        </p:tgtEl>
                                      </p:cBhvr>
                                      <p:to x="100000" y="100000"/>
                                    </p:animScale>
                                    <p:animScale>
                                      <p:cBhvr>
                                        <p:cTn id="171" dur="26">
                                          <p:stCondLst>
                                            <p:cond delay="1642"/>
                                          </p:stCondLst>
                                        </p:cTn>
                                        <p:tgtEl>
                                          <p:spTgt spid="7"/>
                                        </p:tgtEl>
                                      </p:cBhvr>
                                      <p:to x="100000" y="90000"/>
                                    </p:animScale>
                                    <p:animScale>
                                      <p:cBhvr>
                                        <p:cTn id="172" dur="166" decel="50000">
                                          <p:stCondLst>
                                            <p:cond delay="1668"/>
                                          </p:stCondLst>
                                        </p:cTn>
                                        <p:tgtEl>
                                          <p:spTgt spid="7"/>
                                        </p:tgtEl>
                                      </p:cBhvr>
                                      <p:to x="100000" y="100000"/>
                                    </p:animScale>
                                    <p:animScale>
                                      <p:cBhvr>
                                        <p:cTn id="173" dur="26">
                                          <p:stCondLst>
                                            <p:cond delay="1808"/>
                                          </p:stCondLst>
                                        </p:cTn>
                                        <p:tgtEl>
                                          <p:spTgt spid="7"/>
                                        </p:tgtEl>
                                      </p:cBhvr>
                                      <p:to x="100000" y="95000"/>
                                    </p:animScale>
                                    <p:animScale>
                                      <p:cBhvr>
                                        <p:cTn id="174" dur="166" decel="50000">
                                          <p:stCondLst>
                                            <p:cond delay="1834"/>
                                          </p:stCondLst>
                                        </p:cTn>
                                        <p:tgtEl>
                                          <p:spTgt spid="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B63B38-F108-4909-AB33-D5D71CA07420}"/>
              </a:ext>
            </a:extLst>
          </p:cNvPr>
          <p:cNvSpPr>
            <a:spLocks noGrp="1"/>
          </p:cNvSpPr>
          <p:nvPr>
            <p:ph type="title"/>
          </p:nvPr>
        </p:nvSpPr>
        <p:spPr>
          <a:xfrm>
            <a:off x="0" y="224448"/>
            <a:ext cx="10515600" cy="1325563"/>
          </a:xfrm>
        </p:spPr>
        <p:txBody>
          <a:bodyPr>
            <a:normAutofit/>
          </a:bodyPr>
          <a:lstStyle/>
          <a:p>
            <a:r>
              <a:rPr lang="en-GB" sz="4800" u="sng" dirty="0">
                <a:solidFill>
                  <a:schemeClr val="tx1">
                    <a:lumMod val="85000"/>
                    <a:lumOff val="15000"/>
                  </a:schemeClr>
                </a:solidFill>
                <a:latin typeface="Segoe Print" panose="02000600000000000000" pitchFamily="2" charset="0"/>
              </a:rPr>
              <a:t>Geographical Facts</a:t>
            </a:r>
          </a:p>
        </p:txBody>
      </p:sp>
      <p:sp>
        <p:nvSpPr>
          <p:cNvPr id="11" name="Content Placeholder 10">
            <a:extLst>
              <a:ext uri="{FF2B5EF4-FFF2-40B4-BE49-F238E27FC236}">
                <a16:creationId xmlns:a16="http://schemas.microsoft.com/office/drawing/2014/main" id="{3E0483F3-76C1-42C7-A7E8-5A6D5A55F564}"/>
              </a:ext>
            </a:extLst>
          </p:cNvPr>
          <p:cNvSpPr>
            <a:spLocks noGrp="1"/>
          </p:cNvSpPr>
          <p:nvPr>
            <p:ph idx="1"/>
          </p:nvPr>
        </p:nvSpPr>
        <p:spPr>
          <a:xfrm>
            <a:off x="0" y="1550011"/>
            <a:ext cx="12192000" cy="5493434"/>
          </a:xfrm>
        </p:spPr>
        <p:txBody>
          <a:bodyPr>
            <a:normAutofit/>
          </a:bodyPr>
          <a:lstStyle/>
          <a:p>
            <a:r>
              <a:rPr lang="en-GB" dirty="0">
                <a:latin typeface="Segoe Print" panose="02000600000000000000" pitchFamily="2" charset="0"/>
              </a:rPr>
              <a:t>Did you know that geography can be used in many exodinary ways !</a:t>
            </a:r>
          </a:p>
          <a:p>
            <a:endParaRPr lang="en-GB" dirty="0">
              <a:latin typeface="Segoe Print" panose="02000600000000000000" pitchFamily="2" charset="0"/>
            </a:endParaRPr>
          </a:p>
          <a:p>
            <a:r>
              <a:rPr lang="en-GB" dirty="0">
                <a:latin typeface="Segoe Print" panose="02000600000000000000" pitchFamily="2" charset="0"/>
              </a:rPr>
              <a:t>Explores such as (Levenson Wood) travel and go on adventures by using maps and mastering their geography.</a:t>
            </a:r>
          </a:p>
          <a:p>
            <a:endParaRPr lang="en-GB" dirty="0">
              <a:latin typeface="Segoe Print" panose="02000600000000000000" pitchFamily="2" charset="0"/>
            </a:endParaRPr>
          </a:p>
          <a:p>
            <a:r>
              <a:rPr lang="en-GB" dirty="0">
                <a:latin typeface="Segoe Print" panose="02000600000000000000" pitchFamily="2" charset="0"/>
              </a:rPr>
              <a:t>Geography can help people in many different ways there are two types of geography such as physical and human geography.</a:t>
            </a:r>
          </a:p>
          <a:p>
            <a:endParaRPr lang="en-GB" dirty="0">
              <a:latin typeface="Segoe Print" panose="02000600000000000000" pitchFamily="2" charset="0"/>
            </a:endParaRPr>
          </a:p>
          <a:p>
            <a:r>
              <a:rPr lang="en-GB" dirty="0">
                <a:latin typeface="Segoe Print" panose="02000600000000000000" pitchFamily="2" charset="0"/>
              </a:rPr>
              <a:t>Over 1000 people use maps to learn and travel around the world!</a:t>
            </a:r>
          </a:p>
          <a:p>
            <a:endParaRPr lang="en-GB" dirty="0">
              <a:latin typeface="Segoe Print" panose="02000600000000000000" pitchFamily="2" charset="0"/>
            </a:endParaRPr>
          </a:p>
        </p:txBody>
      </p:sp>
    </p:spTree>
    <p:extLst>
      <p:ext uri="{BB962C8B-B14F-4D97-AF65-F5344CB8AC3E}">
        <p14:creationId xmlns:p14="http://schemas.microsoft.com/office/powerpoint/2010/main" val="1679111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11">
                                            <p:txEl>
                                              <p:pRg st="0" end="0"/>
                                            </p:txEl>
                                          </p:spTgt>
                                        </p:tgtEl>
                                        <p:attrNameLst>
                                          <p:attrName>style.visibility</p:attrName>
                                        </p:attrNameLst>
                                      </p:cBhvr>
                                      <p:to>
                                        <p:strVal val="visible"/>
                                      </p:to>
                                    </p:set>
                                    <p:animEffect transition="in" filter="wipe(down)">
                                      <p:cBhvr>
                                        <p:cTn id="14" dur="500"/>
                                        <p:tgtEl>
                                          <p:spTgt spid="11">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11">
                                            <p:txEl>
                                              <p:pRg st="2" end="2"/>
                                            </p:txEl>
                                          </p:spTgt>
                                        </p:tgtEl>
                                        <p:attrNameLst>
                                          <p:attrName>style.visibility</p:attrName>
                                        </p:attrNameLst>
                                      </p:cBhvr>
                                      <p:to>
                                        <p:strVal val="visible"/>
                                      </p:to>
                                    </p:set>
                                    <p:animEffect transition="in" filter="circle(in)">
                                      <p:cBhvr>
                                        <p:cTn id="19" dur="2000"/>
                                        <p:tgtEl>
                                          <p:spTgt spid="11">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6" presetClass="entr" presetSubtype="0" fill="hold" nodeType="clickEffect">
                                  <p:stCondLst>
                                    <p:cond delay="0"/>
                                  </p:stCondLst>
                                  <p:childTnLst>
                                    <p:set>
                                      <p:cBhvr>
                                        <p:cTn id="23" dur="1" fill="hold">
                                          <p:stCondLst>
                                            <p:cond delay="0"/>
                                          </p:stCondLst>
                                        </p:cTn>
                                        <p:tgtEl>
                                          <p:spTgt spid="11">
                                            <p:txEl>
                                              <p:pRg st="4" end="4"/>
                                            </p:txEl>
                                          </p:spTgt>
                                        </p:tgtEl>
                                        <p:attrNameLst>
                                          <p:attrName>style.visibility</p:attrName>
                                        </p:attrNameLst>
                                      </p:cBhvr>
                                      <p:to>
                                        <p:strVal val="visible"/>
                                      </p:to>
                                    </p:set>
                                    <p:animEffect transition="in" filter="wipe(down)">
                                      <p:cBhvr>
                                        <p:cTn id="24" dur="580">
                                          <p:stCondLst>
                                            <p:cond delay="0"/>
                                          </p:stCondLst>
                                        </p:cTn>
                                        <p:tgtEl>
                                          <p:spTgt spid="11">
                                            <p:txEl>
                                              <p:pRg st="4" end="4"/>
                                            </p:txEl>
                                          </p:spTgt>
                                        </p:tgtEl>
                                      </p:cBhvr>
                                    </p:animEffect>
                                    <p:anim calcmode="lin" valueType="num">
                                      <p:cBhvr>
                                        <p:cTn id="25" dur="1822" tmFilter="0,0; 0.14,0.36; 0.43,0.73; 0.71,0.91; 1.0,1.0">
                                          <p:stCondLst>
                                            <p:cond delay="0"/>
                                          </p:stCondLst>
                                        </p:cTn>
                                        <p:tgtEl>
                                          <p:spTgt spid="11">
                                            <p:txEl>
                                              <p:pRg st="4" end="4"/>
                                            </p:txEl>
                                          </p:spTgt>
                                        </p:tgtEl>
                                        <p:attrNameLst>
                                          <p:attrName>ppt_x</p:attrName>
                                        </p:attrNameLst>
                                      </p:cBhvr>
                                      <p:tavLst>
                                        <p:tav tm="0">
                                          <p:val>
                                            <p:strVal val="#ppt_x-0.25"/>
                                          </p:val>
                                        </p:tav>
                                        <p:tav tm="100000">
                                          <p:val>
                                            <p:strVal val="#ppt_x"/>
                                          </p:val>
                                        </p:tav>
                                      </p:tavLst>
                                    </p:anim>
                                    <p:anim calcmode="lin" valueType="num">
                                      <p:cBhvr>
                                        <p:cTn id="26" dur="664" tmFilter="0.0,0.0; 0.25,0.07; 0.50,0.2; 0.75,0.467; 1.0,1.0">
                                          <p:stCondLst>
                                            <p:cond delay="0"/>
                                          </p:stCondLst>
                                        </p:cTn>
                                        <p:tgtEl>
                                          <p:spTgt spid="11">
                                            <p:txEl>
                                              <p:pRg st="4" end="4"/>
                                            </p:txEl>
                                          </p:spTgt>
                                        </p:tgtEl>
                                        <p:attrNameLst>
                                          <p:attrName>ppt_y</p:attrName>
                                        </p:attrNameLst>
                                      </p:cBhvr>
                                      <p:tavLst>
                                        <p:tav tm="0" fmla="#ppt_y-sin(pi*$)/3">
                                          <p:val>
                                            <p:fltVal val="0.5"/>
                                          </p:val>
                                        </p:tav>
                                        <p:tav tm="100000">
                                          <p:val>
                                            <p:fltVal val="1"/>
                                          </p:val>
                                        </p:tav>
                                      </p:tavLst>
                                    </p:anim>
                                    <p:anim calcmode="lin" valueType="num">
                                      <p:cBhvr>
                                        <p:cTn id="27" dur="664" tmFilter="0, 0; 0.125,0.2665; 0.25,0.4; 0.375,0.465; 0.5,0.5;  0.625,0.535; 0.75,0.6; 0.875,0.7335; 1,1">
                                          <p:stCondLst>
                                            <p:cond delay="664"/>
                                          </p:stCondLst>
                                        </p:cTn>
                                        <p:tgtEl>
                                          <p:spTgt spid="11">
                                            <p:txEl>
                                              <p:pRg st="4" end="4"/>
                                            </p:txEl>
                                          </p:spTgt>
                                        </p:tgtEl>
                                        <p:attrNameLst>
                                          <p:attrName>ppt_y</p:attrName>
                                        </p:attrNameLst>
                                      </p:cBhvr>
                                      <p:tavLst>
                                        <p:tav tm="0" fmla="#ppt_y-sin(pi*$)/9">
                                          <p:val>
                                            <p:fltVal val="0"/>
                                          </p:val>
                                        </p:tav>
                                        <p:tav tm="100000">
                                          <p:val>
                                            <p:fltVal val="1"/>
                                          </p:val>
                                        </p:tav>
                                      </p:tavLst>
                                    </p:anim>
                                    <p:anim calcmode="lin" valueType="num">
                                      <p:cBhvr>
                                        <p:cTn id="28" dur="332" tmFilter="0, 0; 0.125,0.2665; 0.25,0.4; 0.375,0.465; 0.5,0.5;  0.625,0.535; 0.75,0.6; 0.875,0.7335; 1,1">
                                          <p:stCondLst>
                                            <p:cond delay="1324"/>
                                          </p:stCondLst>
                                        </p:cTn>
                                        <p:tgtEl>
                                          <p:spTgt spid="11">
                                            <p:txEl>
                                              <p:pRg st="4" end="4"/>
                                            </p:txEl>
                                          </p:spTgt>
                                        </p:tgtEl>
                                        <p:attrNameLst>
                                          <p:attrName>ppt_y</p:attrName>
                                        </p:attrNameLst>
                                      </p:cBhvr>
                                      <p:tavLst>
                                        <p:tav tm="0" fmla="#ppt_y-sin(pi*$)/27">
                                          <p:val>
                                            <p:fltVal val="0"/>
                                          </p:val>
                                        </p:tav>
                                        <p:tav tm="100000">
                                          <p:val>
                                            <p:fltVal val="1"/>
                                          </p:val>
                                        </p:tav>
                                      </p:tavLst>
                                    </p:anim>
                                    <p:anim calcmode="lin" valueType="num">
                                      <p:cBhvr>
                                        <p:cTn id="29" dur="164" tmFilter="0, 0; 0.125,0.2665; 0.25,0.4; 0.375,0.465; 0.5,0.5;  0.625,0.535; 0.75,0.6; 0.875,0.7335; 1,1">
                                          <p:stCondLst>
                                            <p:cond delay="1656"/>
                                          </p:stCondLst>
                                        </p:cTn>
                                        <p:tgtEl>
                                          <p:spTgt spid="11">
                                            <p:txEl>
                                              <p:pRg st="4" end="4"/>
                                            </p:txEl>
                                          </p:spTgt>
                                        </p:tgtEl>
                                        <p:attrNameLst>
                                          <p:attrName>ppt_y</p:attrName>
                                        </p:attrNameLst>
                                      </p:cBhvr>
                                      <p:tavLst>
                                        <p:tav tm="0" fmla="#ppt_y-sin(pi*$)/81">
                                          <p:val>
                                            <p:fltVal val="0"/>
                                          </p:val>
                                        </p:tav>
                                        <p:tav tm="100000">
                                          <p:val>
                                            <p:fltVal val="1"/>
                                          </p:val>
                                        </p:tav>
                                      </p:tavLst>
                                    </p:anim>
                                    <p:animScale>
                                      <p:cBhvr>
                                        <p:cTn id="30" dur="26">
                                          <p:stCondLst>
                                            <p:cond delay="650"/>
                                          </p:stCondLst>
                                        </p:cTn>
                                        <p:tgtEl>
                                          <p:spTgt spid="11">
                                            <p:txEl>
                                              <p:pRg st="4" end="4"/>
                                            </p:txEl>
                                          </p:spTgt>
                                        </p:tgtEl>
                                      </p:cBhvr>
                                      <p:to x="100000" y="60000"/>
                                    </p:animScale>
                                    <p:animScale>
                                      <p:cBhvr>
                                        <p:cTn id="31" dur="166" decel="50000">
                                          <p:stCondLst>
                                            <p:cond delay="676"/>
                                          </p:stCondLst>
                                        </p:cTn>
                                        <p:tgtEl>
                                          <p:spTgt spid="11">
                                            <p:txEl>
                                              <p:pRg st="4" end="4"/>
                                            </p:txEl>
                                          </p:spTgt>
                                        </p:tgtEl>
                                      </p:cBhvr>
                                      <p:to x="100000" y="100000"/>
                                    </p:animScale>
                                    <p:animScale>
                                      <p:cBhvr>
                                        <p:cTn id="32" dur="26">
                                          <p:stCondLst>
                                            <p:cond delay="1312"/>
                                          </p:stCondLst>
                                        </p:cTn>
                                        <p:tgtEl>
                                          <p:spTgt spid="11">
                                            <p:txEl>
                                              <p:pRg st="4" end="4"/>
                                            </p:txEl>
                                          </p:spTgt>
                                        </p:tgtEl>
                                      </p:cBhvr>
                                      <p:to x="100000" y="80000"/>
                                    </p:animScale>
                                    <p:animScale>
                                      <p:cBhvr>
                                        <p:cTn id="33" dur="166" decel="50000">
                                          <p:stCondLst>
                                            <p:cond delay="1338"/>
                                          </p:stCondLst>
                                        </p:cTn>
                                        <p:tgtEl>
                                          <p:spTgt spid="11">
                                            <p:txEl>
                                              <p:pRg st="4" end="4"/>
                                            </p:txEl>
                                          </p:spTgt>
                                        </p:tgtEl>
                                      </p:cBhvr>
                                      <p:to x="100000" y="100000"/>
                                    </p:animScale>
                                    <p:animScale>
                                      <p:cBhvr>
                                        <p:cTn id="34" dur="26">
                                          <p:stCondLst>
                                            <p:cond delay="1642"/>
                                          </p:stCondLst>
                                        </p:cTn>
                                        <p:tgtEl>
                                          <p:spTgt spid="11">
                                            <p:txEl>
                                              <p:pRg st="4" end="4"/>
                                            </p:txEl>
                                          </p:spTgt>
                                        </p:tgtEl>
                                      </p:cBhvr>
                                      <p:to x="100000" y="90000"/>
                                    </p:animScale>
                                    <p:animScale>
                                      <p:cBhvr>
                                        <p:cTn id="35" dur="166" decel="50000">
                                          <p:stCondLst>
                                            <p:cond delay="1668"/>
                                          </p:stCondLst>
                                        </p:cTn>
                                        <p:tgtEl>
                                          <p:spTgt spid="11">
                                            <p:txEl>
                                              <p:pRg st="4" end="4"/>
                                            </p:txEl>
                                          </p:spTgt>
                                        </p:tgtEl>
                                      </p:cBhvr>
                                      <p:to x="100000" y="100000"/>
                                    </p:animScale>
                                    <p:animScale>
                                      <p:cBhvr>
                                        <p:cTn id="36" dur="26">
                                          <p:stCondLst>
                                            <p:cond delay="1808"/>
                                          </p:stCondLst>
                                        </p:cTn>
                                        <p:tgtEl>
                                          <p:spTgt spid="11">
                                            <p:txEl>
                                              <p:pRg st="4" end="4"/>
                                            </p:txEl>
                                          </p:spTgt>
                                        </p:tgtEl>
                                      </p:cBhvr>
                                      <p:to x="100000" y="95000"/>
                                    </p:animScale>
                                    <p:animScale>
                                      <p:cBhvr>
                                        <p:cTn id="37" dur="166" decel="50000">
                                          <p:stCondLst>
                                            <p:cond delay="1834"/>
                                          </p:stCondLst>
                                        </p:cTn>
                                        <p:tgtEl>
                                          <p:spTgt spid="11">
                                            <p:txEl>
                                              <p:pRg st="4" end="4"/>
                                            </p:txEl>
                                          </p:spTgt>
                                        </p:tgtEl>
                                      </p:cBhvr>
                                      <p:to x="100000" y="100000"/>
                                    </p:animScale>
                                  </p:childTnLst>
                                </p:cTn>
                              </p:par>
                            </p:childTnLst>
                          </p:cTn>
                        </p:par>
                      </p:childTnLst>
                    </p:cTn>
                  </p:par>
                  <p:par>
                    <p:cTn id="38" fill="hold">
                      <p:stCondLst>
                        <p:cond delay="indefinite"/>
                      </p:stCondLst>
                      <p:childTnLst>
                        <p:par>
                          <p:cTn id="39" fill="hold">
                            <p:stCondLst>
                              <p:cond delay="0"/>
                            </p:stCondLst>
                            <p:childTnLst>
                              <p:par>
                                <p:cTn id="40" presetID="26" presetClass="entr" presetSubtype="0" fill="hold" nodeType="clickEffect">
                                  <p:stCondLst>
                                    <p:cond delay="0"/>
                                  </p:stCondLst>
                                  <p:childTnLst>
                                    <p:set>
                                      <p:cBhvr>
                                        <p:cTn id="41" dur="1" fill="hold">
                                          <p:stCondLst>
                                            <p:cond delay="0"/>
                                          </p:stCondLst>
                                        </p:cTn>
                                        <p:tgtEl>
                                          <p:spTgt spid="11">
                                            <p:txEl>
                                              <p:pRg st="6" end="6"/>
                                            </p:txEl>
                                          </p:spTgt>
                                        </p:tgtEl>
                                        <p:attrNameLst>
                                          <p:attrName>style.visibility</p:attrName>
                                        </p:attrNameLst>
                                      </p:cBhvr>
                                      <p:to>
                                        <p:strVal val="visible"/>
                                      </p:to>
                                    </p:set>
                                    <p:animEffect transition="in" filter="wipe(down)">
                                      <p:cBhvr>
                                        <p:cTn id="42" dur="580">
                                          <p:stCondLst>
                                            <p:cond delay="0"/>
                                          </p:stCondLst>
                                        </p:cTn>
                                        <p:tgtEl>
                                          <p:spTgt spid="11">
                                            <p:txEl>
                                              <p:pRg st="6" end="6"/>
                                            </p:txEl>
                                          </p:spTgt>
                                        </p:tgtEl>
                                      </p:cBhvr>
                                    </p:animEffect>
                                    <p:anim calcmode="lin" valueType="num">
                                      <p:cBhvr>
                                        <p:cTn id="43" dur="1822" tmFilter="0,0; 0.14,0.36; 0.43,0.73; 0.71,0.91; 1.0,1.0">
                                          <p:stCondLst>
                                            <p:cond delay="0"/>
                                          </p:stCondLst>
                                        </p:cTn>
                                        <p:tgtEl>
                                          <p:spTgt spid="11">
                                            <p:txEl>
                                              <p:pRg st="6" end="6"/>
                                            </p:txEl>
                                          </p:spTgt>
                                        </p:tgtEl>
                                        <p:attrNameLst>
                                          <p:attrName>ppt_x</p:attrName>
                                        </p:attrNameLst>
                                      </p:cBhvr>
                                      <p:tavLst>
                                        <p:tav tm="0">
                                          <p:val>
                                            <p:strVal val="#ppt_x-0.25"/>
                                          </p:val>
                                        </p:tav>
                                        <p:tav tm="100000">
                                          <p:val>
                                            <p:strVal val="#ppt_x"/>
                                          </p:val>
                                        </p:tav>
                                      </p:tavLst>
                                    </p:anim>
                                    <p:anim calcmode="lin" valueType="num">
                                      <p:cBhvr>
                                        <p:cTn id="44" dur="664" tmFilter="0.0,0.0; 0.25,0.07; 0.50,0.2; 0.75,0.467; 1.0,1.0">
                                          <p:stCondLst>
                                            <p:cond delay="0"/>
                                          </p:stCondLst>
                                        </p:cTn>
                                        <p:tgtEl>
                                          <p:spTgt spid="11">
                                            <p:txEl>
                                              <p:pRg st="6" end="6"/>
                                            </p:txEl>
                                          </p:spTgt>
                                        </p:tgtEl>
                                        <p:attrNameLst>
                                          <p:attrName>ppt_y</p:attrName>
                                        </p:attrNameLst>
                                      </p:cBhvr>
                                      <p:tavLst>
                                        <p:tav tm="0" fmla="#ppt_y-sin(pi*$)/3">
                                          <p:val>
                                            <p:fltVal val="0.5"/>
                                          </p:val>
                                        </p:tav>
                                        <p:tav tm="100000">
                                          <p:val>
                                            <p:fltVal val="1"/>
                                          </p:val>
                                        </p:tav>
                                      </p:tavLst>
                                    </p:anim>
                                    <p:anim calcmode="lin" valueType="num">
                                      <p:cBhvr>
                                        <p:cTn id="45" dur="664" tmFilter="0, 0; 0.125,0.2665; 0.25,0.4; 0.375,0.465; 0.5,0.5;  0.625,0.535; 0.75,0.6; 0.875,0.7335; 1,1">
                                          <p:stCondLst>
                                            <p:cond delay="664"/>
                                          </p:stCondLst>
                                        </p:cTn>
                                        <p:tgtEl>
                                          <p:spTgt spid="11">
                                            <p:txEl>
                                              <p:pRg st="6" end="6"/>
                                            </p:txEl>
                                          </p:spTgt>
                                        </p:tgtEl>
                                        <p:attrNameLst>
                                          <p:attrName>ppt_y</p:attrName>
                                        </p:attrNameLst>
                                      </p:cBhvr>
                                      <p:tavLst>
                                        <p:tav tm="0" fmla="#ppt_y-sin(pi*$)/9">
                                          <p:val>
                                            <p:fltVal val="0"/>
                                          </p:val>
                                        </p:tav>
                                        <p:tav tm="100000">
                                          <p:val>
                                            <p:fltVal val="1"/>
                                          </p:val>
                                        </p:tav>
                                      </p:tavLst>
                                    </p:anim>
                                    <p:anim calcmode="lin" valueType="num">
                                      <p:cBhvr>
                                        <p:cTn id="46" dur="332" tmFilter="0, 0; 0.125,0.2665; 0.25,0.4; 0.375,0.465; 0.5,0.5;  0.625,0.535; 0.75,0.6; 0.875,0.7335; 1,1">
                                          <p:stCondLst>
                                            <p:cond delay="1324"/>
                                          </p:stCondLst>
                                        </p:cTn>
                                        <p:tgtEl>
                                          <p:spTgt spid="11">
                                            <p:txEl>
                                              <p:pRg st="6" end="6"/>
                                            </p:txEl>
                                          </p:spTgt>
                                        </p:tgtEl>
                                        <p:attrNameLst>
                                          <p:attrName>ppt_y</p:attrName>
                                        </p:attrNameLst>
                                      </p:cBhvr>
                                      <p:tavLst>
                                        <p:tav tm="0" fmla="#ppt_y-sin(pi*$)/27">
                                          <p:val>
                                            <p:fltVal val="0"/>
                                          </p:val>
                                        </p:tav>
                                        <p:tav tm="100000">
                                          <p:val>
                                            <p:fltVal val="1"/>
                                          </p:val>
                                        </p:tav>
                                      </p:tavLst>
                                    </p:anim>
                                    <p:anim calcmode="lin" valueType="num">
                                      <p:cBhvr>
                                        <p:cTn id="47" dur="164" tmFilter="0, 0; 0.125,0.2665; 0.25,0.4; 0.375,0.465; 0.5,0.5;  0.625,0.535; 0.75,0.6; 0.875,0.7335; 1,1">
                                          <p:stCondLst>
                                            <p:cond delay="1656"/>
                                          </p:stCondLst>
                                        </p:cTn>
                                        <p:tgtEl>
                                          <p:spTgt spid="11">
                                            <p:txEl>
                                              <p:pRg st="6" end="6"/>
                                            </p:txEl>
                                          </p:spTgt>
                                        </p:tgtEl>
                                        <p:attrNameLst>
                                          <p:attrName>ppt_y</p:attrName>
                                        </p:attrNameLst>
                                      </p:cBhvr>
                                      <p:tavLst>
                                        <p:tav tm="0" fmla="#ppt_y-sin(pi*$)/81">
                                          <p:val>
                                            <p:fltVal val="0"/>
                                          </p:val>
                                        </p:tav>
                                        <p:tav tm="100000">
                                          <p:val>
                                            <p:fltVal val="1"/>
                                          </p:val>
                                        </p:tav>
                                      </p:tavLst>
                                    </p:anim>
                                    <p:animScale>
                                      <p:cBhvr>
                                        <p:cTn id="48" dur="26">
                                          <p:stCondLst>
                                            <p:cond delay="650"/>
                                          </p:stCondLst>
                                        </p:cTn>
                                        <p:tgtEl>
                                          <p:spTgt spid="11">
                                            <p:txEl>
                                              <p:pRg st="6" end="6"/>
                                            </p:txEl>
                                          </p:spTgt>
                                        </p:tgtEl>
                                      </p:cBhvr>
                                      <p:to x="100000" y="60000"/>
                                    </p:animScale>
                                    <p:animScale>
                                      <p:cBhvr>
                                        <p:cTn id="49" dur="166" decel="50000">
                                          <p:stCondLst>
                                            <p:cond delay="676"/>
                                          </p:stCondLst>
                                        </p:cTn>
                                        <p:tgtEl>
                                          <p:spTgt spid="11">
                                            <p:txEl>
                                              <p:pRg st="6" end="6"/>
                                            </p:txEl>
                                          </p:spTgt>
                                        </p:tgtEl>
                                      </p:cBhvr>
                                      <p:to x="100000" y="100000"/>
                                    </p:animScale>
                                    <p:animScale>
                                      <p:cBhvr>
                                        <p:cTn id="50" dur="26">
                                          <p:stCondLst>
                                            <p:cond delay="1312"/>
                                          </p:stCondLst>
                                        </p:cTn>
                                        <p:tgtEl>
                                          <p:spTgt spid="11">
                                            <p:txEl>
                                              <p:pRg st="6" end="6"/>
                                            </p:txEl>
                                          </p:spTgt>
                                        </p:tgtEl>
                                      </p:cBhvr>
                                      <p:to x="100000" y="80000"/>
                                    </p:animScale>
                                    <p:animScale>
                                      <p:cBhvr>
                                        <p:cTn id="51" dur="166" decel="50000">
                                          <p:stCondLst>
                                            <p:cond delay="1338"/>
                                          </p:stCondLst>
                                        </p:cTn>
                                        <p:tgtEl>
                                          <p:spTgt spid="11">
                                            <p:txEl>
                                              <p:pRg st="6" end="6"/>
                                            </p:txEl>
                                          </p:spTgt>
                                        </p:tgtEl>
                                      </p:cBhvr>
                                      <p:to x="100000" y="100000"/>
                                    </p:animScale>
                                    <p:animScale>
                                      <p:cBhvr>
                                        <p:cTn id="52" dur="26">
                                          <p:stCondLst>
                                            <p:cond delay="1642"/>
                                          </p:stCondLst>
                                        </p:cTn>
                                        <p:tgtEl>
                                          <p:spTgt spid="11">
                                            <p:txEl>
                                              <p:pRg st="6" end="6"/>
                                            </p:txEl>
                                          </p:spTgt>
                                        </p:tgtEl>
                                      </p:cBhvr>
                                      <p:to x="100000" y="90000"/>
                                    </p:animScale>
                                    <p:animScale>
                                      <p:cBhvr>
                                        <p:cTn id="53" dur="166" decel="50000">
                                          <p:stCondLst>
                                            <p:cond delay="1668"/>
                                          </p:stCondLst>
                                        </p:cTn>
                                        <p:tgtEl>
                                          <p:spTgt spid="11">
                                            <p:txEl>
                                              <p:pRg st="6" end="6"/>
                                            </p:txEl>
                                          </p:spTgt>
                                        </p:tgtEl>
                                      </p:cBhvr>
                                      <p:to x="100000" y="100000"/>
                                    </p:animScale>
                                    <p:animScale>
                                      <p:cBhvr>
                                        <p:cTn id="54" dur="26">
                                          <p:stCondLst>
                                            <p:cond delay="1808"/>
                                          </p:stCondLst>
                                        </p:cTn>
                                        <p:tgtEl>
                                          <p:spTgt spid="11">
                                            <p:txEl>
                                              <p:pRg st="6" end="6"/>
                                            </p:txEl>
                                          </p:spTgt>
                                        </p:tgtEl>
                                      </p:cBhvr>
                                      <p:to x="100000" y="95000"/>
                                    </p:animScale>
                                    <p:animScale>
                                      <p:cBhvr>
                                        <p:cTn id="55" dur="166" decel="50000">
                                          <p:stCondLst>
                                            <p:cond delay="1834"/>
                                          </p:stCondLst>
                                        </p:cTn>
                                        <p:tgtEl>
                                          <p:spTgt spid="11">
                                            <p:txEl>
                                              <p:pRg st="6" end="6"/>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7DE4FA-674C-4273-9462-4C75C6EB8D5F}"/>
              </a:ext>
            </a:extLst>
          </p:cNvPr>
          <p:cNvSpPr>
            <a:spLocks noGrp="1"/>
          </p:cNvSpPr>
          <p:nvPr>
            <p:ph type="title"/>
          </p:nvPr>
        </p:nvSpPr>
        <p:spPr>
          <a:xfrm>
            <a:off x="0" y="147711"/>
            <a:ext cx="10515600" cy="1325563"/>
          </a:xfrm>
        </p:spPr>
        <p:txBody>
          <a:bodyPr>
            <a:normAutofit/>
          </a:bodyPr>
          <a:lstStyle/>
          <a:p>
            <a:r>
              <a:rPr lang="en-GB" u="sng" dirty="0">
                <a:solidFill>
                  <a:schemeClr val="tx1">
                    <a:lumMod val="85000"/>
                    <a:lumOff val="15000"/>
                  </a:schemeClr>
                </a:solidFill>
                <a:latin typeface="Segoe Print" panose="02000600000000000000" pitchFamily="2" charset="0"/>
              </a:rPr>
              <a:t>Human Geography</a:t>
            </a:r>
          </a:p>
        </p:txBody>
      </p:sp>
      <p:sp>
        <p:nvSpPr>
          <p:cNvPr id="3" name="Content Placeholder 2">
            <a:extLst>
              <a:ext uri="{FF2B5EF4-FFF2-40B4-BE49-F238E27FC236}">
                <a16:creationId xmlns:a16="http://schemas.microsoft.com/office/drawing/2014/main" id="{1FC9AC1F-4E53-438A-B017-458E09571D39}"/>
              </a:ext>
            </a:extLst>
          </p:cNvPr>
          <p:cNvSpPr>
            <a:spLocks noGrp="1"/>
          </p:cNvSpPr>
          <p:nvPr>
            <p:ph idx="1"/>
          </p:nvPr>
        </p:nvSpPr>
        <p:spPr>
          <a:xfrm>
            <a:off x="0" y="2020615"/>
            <a:ext cx="12192000" cy="5254284"/>
          </a:xfrm>
        </p:spPr>
        <p:txBody>
          <a:bodyPr>
            <a:normAutofit lnSpcReduction="10000"/>
          </a:bodyPr>
          <a:lstStyle/>
          <a:p>
            <a:r>
              <a:rPr lang="en-GB" sz="3200" dirty="0">
                <a:latin typeface="MV Boli" panose="02000500030200090000" pitchFamily="2" charset="0"/>
                <a:cs typeface="MV Boli" panose="02000500030200090000" pitchFamily="2" charset="0"/>
              </a:rPr>
              <a:t>Human geography or anthropogeography is the branch of geography that deals with the study of people and their communities, cultures, economies, and interactions with the environment by studying their relations with and across space and place. Human geography attends to human patterns of social interaction, as well as spatial level interdependencies, and how they influence or affect the earth's environment. As an intellectual discipline, geography is divided into the sub-fields of physical geography and human geography, the latter concentrating upon the study of human activities, by the application of qualitative and quantitative research methods.</a:t>
            </a:r>
          </a:p>
        </p:txBody>
      </p:sp>
      <p:pic>
        <p:nvPicPr>
          <p:cNvPr id="11" name="Picture 10" descr="A screenshot of a cell phone&#10;&#10;Description automatically generated">
            <a:extLst>
              <a:ext uri="{FF2B5EF4-FFF2-40B4-BE49-F238E27FC236}">
                <a16:creationId xmlns:a16="http://schemas.microsoft.com/office/drawing/2014/main" id="{14D503E6-B9AA-4DCA-86CC-735DF7C9B6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12712" y="44524"/>
            <a:ext cx="3183937" cy="1872904"/>
          </a:xfrm>
          <a:prstGeom prst="rect">
            <a:avLst/>
          </a:prstGeom>
        </p:spPr>
      </p:pic>
    </p:spTree>
    <p:extLst>
      <p:ext uri="{BB962C8B-B14F-4D97-AF65-F5344CB8AC3E}">
        <p14:creationId xmlns:p14="http://schemas.microsoft.com/office/powerpoint/2010/main" val="3476104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wipe(down)">
                                      <p:cBhvr>
                                        <p:cTn id="14" dur="580">
                                          <p:stCondLst>
                                            <p:cond delay="0"/>
                                          </p:stCondLst>
                                        </p:cTn>
                                        <p:tgtEl>
                                          <p:spTgt spid="3">
                                            <p:txEl>
                                              <p:pRg st="0" end="0"/>
                                            </p:txEl>
                                          </p:spTgt>
                                        </p:tgtEl>
                                      </p:cBhvr>
                                    </p:animEffect>
                                    <p:anim calcmode="lin" valueType="num">
                                      <p:cBhvr>
                                        <p:cTn id="15"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20" dur="26">
                                          <p:stCondLst>
                                            <p:cond delay="650"/>
                                          </p:stCondLst>
                                        </p:cTn>
                                        <p:tgtEl>
                                          <p:spTgt spid="3">
                                            <p:txEl>
                                              <p:pRg st="0" end="0"/>
                                            </p:txEl>
                                          </p:spTgt>
                                        </p:tgtEl>
                                      </p:cBhvr>
                                      <p:to x="100000" y="60000"/>
                                    </p:animScale>
                                    <p:animScale>
                                      <p:cBhvr>
                                        <p:cTn id="21" dur="166" decel="50000">
                                          <p:stCondLst>
                                            <p:cond delay="676"/>
                                          </p:stCondLst>
                                        </p:cTn>
                                        <p:tgtEl>
                                          <p:spTgt spid="3">
                                            <p:txEl>
                                              <p:pRg st="0" end="0"/>
                                            </p:txEl>
                                          </p:spTgt>
                                        </p:tgtEl>
                                      </p:cBhvr>
                                      <p:to x="100000" y="100000"/>
                                    </p:animScale>
                                    <p:animScale>
                                      <p:cBhvr>
                                        <p:cTn id="22" dur="26">
                                          <p:stCondLst>
                                            <p:cond delay="1312"/>
                                          </p:stCondLst>
                                        </p:cTn>
                                        <p:tgtEl>
                                          <p:spTgt spid="3">
                                            <p:txEl>
                                              <p:pRg st="0" end="0"/>
                                            </p:txEl>
                                          </p:spTgt>
                                        </p:tgtEl>
                                      </p:cBhvr>
                                      <p:to x="100000" y="80000"/>
                                    </p:animScale>
                                    <p:animScale>
                                      <p:cBhvr>
                                        <p:cTn id="23" dur="166" decel="50000">
                                          <p:stCondLst>
                                            <p:cond delay="1338"/>
                                          </p:stCondLst>
                                        </p:cTn>
                                        <p:tgtEl>
                                          <p:spTgt spid="3">
                                            <p:txEl>
                                              <p:pRg st="0" end="0"/>
                                            </p:txEl>
                                          </p:spTgt>
                                        </p:tgtEl>
                                      </p:cBhvr>
                                      <p:to x="100000" y="100000"/>
                                    </p:animScale>
                                    <p:animScale>
                                      <p:cBhvr>
                                        <p:cTn id="24" dur="26">
                                          <p:stCondLst>
                                            <p:cond delay="1642"/>
                                          </p:stCondLst>
                                        </p:cTn>
                                        <p:tgtEl>
                                          <p:spTgt spid="3">
                                            <p:txEl>
                                              <p:pRg st="0" end="0"/>
                                            </p:txEl>
                                          </p:spTgt>
                                        </p:tgtEl>
                                      </p:cBhvr>
                                      <p:to x="100000" y="90000"/>
                                    </p:animScale>
                                    <p:animScale>
                                      <p:cBhvr>
                                        <p:cTn id="25" dur="166" decel="50000">
                                          <p:stCondLst>
                                            <p:cond delay="1668"/>
                                          </p:stCondLst>
                                        </p:cTn>
                                        <p:tgtEl>
                                          <p:spTgt spid="3">
                                            <p:txEl>
                                              <p:pRg st="0" end="0"/>
                                            </p:txEl>
                                          </p:spTgt>
                                        </p:tgtEl>
                                      </p:cBhvr>
                                      <p:to x="100000" y="100000"/>
                                    </p:animScale>
                                    <p:animScale>
                                      <p:cBhvr>
                                        <p:cTn id="26" dur="26">
                                          <p:stCondLst>
                                            <p:cond delay="1808"/>
                                          </p:stCondLst>
                                        </p:cTn>
                                        <p:tgtEl>
                                          <p:spTgt spid="3">
                                            <p:txEl>
                                              <p:pRg st="0" end="0"/>
                                            </p:txEl>
                                          </p:spTgt>
                                        </p:tgtEl>
                                      </p:cBhvr>
                                      <p:to x="100000" y="95000"/>
                                    </p:animScale>
                                    <p:animScale>
                                      <p:cBhvr>
                                        <p:cTn id="27" dur="166" decel="50000">
                                          <p:stCondLst>
                                            <p:cond delay="1834"/>
                                          </p:stCondLst>
                                        </p:cTn>
                                        <p:tgtEl>
                                          <p:spTgt spid="3">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929FC8-B44B-4E92-A47F-33E295455653}"/>
              </a:ext>
            </a:extLst>
          </p:cNvPr>
          <p:cNvSpPr>
            <a:spLocks noGrp="1"/>
          </p:cNvSpPr>
          <p:nvPr>
            <p:ph type="title"/>
          </p:nvPr>
        </p:nvSpPr>
        <p:spPr>
          <a:xfrm>
            <a:off x="0" y="252584"/>
            <a:ext cx="10515600" cy="1325563"/>
          </a:xfrm>
        </p:spPr>
        <p:txBody>
          <a:bodyPr>
            <a:normAutofit/>
          </a:bodyPr>
          <a:lstStyle/>
          <a:p>
            <a:r>
              <a:rPr lang="en-GB" sz="4800" u="sng" dirty="0">
                <a:solidFill>
                  <a:schemeClr val="tx1">
                    <a:lumMod val="85000"/>
                    <a:lumOff val="15000"/>
                  </a:schemeClr>
                </a:solidFill>
                <a:latin typeface="Segoe Print" panose="02000600000000000000" pitchFamily="2" charset="0"/>
              </a:rPr>
              <a:t>Physical Geography</a:t>
            </a:r>
          </a:p>
        </p:txBody>
      </p:sp>
      <p:pic>
        <p:nvPicPr>
          <p:cNvPr id="6" name="Content Placeholder 5" descr="A picture containing tree, outdoor, sky, nature&#10;&#10;Description automatically generated">
            <a:extLst>
              <a:ext uri="{FF2B5EF4-FFF2-40B4-BE49-F238E27FC236}">
                <a16:creationId xmlns:a16="http://schemas.microsoft.com/office/drawing/2014/main" id="{E7C466FC-BC08-4721-855B-CC6E89FEF6F3}"/>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9302849" y="70021"/>
            <a:ext cx="2257425" cy="1690688"/>
          </a:xfrm>
        </p:spPr>
      </p:pic>
      <p:sp>
        <p:nvSpPr>
          <p:cNvPr id="4" name="Rectangle 1">
            <a:extLst>
              <a:ext uri="{FF2B5EF4-FFF2-40B4-BE49-F238E27FC236}">
                <a16:creationId xmlns:a16="http://schemas.microsoft.com/office/drawing/2014/main" id="{FCAA1E4A-DC49-49DC-BEF4-82375DB64414}"/>
              </a:ext>
            </a:extLst>
          </p:cNvPr>
          <p:cNvSpPr>
            <a:spLocks noChangeArrowheads="1"/>
          </p:cNvSpPr>
          <p:nvPr/>
        </p:nvSpPr>
        <p:spPr bwMode="auto">
          <a:xfrm>
            <a:off x="354112" y="782121"/>
            <a:ext cx="12192000" cy="52937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chemeClr val="tx1"/>
                </a:solidFill>
                <a:effectLst/>
                <a:latin typeface="Segoe Print" panose="02000600000000000000" pitchFamily="2" charset="0"/>
              </a:rPr>
              <a:t> </a:t>
            </a:r>
            <a:r>
              <a:rPr kumimoji="0" lang="en-US" altLang="en-US" sz="8800" b="0" i="0" u="none" strike="noStrike" cap="none" normalizeH="0" baseline="0" dirty="0">
                <a:ln>
                  <a:noFill/>
                </a:ln>
                <a:solidFill>
                  <a:schemeClr val="tx1"/>
                </a:solidFill>
                <a:effectLst/>
                <a:latin typeface="Segoe Print" panose="02000600000000000000" pitchFamily="2" charset="0"/>
              </a:rPr>
              <a:t>     </a:t>
            </a:r>
            <a:endParaRPr kumimoji="0" lang="en-US" altLang="en-US" sz="2800" b="0" i="0" u="none" strike="noStrike" cap="none" normalizeH="0" baseline="0" dirty="0">
              <a:ln>
                <a:noFill/>
              </a:ln>
              <a:solidFill>
                <a:schemeClr val="tx1"/>
              </a:solidFill>
              <a:effectLst/>
              <a:latin typeface="Segoe Print" panose="02000600000000000000" pitchFamily="2" charset="0"/>
            </a:endParaRPr>
          </a:p>
          <a:p>
            <a:pPr lvl="0"/>
            <a:r>
              <a:rPr kumimoji="0" lang="en-US" altLang="en-US" sz="3200" b="0" i="0" u="none" strike="noStrike" cap="none" normalizeH="0" baseline="0" dirty="0">
                <a:ln>
                  <a:noFill/>
                </a:ln>
                <a:solidFill>
                  <a:schemeClr val="tx1"/>
                </a:solidFill>
                <a:effectLst/>
                <a:latin typeface="Segoe Print" panose="02000600000000000000" pitchFamily="2" charset="0"/>
              </a:rPr>
              <a:t>Physical geography (also known as geosystems or physiography) is one of the two major sub-fields of geography. Physical geography is the branch of natural science which deals with the study of processes and patterns in the natural environment like the Tahy</a:t>
            </a:r>
            <a:r>
              <a:rPr lang="en-US" altLang="en-US" sz="3200" dirty="0">
                <a:latin typeface="Segoe Print" panose="02000600000000000000" pitchFamily="2" charset="0"/>
              </a:rPr>
              <a:t> cryosphere, biosphere, and geosphere, as opposed to the cultural or built environment, the domain of human geography </a:t>
            </a:r>
            <a:r>
              <a:rPr kumimoji="0" lang="en-US" altLang="en-US" sz="3200" b="0" i="0" u="none" strike="noStrike" cap="none" normalizeH="0" baseline="0" dirty="0">
                <a:ln>
                  <a:noFill/>
                </a:ln>
                <a:solidFill>
                  <a:schemeClr val="tx1"/>
                </a:solidFill>
                <a:effectLst/>
                <a:latin typeface="Segoe Print" panose="02000600000000000000" pitchFamily="2" charset="0"/>
              </a:rPr>
              <a:t>noosphere</a:t>
            </a:r>
            <a:r>
              <a:rPr kumimoji="0" lang="en-US" altLang="en-US" sz="2800" b="0" i="0" u="none" strike="noStrike" cap="none" normalizeH="0" baseline="0" dirty="0">
                <a:ln>
                  <a:noFill/>
                </a:ln>
                <a:solidFill>
                  <a:schemeClr val="tx1"/>
                </a:solidFill>
                <a:effectLst/>
                <a:latin typeface="Segoe Print" panose="02000600000000000000" pitchFamily="2" charset="0"/>
              </a:rPr>
              <a:t>, </a:t>
            </a:r>
          </a:p>
        </p:txBody>
      </p:sp>
    </p:spTree>
    <p:extLst>
      <p:ext uri="{BB962C8B-B14F-4D97-AF65-F5344CB8AC3E}">
        <p14:creationId xmlns:p14="http://schemas.microsoft.com/office/powerpoint/2010/main" val="2269761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000"/>
                                        <p:tgtEl>
                                          <p:spTgt spid="4">
                                            <p:txEl>
                                              <p:pRg st="0" end="0"/>
                                            </p:txEl>
                                          </p:spTgt>
                                        </p:tgtEl>
                                      </p:cBhvr>
                                    </p:animEffect>
                                    <p:anim calcmode="lin" valueType="num">
                                      <p:cBhvr>
                                        <p:cTn id="8" dur="2000" fill="hold"/>
                                        <p:tgtEl>
                                          <p:spTgt spid="4">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4">
                                            <p:txEl>
                                              <p:pRg st="0" end="0"/>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2000"/>
                                        <p:tgtEl>
                                          <p:spTgt spid="4">
                                            <p:txEl>
                                              <p:pRg st="1" end="1"/>
                                            </p:txEl>
                                          </p:spTgt>
                                        </p:tgtEl>
                                      </p:cBhvr>
                                    </p:animEffect>
                                    <p:anim calcmode="lin" valueType="num">
                                      <p:cBhvr>
                                        <p:cTn id="13" dur="2000" fill="hold"/>
                                        <p:tgtEl>
                                          <p:spTgt spid="4">
                                            <p:txEl>
                                              <p:pRg st="1" end="1"/>
                                            </p:txEl>
                                          </p:spTgt>
                                        </p:tgtEl>
                                        <p:attrNameLst>
                                          <p:attrName>ppt_w</p:attrName>
                                        </p:attrNameLst>
                                      </p:cBhvr>
                                      <p:tavLst>
                                        <p:tav tm="0" fmla="#ppt_w*sin(2.5*pi*$)">
                                          <p:val>
                                            <p:fltVal val="0"/>
                                          </p:val>
                                        </p:tav>
                                        <p:tav tm="100000">
                                          <p:val>
                                            <p:fltVal val="1"/>
                                          </p:val>
                                        </p:tav>
                                      </p:tavLst>
                                    </p:anim>
                                    <p:anim calcmode="lin" valueType="num">
                                      <p:cBhvr>
                                        <p:cTn id="14" dur="2000" fill="hold"/>
                                        <p:tgtEl>
                                          <p:spTgt spid="4">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55000">
              <a:srgbClr val="00FF00"/>
            </a:gs>
            <a:gs pos="100000">
              <a:srgbClr val="00FF00"/>
            </a:gs>
          </a:gsLst>
          <a:lin ang="16200000" scaled="1"/>
        </a:gradFill>
        <a:effectLst/>
      </p:bgPr>
    </p:bg>
    <p:spTree>
      <p:nvGrpSpPr>
        <p:cNvPr id="1" name=""/>
        <p:cNvGrpSpPr/>
        <p:nvPr/>
      </p:nvGrpSpPr>
      <p:grpSpPr>
        <a:xfrm>
          <a:off x="0" y="0"/>
          <a:ext cx="0" cy="0"/>
          <a:chOff x="0" y="0"/>
          <a:chExt cx="0" cy="0"/>
        </a:xfrm>
      </p:grpSpPr>
      <p:sp>
        <p:nvSpPr>
          <p:cNvPr id="17" name="Rectangle 19">
            <a:extLst>
              <a:ext uri="{FF2B5EF4-FFF2-40B4-BE49-F238E27FC236}">
                <a16:creationId xmlns:a16="http://schemas.microsoft.com/office/drawing/2014/main" id="{8DF8AE6E-38CD-4B2A-8E02-F099DD30EF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0126" y="629042"/>
            <a:ext cx="1217216" cy="85953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10" descr="Panda">
            <a:extLst>
              <a:ext uri="{FF2B5EF4-FFF2-40B4-BE49-F238E27FC236}">
                <a16:creationId xmlns:a16="http://schemas.microsoft.com/office/drawing/2014/main" id="{AEAACE08-09CD-46AB-93A1-03E8C213109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05653" y="742789"/>
            <a:ext cx="632042" cy="632042"/>
          </a:xfrm>
          <a:prstGeom prst="rect">
            <a:avLst/>
          </a:prstGeom>
        </p:spPr>
      </p:pic>
      <p:sp>
        <p:nvSpPr>
          <p:cNvPr id="18" name="Right Triangle 21">
            <a:extLst>
              <a:ext uri="{FF2B5EF4-FFF2-40B4-BE49-F238E27FC236}">
                <a16:creationId xmlns:a16="http://schemas.microsoft.com/office/drawing/2014/main" id="{23293907-0F26-4752-BCD0-3AC2C50263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43683" y="635538"/>
            <a:ext cx="680408" cy="849747"/>
          </a:xfrm>
          <a:prstGeom prst="rtTriangle">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Rectangle 23">
            <a:extLst>
              <a:ext uri="{FF2B5EF4-FFF2-40B4-BE49-F238E27FC236}">
                <a16:creationId xmlns:a16="http://schemas.microsoft.com/office/drawing/2014/main" id="{4CA07809-FD84-4293-BEDA-C920BB2A1F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56352" y="8853"/>
            <a:ext cx="1576152" cy="147936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6" descr="Lion">
            <a:extLst>
              <a:ext uri="{FF2B5EF4-FFF2-40B4-BE49-F238E27FC236}">
                <a16:creationId xmlns:a16="http://schemas.microsoft.com/office/drawing/2014/main" id="{B1B91D96-0B00-406B-96EF-F4D51A7B4D26}"/>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117772" y="27948"/>
            <a:ext cx="1257397" cy="1257397"/>
          </a:xfrm>
          <a:prstGeom prst="rect">
            <a:avLst/>
          </a:prstGeom>
        </p:spPr>
      </p:pic>
      <p:sp>
        <p:nvSpPr>
          <p:cNvPr id="21" name="Right Triangle 25">
            <a:extLst>
              <a:ext uri="{FF2B5EF4-FFF2-40B4-BE49-F238E27FC236}">
                <a16:creationId xmlns:a16="http://schemas.microsoft.com/office/drawing/2014/main" id="{A06D4B98-7FBD-4771-9C71-AE026D6702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23630" y="-1"/>
            <a:ext cx="1092260" cy="1479367"/>
          </a:xfrm>
          <a:prstGeom prst="rtTriangle">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27">
            <a:extLst>
              <a:ext uri="{FF2B5EF4-FFF2-40B4-BE49-F238E27FC236}">
                <a16:creationId xmlns:a16="http://schemas.microsoft.com/office/drawing/2014/main" id="{1E32D174-F8A9-4FF0-8888-1B4F5E1849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44070" y="621519"/>
            <a:ext cx="4032504" cy="2203704"/>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9">
            <a:extLst>
              <a:ext uri="{FF2B5EF4-FFF2-40B4-BE49-F238E27FC236}">
                <a16:creationId xmlns:a16="http://schemas.microsoft.com/office/drawing/2014/main" id="{769201C5-687E-46FB-BA72-23BA40BFEE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107" y="2848090"/>
            <a:ext cx="2339075" cy="3416073"/>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Shape 31">
            <a:extLst>
              <a:ext uri="{FF2B5EF4-FFF2-40B4-BE49-F238E27FC236}">
                <a16:creationId xmlns:a16="http://schemas.microsoft.com/office/drawing/2014/main" id="{339141A8-FDFD-4ABE-A499-72C9669F4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14143" y="991883"/>
            <a:ext cx="1371600" cy="2356777"/>
          </a:xfrm>
          <a:custGeom>
            <a:avLst/>
            <a:gdLst>
              <a:gd name="connsiteX0" fmla="*/ 0 w 1371600"/>
              <a:gd name="connsiteY0" fmla="*/ 0 h 2356777"/>
              <a:gd name="connsiteX1" fmla="*/ 0 w 1371600"/>
              <a:gd name="connsiteY1" fmla="*/ 1216152 h 2356777"/>
              <a:gd name="connsiteX2" fmla="*/ 4495 w 1371600"/>
              <a:gd name="connsiteY2" fmla="*/ 1216152 h 2356777"/>
              <a:gd name="connsiteX3" fmla="*/ 4495 w 1371600"/>
              <a:gd name="connsiteY3" fmla="*/ 2356777 h 2356777"/>
              <a:gd name="connsiteX4" fmla="*/ 1367105 w 1371600"/>
              <a:gd name="connsiteY4" fmla="*/ 2356777 h 2356777"/>
              <a:gd name="connsiteX5" fmla="*/ 1367105 w 1371600"/>
              <a:gd name="connsiteY5" fmla="*/ 1216152 h 2356777"/>
              <a:gd name="connsiteX6" fmla="*/ 1371600 w 1371600"/>
              <a:gd name="connsiteY6" fmla="*/ 1216152 h 2356777"/>
              <a:gd name="connsiteX7" fmla="*/ 1367105 w 1371600"/>
              <a:gd name="connsiteY7" fmla="*/ 1212166 h 2356777"/>
              <a:gd name="connsiteX8" fmla="*/ 1367105 w 1371600"/>
              <a:gd name="connsiteY8" fmla="*/ 1210176 h 2356777"/>
              <a:gd name="connsiteX9" fmla="*/ 1364860 w 1371600"/>
              <a:gd name="connsiteY9" fmla="*/ 1210176 h 2356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71600" h="2356777">
                <a:moveTo>
                  <a:pt x="0" y="0"/>
                </a:moveTo>
                <a:lnTo>
                  <a:pt x="0" y="1216152"/>
                </a:lnTo>
                <a:lnTo>
                  <a:pt x="4495" y="1216152"/>
                </a:lnTo>
                <a:lnTo>
                  <a:pt x="4495" y="2356777"/>
                </a:lnTo>
                <a:lnTo>
                  <a:pt x="1367105" y="2356777"/>
                </a:lnTo>
                <a:lnTo>
                  <a:pt x="1367105" y="1216152"/>
                </a:lnTo>
                <a:lnTo>
                  <a:pt x="1371600" y="1216152"/>
                </a:lnTo>
                <a:lnTo>
                  <a:pt x="1367105" y="1212166"/>
                </a:lnTo>
                <a:lnTo>
                  <a:pt x="1367105" y="1210176"/>
                </a:lnTo>
                <a:lnTo>
                  <a:pt x="1364860" y="1210176"/>
                </a:ln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Rectangle 33">
            <a:extLst>
              <a:ext uri="{FF2B5EF4-FFF2-40B4-BE49-F238E27FC236}">
                <a16:creationId xmlns:a16="http://schemas.microsoft.com/office/drawing/2014/main" id="{8A439E11-755A-4258-859D-56A6B6AFCB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978372" y="1485831"/>
            <a:ext cx="1990938" cy="1371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Graphic 14" descr="Hummingbird">
            <a:extLst>
              <a:ext uri="{FF2B5EF4-FFF2-40B4-BE49-F238E27FC236}">
                <a16:creationId xmlns:a16="http://schemas.microsoft.com/office/drawing/2014/main" id="{C193D11D-54D3-4A24-9F58-701D5C21D665}"/>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3416115" y="1632106"/>
            <a:ext cx="1069397" cy="1069397"/>
          </a:xfrm>
          <a:prstGeom prst="rect">
            <a:avLst/>
          </a:prstGeom>
        </p:spPr>
      </p:pic>
      <p:sp>
        <p:nvSpPr>
          <p:cNvPr id="31" name="Right Triangle 35">
            <a:extLst>
              <a:ext uri="{FF2B5EF4-FFF2-40B4-BE49-F238E27FC236}">
                <a16:creationId xmlns:a16="http://schemas.microsoft.com/office/drawing/2014/main" id="{E916EF49-F958-4F28-A999-F8FA8D09AF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206828" y="2437565"/>
            <a:ext cx="325600" cy="406635"/>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3" name="Graphic 12" descr="Monkey">
            <a:extLst>
              <a:ext uri="{FF2B5EF4-FFF2-40B4-BE49-F238E27FC236}">
                <a16:creationId xmlns:a16="http://schemas.microsoft.com/office/drawing/2014/main" id="{0EFC0A86-9CEF-4E02-B391-95245EEF696F}"/>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8642647" y="793531"/>
            <a:ext cx="1881430" cy="1881430"/>
          </a:xfrm>
          <a:prstGeom prst="rect">
            <a:avLst/>
          </a:prstGeom>
        </p:spPr>
      </p:pic>
      <p:sp>
        <p:nvSpPr>
          <p:cNvPr id="33" name="Right Triangle 37">
            <a:extLst>
              <a:ext uri="{FF2B5EF4-FFF2-40B4-BE49-F238E27FC236}">
                <a16:creationId xmlns:a16="http://schemas.microsoft.com/office/drawing/2014/main" id="{A7665D74-DFEA-412C-928C-F090E67084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583914" y="3243055"/>
            <a:ext cx="1881096" cy="1092260"/>
          </a:xfrm>
          <a:prstGeom prst="rtTriangl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5" name="Rectangle 39">
            <a:extLst>
              <a:ext uri="{FF2B5EF4-FFF2-40B4-BE49-F238E27FC236}">
                <a16:creationId xmlns:a16="http://schemas.microsoft.com/office/drawing/2014/main" id="{3E84BD56-679D-4E0C-9C9B-D694ABF073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72567" y="2843319"/>
            <a:ext cx="3474720" cy="1883664"/>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ight Triangle 41">
            <a:extLst>
              <a:ext uri="{FF2B5EF4-FFF2-40B4-BE49-F238E27FC236}">
                <a16:creationId xmlns:a16="http://schemas.microsoft.com/office/drawing/2014/main" id="{2335FEDF-EF88-4E68-9CF7-5A72EF32AF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60435" y="1488222"/>
            <a:ext cx="1092260" cy="1364098"/>
          </a:xfrm>
          <a:prstGeom prst="rtTriangle">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9" name="Freeform: Shape 43">
            <a:extLst>
              <a:ext uri="{FF2B5EF4-FFF2-40B4-BE49-F238E27FC236}">
                <a16:creationId xmlns:a16="http://schemas.microsoft.com/office/drawing/2014/main" id="{03DB71A4-74AA-406D-9553-61C0C6D236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61093" y="1481744"/>
            <a:ext cx="1557796" cy="1362456"/>
          </a:xfrm>
          <a:custGeom>
            <a:avLst/>
            <a:gdLst>
              <a:gd name="connsiteX0" fmla="*/ 0 w 1557796"/>
              <a:gd name="connsiteY0" fmla="*/ 0 h 1362456"/>
              <a:gd name="connsiteX1" fmla="*/ 1557796 w 1557796"/>
              <a:gd name="connsiteY1" fmla="*/ 0 h 1362456"/>
              <a:gd name="connsiteX2" fmla="*/ 1557796 w 1557796"/>
              <a:gd name="connsiteY2" fmla="*/ 1362456 h 1362456"/>
              <a:gd name="connsiteX3" fmla="*/ 1090945 w 1557796"/>
              <a:gd name="connsiteY3" fmla="*/ 1362456 h 1362456"/>
            </a:gdLst>
            <a:ahLst/>
            <a:cxnLst>
              <a:cxn ang="0">
                <a:pos x="connsiteX0" y="connsiteY0"/>
              </a:cxn>
              <a:cxn ang="0">
                <a:pos x="connsiteX1" y="connsiteY1"/>
              </a:cxn>
              <a:cxn ang="0">
                <a:pos x="connsiteX2" y="connsiteY2"/>
              </a:cxn>
              <a:cxn ang="0">
                <a:pos x="connsiteX3" y="connsiteY3"/>
              </a:cxn>
            </a:cxnLst>
            <a:rect l="l" t="t" r="r" b="b"/>
            <a:pathLst>
              <a:path w="1557796" h="1362456">
                <a:moveTo>
                  <a:pt x="0" y="0"/>
                </a:moveTo>
                <a:lnTo>
                  <a:pt x="1557796" y="0"/>
                </a:lnTo>
                <a:lnTo>
                  <a:pt x="1557796" y="1362456"/>
                </a:lnTo>
                <a:lnTo>
                  <a:pt x="1090945" y="1362456"/>
                </a:ln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prstClr val="white"/>
              </a:solidFill>
              <a:latin typeface="Calibri" panose="020F0502020204030204"/>
            </a:endParaRPr>
          </a:p>
        </p:txBody>
      </p:sp>
      <p:sp>
        <p:nvSpPr>
          <p:cNvPr id="41" name="Right Triangle 45">
            <a:extLst>
              <a:ext uri="{FF2B5EF4-FFF2-40B4-BE49-F238E27FC236}">
                <a16:creationId xmlns:a16="http://schemas.microsoft.com/office/drawing/2014/main" id="{DA9994C2-211B-4BF6-B6A0-D67471594E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56352" y="1480102"/>
            <a:ext cx="1092260" cy="1364098"/>
          </a:xfrm>
          <a:prstGeom prst="rtTriangle">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Graphic 8" descr="Turtle">
            <a:extLst>
              <a:ext uri="{FF2B5EF4-FFF2-40B4-BE49-F238E27FC236}">
                <a16:creationId xmlns:a16="http://schemas.microsoft.com/office/drawing/2014/main" id="{E0371553-BB6F-45C4-A6BC-9BCF1E8EC1DE}"/>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4873101" y="2690142"/>
            <a:ext cx="2032216" cy="2032216"/>
          </a:xfrm>
          <a:prstGeom prst="rect">
            <a:avLst/>
          </a:prstGeom>
        </p:spPr>
      </p:pic>
      <p:pic>
        <p:nvPicPr>
          <p:cNvPr id="5" name="Graphic 4" descr="Giraffe">
            <a:extLst>
              <a:ext uri="{FF2B5EF4-FFF2-40B4-BE49-F238E27FC236}">
                <a16:creationId xmlns:a16="http://schemas.microsoft.com/office/drawing/2014/main" id="{787A066A-8FCE-4C76-AECB-96A6A11DDA9A}"/>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819902" y="3684209"/>
            <a:ext cx="1959354" cy="1959354"/>
          </a:xfrm>
          <a:prstGeom prst="rect">
            <a:avLst/>
          </a:prstGeom>
        </p:spPr>
      </p:pic>
      <p:sp>
        <p:nvSpPr>
          <p:cNvPr id="43" name="Right Triangle 47">
            <a:extLst>
              <a:ext uri="{FF2B5EF4-FFF2-40B4-BE49-F238E27FC236}">
                <a16:creationId xmlns:a16="http://schemas.microsoft.com/office/drawing/2014/main" id="{837A7BE2-DF08-4ECE-A520-13927DBF4C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782961" y="4947446"/>
            <a:ext cx="1495517" cy="1117075"/>
          </a:xfrm>
          <a:prstGeom prst="rtTriangle">
            <a:avLst/>
          </a:prstGeom>
          <a:solidFill>
            <a:schemeClr val="accent3">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E7410DFE-A368-404C-9698-6E9F1B96B223}"/>
              </a:ext>
            </a:extLst>
          </p:cNvPr>
          <p:cNvSpPr>
            <a:spLocks noGrp="1"/>
          </p:cNvSpPr>
          <p:nvPr>
            <p:ph idx="1"/>
          </p:nvPr>
        </p:nvSpPr>
        <p:spPr>
          <a:xfrm>
            <a:off x="7855297" y="3153048"/>
            <a:ext cx="3706577" cy="3061485"/>
          </a:xfrm>
        </p:spPr>
        <p:txBody>
          <a:bodyPr anchor="ctr">
            <a:normAutofit fontScale="70000" lnSpcReduction="20000"/>
          </a:bodyPr>
          <a:lstStyle/>
          <a:p>
            <a:endParaRPr lang="en-GB" sz="1800" dirty="0">
              <a:latin typeface="Segoe Print" panose="02000600000000000000" pitchFamily="2" charset="0"/>
            </a:endParaRPr>
          </a:p>
          <a:p>
            <a:endParaRPr lang="en-GB" sz="1800" dirty="0">
              <a:latin typeface="Segoe Print" panose="02000600000000000000" pitchFamily="2" charset="0"/>
            </a:endParaRPr>
          </a:p>
          <a:p>
            <a:endParaRPr lang="en-GB" sz="1800" dirty="0">
              <a:latin typeface="Segoe Print" panose="02000600000000000000" pitchFamily="2" charset="0"/>
            </a:endParaRPr>
          </a:p>
          <a:p>
            <a:endParaRPr lang="en-GB" sz="1800" dirty="0">
              <a:latin typeface="Segoe Print" panose="02000600000000000000" pitchFamily="2" charset="0"/>
            </a:endParaRPr>
          </a:p>
          <a:p>
            <a:pPr marL="0" indent="0">
              <a:buNone/>
            </a:pPr>
            <a:r>
              <a:rPr lang="en-GB" sz="1800" dirty="0">
                <a:latin typeface="Segoe Print" panose="02000600000000000000" pitchFamily="2" charset="0"/>
              </a:rPr>
              <a:t>                     </a:t>
            </a:r>
            <a:r>
              <a:rPr lang="en-GB" sz="5100" dirty="0">
                <a:solidFill>
                  <a:schemeClr val="tx2">
                    <a:lumMod val="10000"/>
                  </a:schemeClr>
                </a:solidFill>
                <a:latin typeface="Segoe Print" panose="02000600000000000000" pitchFamily="2" charset="0"/>
              </a:rPr>
              <a:t>The </a:t>
            </a:r>
            <a:r>
              <a:rPr lang="en-GB" sz="12600" dirty="0">
                <a:solidFill>
                  <a:schemeClr val="tx2">
                    <a:lumMod val="10000"/>
                  </a:schemeClr>
                </a:solidFill>
                <a:latin typeface="Segoe Print" panose="02000600000000000000" pitchFamily="2" charset="0"/>
              </a:rPr>
              <a:t> </a:t>
            </a:r>
            <a:endParaRPr lang="en-GB" sz="5100" dirty="0">
              <a:solidFill>
                <a:schemeClr val="tx2">
                  <a:lumMod val="10000"/>
                </a:schemeClr>
              </a:solidFill>
              <a:latin typeface="Segoe Print" panose="02000600000000000000" pitchFamily="2" charset="0"/>
            </a:endParaRPr>
          </a:p>
          <a:p>
            <a:pPr marL="0" indent="0">
              <a:buNone/>
            </a:pPr>
            <a:r>
              <a:rPr lang="en-GB" sz="5100" dirty="0">
                <a:solidFill>
                  <a:schemeClr val="tx2">
                    <a:lumMod val="10000"/>
                  </a:schemeClr>
                </a:solidFill>
                <a:latin typeface="Segoe Print" panose="02000600000000000000" pitchFamily="2" charset="0"/>
              </a:rPr>
              <a:t>             End</a:t>
            </a:r>
          </a:p>
        </p:txBody>
      </p:sp>
    </p:spTree>
    <p:extLst>
      <p:ext uri="{BB962C8B-B14F-4D97-AF65-F5344CB8AC3E}">
        <p14:creationId xmlns:p14="http://schemas.microsoft.com/office/powerpoint/2010/main" val="446105890"/>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TotalTime>
  <Words>407</Words>
  <Application>Microsoft Office PowerPoint</Application>
  <PresentationFormat>Widescreen</PresentationFormat>
  <Paragraphs>94</Paragraphs>
  <Slides>7</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Arial</vt:lpstr>
      <vt:lpstr>Calibri</vt:lpstr>
      <vt:lpstr>Calibri Light</vt:lpstr>
      <vt:lpstr>MV Boli</vt:lpstr>
      <vt:lpstr>Segoe Print</vt:lpstr>
      <vt:lpstr>Office Theme</vt:lpstr>
      <vt:lpstr>Geography</vt:lpstr>
      <vt:lpstr>Countries</vt:lpstr>
      <vt:lpstr>Maps</vt:lpstr>
      <vt:lpstr>Geographical Facts</vt:lpstr>
      <vt:lpstr>Human Geography</vt:lpstr>
      <vt:lpstr>Physical Geography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marianne</dc:creator>
  <cp:lastModifiedBy>marianne</cp:lastModifiedBy>
  <cp:revision>4</cp:revision>
  <dcterms:created xsi:type="dcterms:W3CDTF">2020-04-13T11:44:18Z</dcterms:created>
  <dcterms:modified xsi:type="dcterms:W3CDTF">2020-04-13T12:01:59Z</dcterms:modified>
</cp:coreProperties>
</file>