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4.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0" r:id="rId1"/>
    <p:sldMasterId id="2147483652" r:id="rId2"/>
    <p:sldMasterId id="2147483660" r:id="rId3"/>
    <p:sldMasterId id="2147483668" r:id="rId4"/>
    <p:sldMasterId id="2147483680" r:id="rId5"/>
  </p:sldMasterIdLst>
  <p:notesMasterIdLst>
    <p:notesMasterId r:id="rId36"/>
  </p:notesMasterIdLst>
  <p:handoutMasterIdLst>
    <p:handoutMasterId r:id="rId37"/>
  </p:handoutMasterIdLst>
  <p:sldIdLst>
    <p:sldId id="283"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302" r:id="rId34"/>
    <p:sldId id="303" r:id="rId35"/>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jWwQEzcEf4RhvEMZAXAINkQsIrU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43" y="2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59"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handoutMaster" Target="handoutMasters/handoutMaster1.xml"/><Relationship Id="rId58"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C65702-7585-4F63-B270-1D8DB41C80BD}" type="datetimeFigureOut">
              <a:rPr lang="en-GB" smtClean="0"/>
              <a:t>23/11/2023</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6971B40-67BF-4791-B7FB-6C930D8351CC}" type="slidenum">
              <a:rPr lang="en-GB" smtClean="0"/>
              <a:t>‹#›</a:t>
            </a:fld>
            <a:endParaRPr lang="en-GB"/>
          </a:p>
        </p:txBody>
      </p:sp>
    </p:spTree>
    <p:extLst>
      <p:ext uri="{BB962C8B-B14F-4D97-AF65-F5344CB8AC3E}">
        <p14:creationId xmlns:p14="http://schemas.microsoft.com/office/powerpoint/2010/main" val="3162502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 name="Google Shape;4;n"/>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rgbClr val="000000"/>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1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0" name="Google Shape;140;p12: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6" name="Google Shape;146;p13: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This is an example of what the children learn in Year 1.</a:t>
            </a:r>
            <a:endParaRPr/>
          </a:p>
          <a:p>
            <a:pPr marL="0" lvl="0" indent="0" algn="l" rtl="0">
              <a:spcBef>
                <a:spcPts val="0"/>
              </a:spcBef>
              <a:spcAft>
                <a:spcPts val="0"/>
              </a:spcAft>
              <a:buNone/>
            </a:pPr>
            <a:endParaRPr i="1"/>
          </a:p>
          <a:p>
            <a:pPr marL="0" lvl="0" indent="0" algn="l" rtl="0">
              <a:spcBef>
                <a:spcPts val="0"/>
              </a:spcBef>
              <a:spcAft>
                <a:spcPts val="0"/>
              </a:spcAft>
              <a:buNone/>
            </a:pPr>
            <a:r>
              <a:rPr lang="en-US" i="1"/>
              <a:t>Children learn that there are graphemes that can have different sounds and sounds that can be made with different letters. </a:t>
            </a:r>
            <a:endParaRPr/>
          </a:p>
          <a:p>
            <a:pPr marL="0" lvl="0" indent="0" algn="l" rtl="0">
              <a:spcBef>
                <a:spcPts val="0"/>
              </a:spcBef>
              <a:spcAft>
                <a:spcPts val="0"/>
              </a:spcAft>
              <a:buNone/>
            </a:pPr>
            <a:endParaRPr/>
          </a:p>
          <a:p>
            <a:pPr marL="0" lvl="0" indent="0" algn="l" rtl="0">
              <a:spcBef>
                <a:spcPts val="0"/>
              </a:spcBef>
              <a:spcAft>
                <a:spcPts val="0"/>
              </a:spcAft>
              <a:buNone/>
            </a:pPr>
            <a:r>
              <a:rPr lang="en-US"/>
              <a:t>Use the backs and fronts of Phase 5 cards to show ‘ea’ and ‘ow’.</a:t>
            </a:r>
            <a:endParaRPr/>
          </a:p>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3" name="Google Shape;153;p14: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1" name="Google Shape;161;p1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Have a look at this video on the website: https://www.littlewandlelettersandsounds.org.uk/resources/for-parents/</a:t>
            </a:r>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7" name="Google Shape;167;p16: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Model the process on a flipchart for the parents to see.</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4" name="Google Shape;174;p17: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3" name="Google Shape;183;p18: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We assess your child every six weeks to check progress. Any child who needs extra support has daily keep-up sessions planned for them.</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4" name="Google Shape;194;p19: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1" name="Google Shape;201;p20: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7" name="Google Shape;207;p21: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Celebrate child’s success at school, make time for reading at home!</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2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15" name="Google Shape;215;p22: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endParaRPr/>
          </a:p>
          <a:p>
            <a:pPr marL="0" lvl="0" indent="0" algn="l" rtl="0">
              <a:spcBef>
                <a:spcPts val="0"/>
              </a:spcBef>
              <a:spcAft>
                <a:spcPts val="0"/>
              </a:spcAft>
              <a:buNone/>
            </a:pPr>
            <a:endParaRPr i="1"/>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2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29" name="Google Shape;229;p23: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7" name="Google Shape;237;p24: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It is really important that you pronounce the sounds correctly at home if you are supporting your child. These videos are on the website for you to refer to and if you are unsure, please ask your child’s teacher.</a:t>
            </a:r>
            <a:endParaRPr/>
          </a:p>
          <a:p>
            <a:pPr marL="0" lvl="0" indent="0" algn="l" rtl="0">
              <a:spcBef>
                <a:spcPts val="0"/>
              </a:spcBef>
              <a:spcAft>
                <a:spcPts val="0"/>
              </a:spcAft>
              <a:buNone/>
            </a:pPr>
            <a:endParaRPr/>
          </a:p>
          <a:p>
            <a:pPr marL="0" lvl="0" indent="0" algn="l" rtl="0">
              <a:spcBef>
                <a:spcPts val="0"/>
              </a:spcBef>
              <a:spcAft>
                <a:spcPts val="0"/>
              </a:spcAft>
              <a:buNone/>
            </a:pPr>
            <a:r>
              <a:rPr lang="en-US"/>
              <a:t>Show the parents where to access the videos on the website and play them! </a:t>
            </a:r>
            <a:br>
              <a:rPr lang="en-US"/>
            </a:br>
            <a:r>
              <a:rPr lang="en-US"/>
              <a:t/>
            </a:r>
            <a:br>
              <a:rPr lang="en-US"/>
            </a:br>
            <a:r>
              <a:rPr lang="en-US"/>
              <a:t>https://www.littlewandlelettersandsounds.org.uk/resources/for-parents/</a:t>
            </a:r>
            <a:endParaRPr/>
          </a:p>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6" name="Google Shape;246;p2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53" name="Google Shape;253;p26: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423916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2: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2: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356868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3: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 name="Google Shape;71;p3: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286234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4: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0" name="Google Shape;80;p4: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67349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5: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5: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92825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7: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 name="Google Shape;98;p7: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138326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0: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p10: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182194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6: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6: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032817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8: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 name="Google Shape;129;p8: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06546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9: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421035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1: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1: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588674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2: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2: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434553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2: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2: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107353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3:notes"/>
          <p:cNvSpPr>
            <a:spLocks noGrp="1" noRot="1" noChangeAspect="1"/>
          </p:cNvSpPr>
          <p:nvPr>
            <p:ph type="sldImg" idx="2"/>
          </p:nvPr>
        </p:nvSpPr>
        <p:spPr>
          <a:xfrm>
            <a:off x="-223838" y="808038"/>
            <a:ext cx="7185026" cy="40417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13:notes"/>
          <p:cNvSpPr txBox="1">
            <a:spLocks noGrp="1"/>
          </p:cNvSpPr>
          <p:nvPr>
            <p:ph type="body" idx="1"/>
          </p:nvPr>
        </p:nvSpPr>
        <p:spPr>
          <a:xfrm>
            <a:off x="673788" y="5118725"/>
            <a:ext cx="5390305" cy="484931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733872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3"/>
        <p:cNvGrpSpPr/>
        <p:nvPr/>
      </p:nvGrpSpPr>
      <p:grpSpPr>
        <a:xfrm>
          <a:off x="0" y="0"/>
          <a:ext cx="0" cy="0"/>
          <a:chOff x="0" y="0"/>
          <a:chExt cx="0" cy="0"/>
        </a:xfrm>
      </p:grpSpPr>
      <p:sp>
        <p:nvSpPr>
          <p:cNvPr id="14" name="Google Shape;14;p30"/>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120000"/>
              </a:lnSpc>
              <a:spcBef>
                <a:spcPts val="1000"/>
              </a:spcBef>
              <a:spcAft>
                <a:spcPts val="0"/>
              </a:spcAft>
              <a:buClr>
                <a:schemeClr val="lt1"/>
              </a:buClr>
              <a:buSzPts val="2600"/>
              <a:buFont typeface="Arial"/>
              <a:buNone/>
              <a:defRPr sz="2600" b="1" i="0" u="none" strike="noStrike" cap="none">
                <a:solidFill>
                  <a:schemeClr val="lt1"/>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2200"/>
              <a:buFont typeface="Arial"/>
              <a:buNone/>
              <a:defRPr sz="2200" b="1"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15" name="Google Shape;15;p30"/>
          <p:cNvPicPr preferRelativeResize="0"/>
          <p:nvPr/>
        </p:nvPicPr>
        <p:blipFill rotWithShape="1">
          <a:blip r:embed="rId2">
            <a:alphaModFix/>
          </a:blip>
          <a:srcRect/>
          <a:stretch/>
        </p:blipFill>
        <p:spPr>
          <a:xfrm>
            <a:off x="479376" y="1916832"/>
            <a:ext cx="792088" cy="582685"/>
          </a:xfrm>
          <a:prstGeom prst="rect">
            <a:avLst/>
          </a:prstGeom>
          <a:noFill/>
          <a:ln>
            <a:noFill/>
          </a:ln>
        </p:spPr>
      </p:pic>
      <p:pic>
        <p:nvPicPr>
          <p:cNvPr id="16" name="Google Shape;16;p30"/>
          <p:cNvPicPr preferRelativeResize="0"/>
          <p:nvPr/>
        </p:nvPicPr>
        <p:blipFill rotWithShape="1">
          <a:blip r:embed="rId2">
            <a:alphaModFix/>
          </a:blip>
          <a:srcRect/>
          <a:stretch/>
        </p:blipFill>
        <p:spPr>
          <a:xfrm rot="10800000">
            <a:off x="10848528" y="5805264"/>
            <a:ext cx="792088" cy="582685"/>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9"/>
        <p:cNvGrpSpPr/>
        <p:nvPr/>
      </p:nvGrpSpPr>
      <p:grpSpPr>
        <a:xfrm>
          <a:off x="0" y="0"/>
          <a:ext cx="0" cy="0"/>
          <a:chOff x="0" y="0"/>
          <a:chExt cx="0" cy="0"/>
        </a:xfrm>
      </p:grpSpPr>
      <p:sp>
        <p:nvSpPr>
          <p:cNvPr id="20" name="Google Shape;20;p32"/>
          <p:cNvSpPr txBox="1">
            <a:spLocks noGrp="1"/>
          </p:cNvSpPr>
          <p:nvPr>
            <p:ph type="body" idx="1"/>
          </p:nvPr>
        </p:nvSpPr>
        <p:spPr>
          <a:xfrm>
            <a:off x="479376" y="1916832"/>
            <a:ext cx="11161240"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1" name="Google Shape;21;p32"/>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2"/>
        <p:cNvGrpSpPr/>
        <p:nvPr/>
      </p:nvGrpSpPr>
      <p:grpSpPr>
        <a:xfrm>
          <a:off x="0" y="0"/>
          <a:ext cx="0" cy="0"/>
          <a:chOff x="0" y="0"/>
          <a:chExt cx="0" cy="0"/>
        </a:xfrm>
      </p:grpSpPr>
      <p:sp>
        <p:nvSpPr>
          <p:cNvPr id="23" name="Google Shape;23;p37"/>
          <p:cNvSpPr txBox="1">
            <a:spLocks noGrp="1"/>
          </p:cNvSpPr>
          <p:nvPr>
            <p:ph type="body" idx="1"/>
          </p:nvPr>
        </p:nvSpPr>
        <p:spPr>
          <a:xfrm>
            <a:off x="47937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Google Shape;24;p37"/>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25" name="Google Shape;25;p37"/>
          <p:cNvSpPr txBox="1">
            <a:spLocks noGrp="1"/>
          </p:cNvSpPr>
          <p:nvPr>
            <p:ph type="body" idx="2"/>
          </p:nvPr>
        </p:nvSpPr>
        <p:spPr>
          <a:xfrm>
            <a:off x="624001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26"/>
        <p:cNvGrpSpPr/>
        <p:nvPr/>
      </p:nvGrpSpPr>
      <p:grpSpPr>
        <a:xfrm>
          <a:off x="0" y="0"/>
          <a:ext cx="0" cy="0"/>
          <a:chOff x="0" y="0"/>
          <a:chExt cx="0" cy="0"/>
        </a:xfrm>
      </p:grpSpPr>
      <p:sp>
        <p:nvSpPr>
          <p:cNvPr id="27" name="Google Shape;27;p40"/>
          <p:cNvSpPr txBox="1">
            <a:spLocks noGrp="1"/>
          </p:cNvSpPr>
          <p:nvPr>
            <p:ph type="body" idx="1"/>
          </p:nvPr>
        </p:nvSpPr>
        <p:spPr>
          <a:xfrm>
            <a:off x="479376" y="1916832"/>
            <a:ext cx="5256584" cy="439248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95959"/>
              </a:buClr>
              <a:buSzPts val="2800"/>
              <a:buFont typeface="Arial"/>
              <a:buChar char="•"/>
              <a:defRPr sz="2800" b="0" i="0" u="none" strike="noStrike" cap="none">
                <a:solidFill>
                  <a:srgbClr val="595959"/>
                </a:solidFill>
                <a:latin typeface="Calibri"/>
                <a:ea typeface="Calibri"/>
                <a:cs typeface="Calibri"/>
                <a:sym typeface="Calibri"/>
              </a:defRPr>
            </a:lvl1pPr>
            <a:lvl2pPr marL="914400" marR="0" lvl="1" indent="-381000" algn="l" rtl="0">
              <a:lnSpc>
                <a:spcPct val="90000"/>
              </a:lnSpc>
              <a:spcBef>
                <a:spcPts val="500"/>
              </a:spcBef>
              <a:spcAft>
                <a:spcPts val="0"/>
              </a:spcAft>
              <a:buClr>
                <a:srgbClr val="595959"/>
              </a:buClr>
              <a:buSzPts val="2400"/>
              <a:buFont typeface="Arial"/>
              <a:buChar char="•"/>
              <a:defRPr sz="2400" b="0" i="0" u="none" strike="noStrike" cap="none">
                <a:solidFill>
                  <a:srgbClr val="595959"/>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3pPr>
            <a:lvl4pPr marL="1828800" marR="0" lvl="3"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4pPr>
            <a:lvl5pPr marL="2286000" marR="0" lvl="4" indent="-355600" algn="l" rtl="0">
              <a:lnSpc>
                <a:spcPct val="90000"/>
              </a:lnSpc>
              <a:spcBef>
                <a:spcPts val="500"/>
              </a:spcBef>
              <a:spcAft>
                <a:spcPts val="0"/>
              </a:spcAft>
              <a:buClr>
                <a:srgbClr val="595959"/>
              </a:buClr>
              <a:buSzPts val="2000"/>
              <a:buFont typeface="Arial"/>
              <a:buChar char="•"/>
              <a:defRPr sz="2000" b="0" i="0" u="none" strike="noStrike" cap="none">
                <a:solidFill>
                  <a:srgbClr val="595959"/>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8" name="Google Shape;28;p40"/>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SzPts val="1400"/>
              <a:buNone/>
              <a:defRPr sz="4000" b="0" i="0" u="none" strike="noStrike" cap="none">
                <a:solidFill>
                  <a:schemeClr val="accent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29" name="Google Shape;29;p40"/>
          <p:cNvSpPr>
            <a:spLocks noGrp="1"/>
          </p:cNvSpPr>
          <p:nvPr>
            <p:ph type="pic" idx="2"/>
          </p:nvPr>
        </p:nvSpPr>
        <p:spPr>
          <a:xfrm>
            <a:off x="6096000" y="1916113"/>
            <a:ext cx="5473700" cy="4392612"/>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30"/>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31"/>
        <p:cNvGrpSpPr/>
        <p:nvPr/>
      </p:nvGrpSpPr>
      <p:grpSpPr>
        <a:xfrm>
          <a:off x="0" y="0"/>
          <a:ext cx="0" cy="0"/>
          <a:chOff x="0" y="0"/>
          <a:chExt cx="0" cy="0"/>
        </a:xfrm>
      </p:grpSpPr>
      <p:sp>
        <p:nvSpPr>
          <p:cNvPr id="32" name="Google Shape;32;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33"/>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44"/>
          <p:cNvSpPr txBox="1">
            <a:spLocks noGrp="1"/>
          </p:cNvSpPr>
          <p:nvPr>
            <p:ph type="title"/>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l" rtl="0">
              <a:lnSpc>
                <a:spcPct val="90000"/>
              </a:lnSpc>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36" name="Google Shape;36;p44"/>
          <p:cNvSpPr txBox="1">
            <a:spLocks noGrp="1"/>
          </p:cNvSpPr>
          <p:nvPr>
            <p:ph type="body" idx="1"/>
          </p:nvPr>
        </p:nvSpPr>
        <p:spPr>
          <a:xfrm>
            <a:off x="1257300" y="2286000"/>
            <a:ext cx="4791456"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7" name="Google Shape;37;p44"/>
          <p:cNvSpPr txBox="1">
            <a:spLocks noGrp="1"/>
          </p:cNvSpPr>
          <p:nvPr>
            <p:ph type="body" idx="2"/>
          </p:nvPr>
        </p:nvSpPr>
        <p:spPr>
          <a:xfrm>
            <a:off x="6647795" y="2286000"/>
            <a:ext cx="4791456" cy="3619500"/>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8" name="Google Shape;38;p44"/>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9pPr>
          </a:lstStyle>
          <a:p>
            <a:endParaRPr/>
          </a:p>
        </p:txBody>
      </p:sp>
      <p:sp>
        <p:nvSpPr>
          <p:cNvPr id="39" name="Google Shape;39;p44"/>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rgbClr val="000000"/>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rgbClr val="000000"/>
                </a:solidFill>
                <a:latin typeface="Calibri"/>
                <a:ea typeface="Calibri"/>
                <a:cs typeface="Calibri"/>
                <a:sym typeface="Calibri"/>
              </a:defRPr>
            </a:lvl9pPr>
          </a:lstStyle>
          <a:p>
            <a:endParaRPr/>
          </a:p>
        </p:txBody>
      </p:sp>
      <p:sp>
        <p:nvSpPr>
          <p:cNvPr id="40" name="Google Shape;40;p44"/>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spcAft>
                <a:spcPts val="0"/>
              </a:spcAft>
              <a:buNone/>
              <a:defRPr sz="1800">
                <a:solidFill>
                  <a:srgbClr val="000000"/>
                </a:solidFill>
                <a:latin typeface="Calibri"/>
                <a:ea typeface="Calibri"/>
                <a:cs typeface="Calibri"/>
                <a:sym typeface="Calibri"/>
              </a:defRPr>
            </a:lvl1pPr>
            <a:lvl2pPr marL="0" marR="0" lvl="1" indent="0" algn="l" rtl="0">
              <a:spcBef>
                <a:spcPts val="0"/>
              </a:spcBef>
              <a:spcAft>
                <a:spcPts val="0"/>
              </a:spcAft>
              <a:buNone/>
              <a:defRPr sz="1800">
                <a:solidFill>
                  <a:srgbClr val="000000"/>
                </a:solidFill>
                <a:latin typeface="Calibri"/>
                <a:ea typeface="Calibri"/>
                <a:cs typeface="Calibri"/>
                <a:sym typeface="Calibri"/>
              </a:defRPr>
            </a:lvl2pPr>
            <a:lvl3pPr marL="0" marR="0" lvl="2" indent="0" algn="l" rtl="0">
              <a:spcBef>
                <a:spcPts val="0"/>
              </a:spcBef>
              <a:spcAft>
                <a:spcPts val="0"/>
              </a:spcAft>
              <a:buNone/>
              <a:defRPr sz="1800">
                <a:solidFill>
                  <a:srgbClr val="000000"/>
                </a:solidFill>
                <a:latin typeface="Calibri"/>
                <a:ea typeface="Calibri"/>
                <a:cs typeface="Calibri"/>
                <a:sym typeface="Calibri"/>
              </a:defRPr>
            </a:lvl3pPr>
            <a:lvl4pPr marL="0" marR="0" lvl="3" indent="0" algn="l" rtl="0">
              <a:spcBef>
                <a:spcPts val="0"/>
              </a:spcBef>
              <a:spcAft>
                <a:spcPts val="0"/>
              </a:spcAft>
              <a:buNone/>
              <a:defRPr sz="1800">
                <a:solidFill>
                  <a:srgbClr val="000000"/>
                </a:solidFill>
                <a:latin typeface="Calibri"/>
                <a:ea typeface="Calibri"/>
                <a:cs typeface="Calibri"/>
                <a:sym typeface="Calibri"/>
              </a:defRPr>
            </a:lvl4pPr>
            <a:lvl5pPr marL="0" marR="0" lvl="4" indent="0" algn="l" rtl="0">
              <a:spcBef>
                <a:spcPts val="0"/>
              </a:spcBef>
              <a:spcAft>
                <a:spcPts val="0"/>
              </a:spcAft>
              <a:buNone/>
              <a:defRPr sz="1800">
                <a:solidFill>
                  <a:srgbClr val="000000"/>
                </a:solidFill>
                <a:latin typeface="Calibri"/>
                <a:ea typeface="Calibri"/>
                <a:cs typeface="Calibri"/>
                <a:sym typeface="Calibri"/>
              </a:defRPr>
            </a:lvl5pPr>
            <a:lvl6pPr marL="0" marR="0" lvl="5" indent="0" algn="l" rtl="0">
              <a:spcBef>
                <a:spcPts val="0"/>
              </a:spcBef>
              <a:spcAft>
                <a:spcPts val="0"/>
              </a:spcAft>
              <a:buNone/>
              <a:defRPr sz="1800">
                <a:solidFill>
                  <a:srgbClr val="000000"/>
                </a:solidFill>
                <a:latin typeface="Calibri"/>
                <a:ea typeface="Calibri"/>
                <a:cs typeface="Calibri"/>
                <a:sym typeface="Calibri"/>
              </a:defRPr>
            </a:lvl6pPr>
            <a:lvl7pPr marL="0" marR="0" lvl="6" indent="0" algn="l" rtl="0">
              <a:spcBef>
                <a:spcPts val="0"/>
              </a:spcBef>
              <a:spcAft>
                <a:spcPts val="0"/>
              </a:spcAft>
              <a:buNone/>
              <a:defRPr sz="1800">
                <a:solidFill>
                  <a:srgbClr val="000000"/>
                </a:solidFill>
                <a:latin typeface="Calibri"/>
                <a:ea typeface="Calibri"/>
                <a:cs typeface="Calibri"/>
                <a:sym typeface="Calibri"/>
              </a:defRPr>
            </a:lvl7pPr>
            <a:lvl8pPr marL="0" marR="0" lvl="7" indent="0" algn="l" rtl="0">
              <a:spcBef>
                <a:spcPts val="0"/>
              </a:spcBef>
              <a:spcAft>
                <a:spcPts val="0"/>
              </a:spcAft>
              <a:buNone/>
              <a:defRPr sz="1800">
                <a:solidFill>
                  <a:srgbClr val="000000"/>
                </a:solidFill>
                <a:latin typeface="Calibri"/>
                <a:ea typeface="Calibri"/>
                <a:cs typeface="Calibri"/>
                <a:sym typeface="Calibri"/>
              </a:defRPr>
            </a:lvl8pPr>
            <a:lvl9pPr marL="0" marR="0" lvl="8" indent="0" algn="l" rtl="0">
              <a:spcBef>
                <a:spcPts val="0"/>
              </a:spcBef>
              <a:spcAft>
                <a:spcPts val="0"/>
              </a:spcAft>
              <a:buNone/>
              <a:defRPr sz="1800">
                <a:solidFill>
                  <a:srgbClr val="000000"/>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Blank">
  <p:cSld name="1_Blank">
    <p:bg>
      <p:bgPr>
        <a:solidFill>
          <a:schemeClr val="accent2"/>
        </a:solidFill>
        <a:effectLst/>
      </p:bgPr>
    </p:bg>
    <p:spTree>
      <p:nvGrpSpPr>
        <p:cNvPr id="1" name="Shape 44"/>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2_Blank">
  <p:cSld name="2_Blank">
    <p:bg>
      <p:bgPr>
        <a:solidFill>
          <a:schemeClr val="accent6"/>
        </a:solidFill>
        <a:effectLst/>
      </p:bgPr>
    </p:bg>
    <p:spTree>
      <p:nvGrpSpPr>
        <p:cNvPr id="1" name="Shape 45"/>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ustom Layout">
  <p:cSld name="Custom Layout">
    <p:bg>
      <p:bgPr>
        <a:solidFill>
          <a:schemeClr val="accent4"/>
        </a:solidFill>
        <a:effectLst/>
      </p:bgPr>
    </p:bg>
    <p:spTree>
      <p:nvGrpSpPr>
        <p:cNvPr id="1" name="Shape 46"/>
        <p:cNvGrpSpPr/>
        <p:nvPr/>
      </p:nvGrpSpPr>
      <p:grpSpPr>
        <a:xfrm>
          <a:off x="0" y="0"/>
          <a:ext cx="0" cy="0"/>
          <a:chOff x="0" y="0"/>
          <a:chExt cx="0" cy="0"/>
        </a:xfrm>
      </p:grpSpPr>
      <p:sp>
        <p:nvSpPr>
          <p:cNvPr id="47" name="Google Shape;47;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Rectangle 6"/>
          <p:cNvSpPr/>
          <p:nvPr/>
        </p:nvSpPr>
        <p:spPr>
          <a:xfrm>
            <a:off x="597456" y="3085762"/>
            <a:ext cx="10986808" cy="330479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ctrTitle"/>
          </p:nvPr>
        </p:nvSpPr>
        <p:spPr>
          <a:xfrm>
            <a:off x="774923" y="990596"/>
            <a:ext cx="10653003" cy="1504846"/>
          </a:xfrm>
        </p:spPr>
        <p:txBody>
          <a:bodyPr/>
          <a:lstStyle>
            <a:lvl1pPr>
              <a:defRPr sz="3600">
                <a:solidFill>
                  <a:srgbClr val="549E39"/>
                </a:solidFill>
              </a:defRPr>
            </a:lvl1pPr>
          </a:lstStyle>
          <a:p>
            <a:pPr lvl="0"/>
            <a:r>
              <a:rPr lang="en-US"/>
              <a:t>Click to edit Master title style</a:t>
            </a:r>
          </a:p>
        </p:txBody>
      </p:sp>
      <p:sp>
        <p:nvSpPr>
          <p:cNvPr id="4" name="Subtitle 2"/>
          <p:cNvSpPr txBox="1">
            <a:spLocks noGrp="1"/>
          </p:cNvSpPr>
          <p:nvPr>
            <p:ph type="subTitle" idx="1"/>
          </p:nvPr>
        </p:nvSpPr>
        <p:spPr>
          <a:xfrm>
            <a:off x="774923" y="2495443"/>
            <a:ext cx="10653003" cy="590318"/>
          </a:xfrm>
        </p:spPr>
        <p:txBody>
          <a:bodyPr anchor="t"/>
          <a:lstStyle>
            <a:lvl1pPr marL="0" indent="0">
              <a:buNone/>
              <a:defRPr sz="1600" cap="all">
                <a:solidFill>
                  <a:srgbClr val="8AB833"/>
                </a:solidFill>
              </a:defRPr>
            </a:lvl1pPr>
          </a:lstStyle>
          <a:p>
            <a:pPr lvl="0"/>
            <a:r>
              <a:rPr lang="en-US"/>
              <a:t>Click to edit Master subtitle style</a:t>
            </a:r>
          </a:p>
        </p:txBody>
      </p:sp>
      <p:sp>
        <p:nvSpPr>
          <p:cNvPr id="5" name="Date Placeholder 3"/>
          <p:cNvSpPr txBox="1">
            <a:spLocks noGrp="1"/>
          </p:cNvSpPr>
          <p:nvPr>
            <p:ph type="dt" sz="half" idx="7"/>
          </p:nvPr>
        </p:nvSpPr>
        <p:spPr/>
        <p:txBody>
          <a:bodyPr/>
          <a:lstStyle>
            <a:lvl1pPr>
              <a:defRPr>
                <a:solidFill>
                  <a:srgbClr val="78C45C"/>
                </a:solidFill>
              </a:defRPr>
            </a:lvl1pPr>
          </a:lstStyle>
          <a:p>
            <a:pPr lvl="0"/>
            <a:fld id="{2AEBE42B-C616-43FD-B971-2E854BB67F8C}" type="datetime1">
              <a:rPr lang="en-GB"/>
              <a:pPr lvl="0"/>
              <a:t>23/11/2023</a:t>
            </a:fld>
            <a:endParaRPr lang="en-GB"/>
          </a:p>
        </p:txBody>
      </p:sp>
      <p:sp>
        <p:nvSpPr>
          <p:cNvPr id="6" name="Footer Placeholder 4"/>
          <p:cNvSpPr txBox="1">
            <a:spLocks noGrp="1"/>
          </p:cNvSpPr>
          <p:nvPr>
            <p:ph type="ftr" sz="quarter" idx="9"/>
          </p:nvPr>
        </p:nvSpPr>
        <p:spPr/>
        <p:txBody>
          <a:bodyPr/>
          <a:lstStyle>
            <a:lvl1pPr>
              <a:defRPr>
                <a:solidFill>
                  <a:srgbClr val="78C45C"/>
                </a:solidFill>
              </a:defRPr>
            </a:lvl1pPr>
          </a:lstStyle>
          <a:p>
            <a:pPr lvl="0"/>
            <a:endParaRPr lang="en-GB"/>
          </a:p>
        </p:txBody>
      </p:sp>
      <p:sp>
        <p:nvSpPr>
          <p:cNvPr id="7" name="Slide Number Placeholder 5"/>
          <p:cNvSpPr txBox="1">
            <a:spLocks noGrp="1"/>
          </p:cNvSpPr>
          <p:nvPr>
            <p:ph type="sldNum" sz="quarter" idx="8"/>
          </p:nvPr>
        </p:nvSpPr>
        <p:spPr/>
        <p:txBody>
          <a:bodyPr/>
          <a:lstStyle>
            <a:lvl1pPr>
              <a:defRPr>
                <a:solidFill>
                  <a:srgbClr val="78C45C"/>
                </a:solidFill>
              </a:defRPr>
            </a:lvl1pPr>
          </a:lstStyle>
          <a:p>
            <a:pPr lvl="0"/>
            <a:fld id="{42D46197-23D6-41B8-80B4-3137396362A4}" type="slidenum">
              <a:t>‹#›</a:t>
            </a:fld>
            <a:endParaRPr lang="en-GB"/>
          </a:p>
        </p:txBody>
      </p:sp>
    </p:spTree>
    <p:extLst>
      <p:ext uri="{BB962C8B-B14F-4D97-AF65-F5344CB8AC3E}">
        <p14:creationId xmlns:p14="http://schemas.microsoft.com/office/powerpoint/2010/main" val="251663138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6"/>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Content Placeholder 2"/>
          <p:cNvSpPr txBox="1">
            <a:spLocks noGrp="1"/>
          </p:cNvSpPr>
          <p:nvPr>
            <p:ph idx="1"/>
          </p:nvPr>
        </p:nvSpPr>
        <p:spPr>
          <a:xfrm>
            <a:off x="774923" y="2227999"/>
            <a:ext cx="10653003" cy="363079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7"/>
          </p:nvPr>
        </p:nvSpPr>
        <p:spPr/>
        <p:txBody>
          <a:bodyPr/>
          <a:lstStyle>
            <a:lvl1pPr>
              <a:defRPr/>
            </a:lvl1pPr>
          </a:lstStyle>
          <a:p>
            <a:pPr lvl="0"/>
            <a:fld id="{D811F3FF-AB51-45FB-8874-D340A10D08A5}" type="datetime1">
              <a:rPr lang="en-GB"/>
              <a:pPr lvl="0"/>
              <a:t>23/11/2023</a:t>
            </a:fld>
            <a:endParaRPr lang="en-GB"/>
          </a:p>
        </p:txBody>
      </p:sp>
      <p:sp>
        <p:nvSpPr>
          <p:cNvPr id="6" name="Footer Placeholder 4"/>
          <p:cNvSpPr txBox="1">
            <a:spLocks noGrp="1"/>
          </p:cNvSpPr>
          <p:nvPr>
            <p:ph type="ftr" sz="quarter" idx="9"/>
          </p:nvPr>
        </p:nvSpPr>
        <p:spPr/>
        <p:txBody>
          <a:bodyPr/>
          <a:lstStyle>
            <a:lvl1pPr>
              <a:defRPr/>
            </a:lvl1pPr>
          </a:lstStyle>
          <a:p>
            <a:pPr lvl="0"/>
            <a:endParaRPr lang="en-GB"/>
          </a:p>
        </p:txBody>
      </p:sp>
      <p:sp>
        <p:nvSpPr>
          <p:cNvPr id="7" name="Slide Number Placeholder 5"/>
          <p:cNvSpPr txBox="1">
            <a:spLocks noGrp="1"/>
          </p:cNvSpPr>
          <p:nvPr>
            <p:ph type="sldNum" sz="quarter" idx="8"/>
          </p:nvPr>
        </p:nvSpPr>
        <p:spPr/>
        <p:txBody>
          <a:bodyPr/>
          <a:lstStyle>
            <a:lvl1pPr>
              <a:defRPr/>
            </a:lvl1pPr>
          </a:lstStyle>
          <a:p>
            <a:pPr lvl="0"/>
            <a:fld id="{37473CE3-41B4-440A-9655-D33451D20C66}" type="slidenum">
              <a:t>‹#›</a:t>
            </a:fld>
            <a:endParaRPr lang="en-GB"/>
          </a:p>
        </p:txBody>
      </p:sp>
    </p:spTree>
    <p:extLst>
      <p:ext uri="{BB962C8B-B14F-4D97-AF65-F5344CB8AC3E}">
        <p14:creationId xmlns:p14="http://schemas.microsoft.com/office/powerpoint/2010/main" val="178983108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7"/>
          <p:cNvSpPr/>
          <p:nvPr/>
        </p:nvSpPr>
        <p:spPr>
          <a:xfrm>
            <a:off x="603529" y="5141973"/>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a:xfrm>
            <a:off x="774923" y="3036576"/>
            <a:ext cx="10653003" cy="1504846"/>
          </a:xfrm>
        </p:spPr>
        <p:txBody>
          <a:bodyPr/>
          <a:lstStyle>
            <a:lvl1pPr>
              <a:defRPr sz="3600">
                <a:solidFill>
                  <a:srgbClr val="549E39"/>
                </a:solidFill>
              </a:defRPr>
            </a:lvl1pPr>
          </a:lstStyle>
          <a:p>
            <a:pPr lvl="0"/>
            <a:r>
              <a:rPr lang="en-US"/>
              <a:t>Click to edit Master title style</a:t>
            </a:r>
          </a:p>
        </p:txBody>
      </p:sp>
      <p:sp>
        <p:nvSpPr>
          <p:cNvPr id="4" name="Text Placeholder 2"/>
          <p:cNvSpPr txBox="1">
            <a:spLocks noGrp="1"/>
          </p:cNvSpPr>
          <p:nvPr>
            <p:ph type="body" idx="1"/>
          </p:nvPr>
        </p:nvSpPr>
        <p:spPr>
          <a:xfrm>
            <a:off x="774923" y="4541414"/>
            <a:ext cx="10653003" cy="600559"/>
          </a:xfrm>
        </p:spPr>
        <p:txBody>
          <a:bodyPr anchor="t"/>
          <a:lstStyle>
            <a:lvl1pPr marL="0" indent="0">
              <a:buNone/>
              <a:defRPr cap="all">
                <a:solidFill>
                  <a:srgbClr val="8AB833"/>
                </a:solidFill>
              </a:defRPr>
            </a:lvl1pPr>
          </a:lstStyle>
          <a:p>
            <a:pPr lvl="0"/>
            <a:r>
              <a:rPr lang="en-US"/>
              <a:t>Edit Master text styles</a:t>
            </a:r>
          </a:p>
        </p:txBody>
      </p:sp>
      <p:sp>
        <p:nvSpPr>
          <p:cNvPr id="5" name="Date Placeholder 3"/>
          <p:cNvSpPr txBox="1">
            <a:spLocks noGrp="1"/>
          </p:cNvSpPr>
          <p:nvPr>
            <p:ph type="dt" sz="half" idx="7"/>
          </p:nvPr>
        </p:nvSpPr>
        <p:spPr/>
        <p:txBody>
          <a:bodyPr/>
          <a:lstStyle>
            <a:lvl1pPr>
              <a:defRPr>
                <a:solidFill>
                  <a:srgbClr val="78C45C"/>
                </a:solidFill>
              </a:defRPr>
            </a:lvl1pPr>
          </a:lstStyle>
          <a:p>
            <a:pPr lvl="0"/>
            <a:fld id="{D5C76908-AE4A-4422-82AB-106862B23022}" type="datetime1">
              <a:rPr lang="en-GB"/>
              <a:pPr lvl="0"/>
              <a:t>23/11/2023</a:t>
            </a:fld>
            <a:endParaRPr lang="en-GB"/>
          </a:p>
        </p:txBody>
      </p:sp>
      <p:sp>
        <p:nvSpPr>
          <p:cNvPr id="6" name="Footer Placeholder 4"/>
          <p:cNvSpPr txBox="1">
            <a:spLocks noGrp="1"/>
          </p:cNvSpPr>
          <p:nvPr>
            <p:ph type="ftr" sz="quarter" idx="9"/>
          </p:nvPr>
        </p:nvSpPr>
        <p:spPr/>
        <p:txBody>
          <a:bodyPr/>
          <a:lstStyle>
            <a:lvl1pPr>
              <a:defRPr>
                <a:solidFill>
                  <a:srgbClr val="78C45C"/>
                </a:solidFill>
              </a:defRPr>
            </a:lvl1pPr>
          </a:lstStyle>
          <a:p>
            <a:pPr lvl="0"/>
            <a:endParaRPr lang="en-GB"/>
          </a:p>
        </p:txBody>
      </p:sp>
      <p:sp>
        <p:nvSpPr>
          <p:cNvPr id="7" name="Slide Number Placeholder 5"/>
          <p:cNvSpPr txBox="1">
            <a:spLocks noGrp="1"/>
          </p:cNvSpPr>
          <p:nvPr>
            <p:ph type="sldNum" sz="quarter" idx="8"/>
          </p:nvPr>
        </p:nvSpPr>
        <p:spPr/>
        <p:txBody>
          <a:bodyPr/>
          <a:lstStyle>
            <a:lvl1pPr>
              <a:defRPr>
                <a:solidFill>
                  <a:srgbClr val="78C45C"/>
                </a:solidFill>
              </a:defRPr>
            </a:lvl1pPr>
          </a:lstStyle>
          <a:p>
            <a:pPr lvl="0"/>
            <a:fld id="{55FBE644-4B5E-4F70-A50B-02644B4F31A0}" type="slidenum">
              <a:t>‹#›</a:t>
            </a:fld>
            <a:endParaRPr lang="en-GB"/>
          </a:p>
        </p:txBody>
      </p:sp>
    </p:spTree>
    <p:extLst>
      <p:ext uri="{BB962C8B-B14F-4D97-AF65-F5344CB8AC3E}">
        <p14:creationId xmlns:p14="http://schemas.microsoft.com/office/powerpoint/2010/main" val="11709767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7"/>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Content Placeholder 2"/>
          <p:cNvSpPr txBox="1">
            <a:spLocks noGrp="1"/>
          </p:cNvSpPr>
          <p:nvPr>
            <p:ph idx="1"/>
          </p:nvPr>
        </p:nvSpPr>
        <p:spPr>
          <a:xfrm>
            <a:off x="774923" y="2227999"/>
            <a:ext cx="5199363" cy="363304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p:cNvSpPr txBox="1">
            <a:spLocks noGrp="1"/>
          </p:cNvSpPr>
          <p:nvPr>
            <p:ph idx="2"/>
          </p:nvPr>
        </p:nvSpPr>
        <p:spPr>
          <a:xfrm>
            <a:off x="6217712" y="2227999"/>
            <a:ext cx="5210213" cy="363304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p:cNvSpPr txBox="1">
            <a:spLocks noGrp="1"/>
          </p:cNvSpPr>
          <p:nvPr>
            <p:ph type="dt" sz="half" idx="7"/>
          </p:nvPr>
        </p:nvSpPr>
        <p:spPr/>
        <p:txBody>
          <a:bodyPr/>
          <a:lstStyle>
            <a:lvl1pPr>
              <a:defRPr/>
            </a:lvl1pPr>
          </a:lstStyle>
          <a:p>
            <a:pPr lvl="0"/>
            <a:fld id="{9BE76EDA-DED0-4BE8-B770-68C9690CE312}" type="datetime1">
              <a:rPr lang="en-GB"/>
              <a:pPr lvl="0"/>
              <a:t>23/11/2023</a:t>
            </a:fld>
            <a:endParaRPr lang="en-GB"/>
          </a:p>
        </p:txBody>
      </p:sp>
      <p:sp>
        <p:nvSpPr>
          <p:cNvPr id="7" name="Footer Placeholder 5"/>
          <p:cNvSpPr txBox="1">
            <a:spLocks noGrp="1"/>
          </p:cNvSpPr>
          <p:nvPr>
            <p:ph type="ftr" sz="quarter" idx="9"/>
          </p:nvPr>
        </p:nvSpPr>
        <p:spPr/>
        <p:txBody>
          <a:bodyPr/>
          <a:lstStyle>
            <a:lvl1pPr>
              <a:defRPr/>
            </a:lvl1pPr>
          </a:lstStyle>
          <a:p>
            <a:pPr lvl="0"/>
            <a:endParaRPr lang="en-GB"/>
          </a:p>
        </p:txBody>
      </p:sp>
      <p:sp>
        <p:nvSpPr>
          <p:cNvPr id="8" name="Slide Number Placeholder 6"/>
          <p:cNvSpPr txBox="1">
            <a:spLocks noGrp="1"/>
          </p:cNvSpPr>
          <p:nvPr>
            <p:ph type="sldNum" sz="quarter" idx="8"/>
          </p:nvPr>
        </p:nvSpPr>
        <p:spPr/>
        <p:txBody>
          <a:bodyPr/>
          <a:lstStyle>
            <a:lvl1pPr>
              <a:defRPr/>
            </a:lvl1pPr>
          </a:lstStyle>
          <a:p>
            <a:pPr lvl="0"/>
            <a:fld id="{3E7B04F2-A900-42A5-8341-04256124B8E0}" type="slidenum">
              <a:t>‹#›</a:t>
            </a:fld>
            <a:endParaRPr lang="en-GB"/>
          </a:p>
        </p:txBody>
      </p:sp>
    </p:spTree>
    <p:extLst>
      <p:ext uri="{BB962C8B-B14F-4D97-AF65-F5344CB8AC3E}">
        <p14:creationId xmlns:p14="http://schemas.microsoft.com/office/powerpoint/2010/main" val="272798698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9"/>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Text Placeholder 2"/>
          <p:cNvSpPr txBox="1">
            <a:spLocks noGrp="1"/>
          </p:cNvSpPr>
          <p:nvPr>
            <p:ph type="body" idx="1"/>
          </p:nvPr>
        </p:nvSpPr>
        <p:spPr>
          <a:xfrm>
            <a:off x="1182952" y="2227999"/>
            <a:ext cx="4791333" cy="576264"/>
          </a:xfrm>
        </p:spPr>
        <p:txBody>
          <a:bodyPr anchor="b">
            <a:noAutofit/>
          </a:bodyPr>
          <a:lstStyle>
            <a:lvl1pPr marL="0" indent="0">
              <a:spcBef>
                <a:spcPts val="500"/>
              </a:spcBef>
              <a:buNone/>
              <a:defRPr sz="2200">
                <a:solidFill>
                  <a:srgbClr val="8AB833"/>
                </a:solidFill>
              </a:defRPr>
            </a:lvl1pPr>
          </a:lstStyle>
          <a:p>
            <a:pPr lvl="0"/>
            <a:r>
              <a:rPr lang="en-US"/>
              <a:t>Edit Master text styles</a:t>
            </a:r>
          </a:p>
        </p:txBody>
      </p:sp>
      <p:sp>
        <p:nvSpPr>
          <p:cNvPr id="5" name="Content Placeholder 3"/>
          <p:cNvSpPr txBox="1">
            <a:spLocks noGrp="1"/>
          </p:cNvSpPr>
          <p:nvPr>
            <p:ph idx="2"/>
          </p:nvPr>
        </p:nvSpPr>
        <p:spPr>
          <a:xfrm>
            <a:off x="774923" y="2926053"/>
            <a:ext cx="5199363" cy="2934995"/>
          </a:xfrm>
        </p:spPr>
        <p:txBody>
          <a:bodyPr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p:cNvSpPr txBox="1">
            <a:spLocks noGrp="1"/>
          </p:cNvSpPr>
          <p:nvPr>
            <p:ph type="body" idx="3"/>
          </p:nvPr>
        </p:nvSpPr>
        <p:spPr>
          <a:xfrm>
            <a:off x="6625741" y="2227999"/>
            <a:ext cx="4802184" cy="576264"/>
          </a:xfrm>
        </p:spPr>
        <p:txBody>
          <a:bodyPr anchor="b">
            <a:noAutofit/>
          </a:bodyPr>
          <a:lstStyle>
            <a:lvl1pPr marL="0" indent="0">
              <a:spcBef>
                <a:spcPts val="500"/>
              </a:spcBef>
              <a:buNone/>
              <a:defRPr sz="2200">
                <a:solidFill>
                  <a:srgbClr val="8AB833"/>
                </a:solidFill>
              </a:defRPr>
            </a:lvl1pPr>
          </a:lstStyle>
          <a:p>
            <a:pPr lvl="0"/>
            <a:r>
              <a:rPr lang="en-US"/>
              <a:t>Edit Master text styles</a:t>
            </a:r>
          </a:p>
        </p:txBody>
      </p:sp>
      <p:sp>
        <p:nvSpPr>
          <p:cNvPr id="7" name="Content Placeholder 5"/>
          <p:cNvSpPr txBox="1">
            <a:spLocks noGrp="1"/>
          </p:cNvSpPr>
          <p:nvPr>
            <p:ph idx="4"/>
          </p:nvPr>
        </p:nvSpPr>
        <p:spPr>
          <a:xfrm>
            <a:off x="6217712" y="2926053"/>
            <a:ext cx="5210213" cy="2934995"/>
          </a:xfrm>
        </p:spPr>
        <p:txBody>
          <a:bodyPr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6"/>
          <p:cNvSpPr txBox="1">
            <a:spLocks noGrp="1"/>
          </p:cNvSpPr>
          <p:nvPr>
            <p:ph type="dt" sz="half" idx="7"/>
          </p:nvPr>
        </p:nvSpPr>
        <p:spPr/>
        <p:txBody>
          <a:bodyPr/>
          <a:lstStyle>
            <a:lvl1pPr>
              <a:defRPr/>
            </a:lvl1pPr>
          </a:lstStyle>
          <a:p>
            <a:pPr lvl="0"/>
            <a:fld id="{C7DBBF26-9869-40B6-8D0E-D1291D1E20BB}" type="datetime1">
              <a:rPr lang="en-GB"/>
              <a:pPr lvl="0"/>
              <a:t>23/11/2023</a:t>
            </a:fld>
            <a:endParaRPr lang="en-GB"/>
          </a:p>
        </p:txBody>
      </p:sp>
      <p:sp>
        <p:nvSpPr>
          <p:cNvPr id="9" name="Footer Placeholder 7"/>
          <p:cNvSpPr txBox="1">
            <a:spLocks noGrp="1"/>
          </p:cNvSpPr>
          <p:nvPr>
            <p:ph type="ftr" sz="quarter" idx="9"/>
          </p:nvPr>
        </p:nvSpPr>
        <p:spPr/>
        <p:txBody>
          <a:bodyPr/>
          <a:lstStyle>
            <a:lvl1pPr>
              <a:defRPr/>
            </a:lvl1pPr>
          </a:lstStyle>
          <a:p>
            <a:pPr lvl="0"/>
            <a:endParaRPr lang="en-GB"/>
          </a:p>
        </p:txBody>
      </p:sp>
      <p:sp>
        <p:nvSpPr>
          <p:cNvPr id="10" name="Slide Number Placeholder 8"/>
          <p:cNvSpPr txBox="1">
            <a:spLocks noGrp="1"/>
          </p:cNvSpPr>
          <p:nvPr>
            <p:ph type="sldNum" sz="quarter" idx="8"/>
          </p:nvPr>
        </p:nvSpPr>
        <p:spPr/>
        <p:txBody>
          <a:bodyPr/>
          <a:lstStyle>
            <a:lvl1pPr>
              <a:defRPr/>
            </a:lvl1pPr>
          </a:lstStyle>
          <a:p>
            <a:pPr lvl="0"/>
            <a:fld id="{0B0D3352-3CB5-4379-849E-EE31E3577D57}" type="slidenum">
              <a:t>‹#›</a:t>
            </a:fld>
            <a:endParaRPr lang="en-GB"/>
          </a:p>
        </p:txBody>
      </p:sp>
    </p:spTree>
    <p:extLst>
      <p:ext uri="{BB962C8B-B14F-4D97-AF65-F5344CB8AC3E}">
        <p14:creationId xmlns:p14="http://schemas.microsoft.com/office/powerpoint/2010/main" val="10544557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5"/>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Date Placeholder 2"/>
          <p:cNvSpPr txBox="1">
            <a:spLocks noGrp="1"/>
          </p:cNvSpPr>
          <p:nvPr>
            <p:ph type="dt" sz="half" idx="7"/>
          </p:nvPr>
        </p:nvSpPr>
        <p:spPr/>
        <p:txBody>
          <a:bodyPr/>
          <a:lstStyle>
            <a:lvl1pPr>
              <a:defRPr/>
            </a:lvl1pPr>
          </a:lstStyle>
          <a:p>
            <a:pPr lvl="0"/>
            <a:fld id="{BE7D578C-694D-49F3-B625-A827F464A166}" type="datetime1">
              <a:rPr lang="en-GB"/>
              <a:pPr lvl="0"/>
              <a:t>23/11/2023</a:t>
            </a:fld>
            <a:endParaRPr lang="en-GB"/>
          </a:p>
        </p:txBody>
      </p:sp>
      <p:sp>
        <p:nvSpPr>
          <p:cNvPr id="5" name="Footer Placeholder 3"/>
          <p:cNvSpPr txBox="1">
            <a:spLocks noGrp="1"/>
          </p:cNvSpPr>
          <p:nvPr>
            <p:ph type="ftr" sz="quarter" idx="9"/>
          </p:nvPr>
        </p:nvSpPr>
        <p:spPr/>
        <p:txBody>
          <a:bodyPr/>
          <a:lstStyle>
            <a:lvl1pPr>
              <a:defRPr/>
            </a:lvl1pPr>
          </a:lstStyle>
          <a:p>
            <a:pPr lvl="0"/>
            <a:endParaRPr lang="en-GB"/>
          </a:p>
        </p:txBody>
      </p:sp>
      <p:sp>
        <p:nvSpPr>
          <p:cNvPr id="6" name="Slide Number Placeholder 4"/>
          <p:cNvSpPr txBox="1">
            <a:spLocks noGrp="1"/>
          </p:cNvSpPr>
          <p:nvPr>
            <p:ph type="sldNum" sz="quarter" idx="8"/>
          </p:nvPr>
        </p:nvSpPr>
        <p:spPr/>
        <p:txBody>
          <a:bodyPr/>
          <a:lstStyle>
            <a:lvl1pPr>
              <a:defRPr/>
            </a:lvl1pPr>
          </a:lstStyle>
          <a:p>
            <a:pPr lvl="0"/>
            <a:fld id="{F295BD1C-D9D6-4822-A374-D7FB5E3CDE8D}" type="slidenum">
              <a:t>‹#›</a:t>
            </a:fld>
            <a:endParaRPr lang="en-GB"/>
          </a:p>
        </p:txBody>
      </p:sp>
    </p:spTree>
    <p:extLst>
      <p:ext uri="{BB962C8B-B14F-4D97-AF65-F5344CB8AC3E}">
        <p14:creationId xmlns:p14="http://schemas.microsoft.com/office/powerpoint/2010/main" val="18643946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4527FA7A-B404-4C35-BA81-D25E50539B9D}" type="datetime1">
              <a:rPr lang="en-GB"/>
              <a:pPr lvl="0"/>
              <a:t>23/11/2023</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A60EC476-4198-4150-8FB9-A3196C0BAABC}" type="slidenum">
              <a:t>‹#›</a:t>
            </a:fld>
            <a:endParaRPr lang="en-GB"/>
          </a:p>
        </p:txBody>
      </p:sp>
    </p:spTree>
    <p:extLst>
      <p:ext uri="{BB962C8B-B14F-4D97-AF65-F5344CB8AC3E}">
        <p14:creationId xmlns:p14="http://schemas.microsoft.com/office/powerpoint/2010/main" val="2638859511"/>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8"/>
          <p:cNvSpPr/>
          <p:nvPr/>
        </p:nvSpPr>
        <p:spPr>
          <a:xfrm>
            <a:off x="603529" y="5141973"/>
            <a:ext cx="10984943" cy="1274701"/>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a:xfrm>
            <a:off x="775131" y="5262298"/>
            <a:ext cx="4715499" cy="689512"/>
          </a:xfrm>
        </p:spPr>
        <p:txBody>
          <a:bodyPr anchor="ctr"/>
          <a:lstStyle>
            <a:lvl1pPr>
              <a:defRPr sz="2000">
                <a:solidFill>
                  <a:srgbClr val="78C45C"/>
                </a:solidFill>
              </a:defRPr>
            </a:lvl1pPr>
          </a:lstStyle>
          <a:p>
            <a:pPr lvl="0"/>
            <a:r>
              <a:rPr lang="en-US"/>
              <a:t>Click to edit Master title style</a:t>
            </a:r>
          </a:p>
        </p:txBody>
      </p:sp>
      <p:sp>
        <p:nvSpPr>
          <p:cNvPr id="4" name="Content Placeholder 2"/>
          <p:cNvSpPr txBox="1">
            <a:spLocks noGrp="1"/>
          </p:cNvSpPr>
          <p:nvPr>
            <p:ph idx="1"/>
          </p:nvPr>
        </p:nvSpPr>
        <p:spPr>
          <a:xfrm>
            <a:off x="595201" y="601199"/>
            <a:ext cx="10987199" cy="4204804"/>
          </a:xfrm>
        </p:spPr>
        <p:txBody>
          <a:bodyPr/>
          <a:lstStyle>
            <a:lvl1pPr>
              <a:spcBef>
                <a:spcPts val="500"/>
              </a:spcBef>
              <a:defRPr sz="2000"/>
            </a:lvl1pPr>
            <a:lvl2pPr>
              <a:defRPr sz="1800"/>
            </a:lvl2pPr>
            <a:lvl3pPr>
              <a:spcBef>
                <a:spcPts val="400"/>
              </a:spcBef>
              <a:defRPr sz="1600"/>
            </a:lvl3pPr>
            <a:lvl4pPr>
              <a:defRPr sz="14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p:cNvSpPr txBox="1">
            <a:spLocks noGrp="1"/>
          </p:cNvSpPr>
          <p:nvPr>
            <p:ph type="body" idx="2"/>
          </p:nvPr>
        </p:nvSpPr>
        <p:spPr>
          <a:xfrm>
            <a:off x="5740821" y="5262298"/>
            <a:ext cx="5687104" cy="689512"/>
          </a:xfrm>
        </p:spPr>
        <p:txBody>
          <a:bodyPr/>
          <a:lstStyle>
            <a:lvl1pPr marL="0" indent="0" algn="r">
              <a:spcBef>
                <a:spcPts val="300"/>
              </a:spcBef>
              <a:buNone/>
              <a:defRPr sz="1100">
                <a:solidFill>
                  <a:srgbClr val="FFFFFF"/>
                </a:solidFill>
              </a:defRPr>
            </a:lvl1pPr>
          </a:lstStyle>
          <a:p>
            <a:pPr lvl="0"/>
            <a:r>
              <a:rPr lang="en-US"/>
              <a:t>Edit Master text styles</a:t>
            </a:r>
          </a:p>
        </p:txBody>
      </p:sp>
      <p:sp>
        <p:nvSpPr>
          <p:cNvPr id="6" name="Date Placeholder 4"/>
          <p:cNvSpPr txBox="1">
            <a:spLocks noGrp="1"/>
          </p:cNvSpPr>
          <p:nvPr>
            <p:ph type="dt" sz="half" idx="7"/>
          </p:nvPr>
        </p:nvSpPr>
        <p:spPr/>
        <p:txBody>
          <a:bodyPr/>
          <a:lstStyle>
            <a:lvl1pPr>
              <a:defRPr>
                <a:solidFill>
                  <a:srgbClr val="78C45C"/>
                </a:solidFill>
              </a:defRPr>
            </a:lvl1pPr>
          </a:lstStyle>
          <a:p>
            <a:pPr lvl="0"/>
            <a:fld id="{FC42D29A-A10C-4BBB-B68A-BB8B4344B882}" type="datetime1">
              <a:rPr lang="en-GB"/>
              <a:pPr lvl="0"/>
              <a:t>23/11/2023</a:t>
            </a:fld>
            <a:endParaRPr lang="en-GB"/>
          </a:p>
        </p:txBody>
      </p:sp>
      <p:sp>
        <p:nvSpPr>
          <p:cNvPr id="7" name="Footer Placeholder 5"/>
          <p:cNvSpPr txBox="1">
            <a:spLocks noGrp="1"/>
          </p:cNvSpPr>
          <p:nvPr>
            <p:ph type="ftr" sz="quarter" idx="9"/>
          </p:nvPr>
        </p:nvSpPr>
        <p:spPr/>
        <p:txBody>
          <a:bodyPr/>
          <a:lstStyle>
            <a:lvl1pPr>
              <a:defRPr>
                <a:solidFill>
                  <a:srgbClr val="78C45C"/>
                </a:solidFill>
              </a:defRPr>
            </a:lvl1pPr>
          </a:lstStyle>
          <a:p>
            <a:pPr lvl="0"/>
            <a:endParaRPr lang="en-GB"/>
          </a:p>
        </p:txBody>
      </p:sp>
      <p:sp>
        <p:nvSpPr>
          <p:cNvPr id="8" name="Slide Number Placeholder 6"/>
          <p:cNvSpPr txBox="1">
            <a:spLocks noGrp="1"/>
          </p:cNvSpPr>
          <p:nvPr>
            <p:ph type="sldNum" sz="quarter" idx="8"/>
          </p:nvPr>
        </p:nvSpPr>
        <p:spPr/>
        <p:txBody>
          <a:bodyPr/>
          <a:lstStyle>
            <a:lvl1pPr>
              <a:defRPr>
                <a:solidFill>
                  <a:srgbClr val="78C45C"/>
                </a:solidFill>
              </a:defRPr>
            </a:lvl1pPr>
          </a:lstStyle>
          <a:p>
            <a:pPr lvl="0"/>
            <a:fld id="{1E7AD8BE-942A-4E3B-8856-B8C5718B15F6}" type="slidenum">
              <a:t>‹#›</a:t>
            </a:fld>
            <a:endParaRPr lang="en-GB"/>
          </a:p>
        </p:txBody>
      </p:sp>
    </p:spTree>
    <p:extLst>
      <p:ext uri="{BB962C8B-B14F-4D97-AF65-F5344CB8AC3E}">
        <p14:creationId xmlns:p14="http://schemas.microsoft.com/office/powerpoint/2010/main" val="1480917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774923" y="4693387"/>
            <a:ext cx="10653003" cy="566735"/>
          </a:xfrm>
        </p:spPr>
        <p:txBody>
          <a:bodyPr/>
          <a:lstStyle>
            <a:lvl1pPr>
              <a:defRPr sz="2400">
                <a:solidFill>
                  <a:srgbClr val="549E39"/>
                </a:solidFill>
              </a:defRPr>
            </a:lvl1pPr>
          </a:lstStyle>
          <a:p>
            <a:pPr lvl="0"/>
            <a:r>
              <a:rPr lang="en-US"/>
              <a:t>Click to edit Master title style</a:t>
            </a:r>
          </a:p>
        </p:txBody>
      </p:sp>
      <p:sp>
        <p:nvSpPr>
          <p:cNvPr id="3" name="Picture Placeholder 2"/>
          <p:cNvSpPr txBox="1">
            <a:spLocks noGrp="1"/>
          </p:cNvSpPr>
          <p:nvPr>
            <p:ph type="pic" idx="1"/>
          </p:nvPr>
        </p:nvSpPr>
        <p:spPr>
          <a:xfrm>
            <a:off x="597457" y="599728"/>
            <a:ext cx="10984943" cy="3557253"/>
          </a:xfrm>
        </p:spPr>
        <p:txBody>
          <a:bodyPr anchor="t" anchorCtr="1"/>
          <a:lstStyle>
            <a:lvl1pPr marL="0" indent="0" algn="ctr">
              <a:buNone/>
              <a:defRPr sz="1600"/>
            </a:lvl1pPr>
          </a:lstStyle>
          <a:p>
            <a:pPr lvl="0"/>
            <a:r>
              <a:rPr lang="en-US"/>
              <a:t>Click icon to add picture</a:t>
            </a:r>
          </a:p>
        </p:txBody>
      </p:sp>
      <p:sp>
        <p:nvSpPr>
          <p:cNvPr id="4" name="Text Placeholder 3"/>
          <p:cNvSpPr txBox="1">
            <a:spLocks noGrp="1"/>
          </p:cNvSpPr>
          <p:nvPr>
            <p:ph type="body" idx="2"/>
          </p:nvPr>
        </p:nvSpPr>
        <p:spPr>
          <a:xfrm>
            <a:off x="774923" y="5260122"/>
            <a:ext cx="10653003" cy="598666"/>
          </a:xfrm>
        </p:spPr>
        <p:txBody>
          <a:bodyPr/>
          <a:lstStyle>
            <a:lvl1pPr marL="0" indent="0">
              <a:spcBef>
                <a:spcPts val="300"/>
              </a:spcBef>
              <a:buNone/>
              <a:defRPr sz="1200"/>
            </a:lvl1pPr>
          </a:lstStyle>
          <a:p>
            <a:pPr lvl="0"/>
            <a:r>
              <a:rPr lang="en-US"/>
              <a:t>Edit Master text styles</a:t>
            </a:r>
          </a:p>
        </p:txBody>
      </p:sp>
      <p:sp>
        <p:nvSpPr>
          <p:cNvPr id="5" name="Date Placeholder 4"/>
          <p:cNvSpPr txBox="1">
            <a:spLocks noGrp="1"/>
          </p:cNvSpPr>
          <p:nvPr>
            <p:ph type="dt" sz="half" idx="7"/>
          </p:nvPr>
        </p:nvSpPr>
        <p:spPr/>
        <p:txBody>
          <a:bodyPr/>
          <a:lstStyle>
            <a:lvl1pPr>
              <a:defRPr/>
            </a:lvl1pPr>
          </a:lstStyle>
          <a:p>
            <a:pPr lvl="0"/>
            <a:fld id="{DBC4D25B-2937-47E3-AC3A-BF635B48ECAA}" type="datetime1">
              <a:rPr lang="en-GB"/>
              <a:pPr lvl="0"/>
              <a:t>23/11/2023</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70C19993-4B4C-4A8D-AFEA-37A7C4A27AAB}" type="slidenum">
              <a:t>‹#›</a:t>
            </a:fld>
            <a:endParaRPr lang="en-GB"/>
          </a:p>
        </p:txBody>
      </p:sp>
    </p:spTree>
    <p:extLst>
      <p:ext uri="{BB962C8B-B14F-4D97-AF65-F5344CB8AC3E}">
        <p14:creationId xmlns:p14="http://schemas.microsoft.com/office/powerpoint/2010/main" val="2179590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Rectangle 6"/>
          <p:cNvSpPr/>
          <p:nvPr/>
        </p:nvSpPr>
        <p:spPr>
          <a:xfrm>
            <a:off x="597457" y="599728"/>
            <a:ext cx="10984943" cy="1258827"/>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Title 1"/>
          <p:cNvSpPr txBox="1">
            <a:spLocks noGrp="1"/>
          </p:cNvSpPr>
          <p:nvPr>
            <p:ph type="title"/>
          </p:nvPr>
        </p:nvSpPr>
        <p:spPr/>
        <p:txBody>
          <a:bodyPr/>
          <a:lstStyle>
            <a:lvl1pPr>
              <a:defRPr/>
            </a:lvl1pPr>
          </a:lstStyle>
          <a:p>
            <a:pPr lvl="0"/>
            <a:r>
              <a:rPr lang="en-US"/>
              <a:t>Click to edit Master title style</a:t>
            </a:r>
          </a:p>
        </p:txBody>
      </p:sp>
      <p:sp>
        <p:nvSpPr>
          <p:cNvPr id="4" name="Vertical Text Placeholder 2"/>
          <p:cNvSpPr txBox="1">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7"/>
          </p:nvPr>
        </p:nvSpPr>
        <p:spPr/>
        <p:txBody>
          <a:bodyPr/>
          <a:lstStyle>
            <a:lvl1pPr>
              <a:defRPr/>
            </a:lvl1pPr>
          </a:lstStyle>
          <a:p>
            <a:pPr lvl="0"/>
            <a:fld id="{C4881E4A-6BCE-49E2-9734-15E2DB1BD8D0}" type="datetime1">
              <a:rPr lang="en-GB"/>
              <a:pPr lvl="0"/>
              <a:t>23/11/2023</a:t>
            </a:fld>
            <a:endParaRPr lang="en-GB"/>
          </a:p>
        </p:txBody>
      </p:sp>
      <p:sp>
        <p:nvSpPr>
          <p:cNvPr id="6" name="Footer Placeholder 4"/>
          <p:cNvSpPr txBox="1">
            <a:spLocks noGrp="1"/>
          </p:cNvSpPr>
          <p:nvPr>
            <p:ph type="ftr" sz="quarter" idx="9"/>
          </p:nvPr>
        </p:nvSpPr>
        <p:spPr/>
        <p:txBody>
          <a:bodyPr/>
          <a:lstStyle>
            <a:lvl1pPr>
              <a:defRPr/>
            </a:lvl1pPr>
          </a:lstStyle>
          <a:p>
            <a:pPr lvl="0"/>
            <a:endParaRPr lang="en-GB"/>
          </a:p>
        </p:txBody>
      </p:sp>
      <p:sp>
        <p:nvSpPr>
          <p:cNvPr id="7" name="Slide Number Placeholder 5"/>
          <p:cNvSpPr txBox="1">
            <a:spLocks noGrp="1"/>
          </p:cNvSpPr>
          <p:nvPr>
            <p:ph type="sldNum" sz="quarter" idx="8"/>
          </p:nvPr>
        </p:nvSpPr>
        <p:spPr/>
        <p:txBody>
          <a:bodyPr/>
          <a:lstStyle>
            <a:lvl1pPr>
              <a:defRPr/>
            </a:lvl1pPr>
          </a:lstStyle>
          <a:p>
            <a:pPr lvl="0"/>
            <a:fld id="{01D5ADF8-C95D-48AE-9DEE-BE9A13600FCB}" type="slidenum">
              <a:t>‹#›</a:t>
            </a:fld>
            <a:endParaRPr lang="en-GB"/>
          </a:p>
        </p:txBody>
      </p:sp>
    </p:spTree>
    <p:extLst>
      <p:ext uri="{BB962C8B-B14F-4D97-AF65-F5344CB8AC3E}">
        <p14:creationId xmlns:p14="http://schemas.microsoft.com/office/powerpoint/2010/main" val="3857889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Rectangle 6"/>
          <p:cNvSpPr/>
          <p:nvPr/>
        </p:nvSpPr>
        <p:spPr>
          <a:xfrm>
            <a:off x="8839200" y="599727"/>
            <a:ext cx="2743200" cy="5816946"/>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Vertical Title 1"/>
          <p:cNvSpPr txBox="1">
            <a:spLocks noGrp="1"/>
          </p:cNvSpPr>
          <p:nvPr>
            <p:ph type="title" orient="vert"/>
          </p:nvPr>
        </p:nvSpPr>
        <p:spPr>
          <a:xfrm>
            <a:off x="8839201" y="675724"/>
            <a:ext cx="2004169" cy="5183075"/>
          </a:xfrm>
        </p:spPr>
        <p:txBody>
          <a:bodyPr vert="eaVert"/>
          <a:lstStyle>
            <a:lvl1pPr>
              <a:defRPr/>
            </a:lvl1pPr>
          </a:lstStyle>
          <a:p>
            <a:pPr lvl="0"/>
            <a:r>
              <a:rPr lang="en-US"/>
              <a:t>Click to edit Master title style</a:t>
            </a:r>
          </a:p>
        </p:txBody>
      </p:sp>
      <p:sp>
        <p:nvSpPr>
          <p:cNvPr id="4" name="Vertical Text Placeholder 2"/>
          <p:cNvSpPr txBox="1">
            <a:spLocks noGrp="1"/>
          </p:cNvSpPr>
          <p:nvPr>
            <p:ph type="body" orient="vert" idx="1"/>
          </p:nvPr>
        </p:nvSpPr>
        <p:spPr>
          <a:xfrm>
            <a:off x="774923" y="675724"/>
            <a:ext cx="7896283" cy="5183075"/>
          </a:xfrm>
        </p:spPr>
        <p:txBody>
          <a:bodyPr vert="eaVert" ancho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7"/>
          </p:nvPr>
        </p:nvSpPr>
        <p:spPr>
          <a:xfrm>
            <a:off x="8993673" y="5956137"/>
            <a:ext cx="1263567" cy="365129"/>
          </a:xfrm>
        </p:spPr>
        <p:txBody>
          <a:bodyPr/>
          <a:lstStyle>
            <a:lvl1pPr>
              <a:defRPr>
                <a:solidFill>
                  <a:srgbClr val="78C45C"/>
                </a:solidFill>
              </a:defRPr>
            </a:lvl1pPr>
          </a:lstStyle>
          <a:p>
            <a:pPr lvl="0"/>
            <a:fld id="{E4CFCFBA-74FE-4127-AACB-FBE6B16F2703}" type="datetime1">
              <a:rPr lang="en-GB"/>
              <a:pPr lvl="0"/>
              <a:t>23/11/2023</a:t>
            </a:fld>
            <a:endParaRPr lang="en-GB"/>
          </a:p>
        </p:txBody>
      </p:sp>
      <p:sp>
        <p:nvSpPr>
          <p:cNvPr id="6" name="Footer Placeholder 4"/>
          <p:cNvSpPr txBox="1">
            <a:spLocks noGrp="1"/>
          </p:cNvSpPr>
          <p:nvPr>
            <p:ph type="ftr" sz="quarter" idx="9"/>
          </p:nvPr>
        </p:nvSpPr>
        <p:spPr>
          <a:xfrm>
            <a:off x="774923" y="5951812"/>
            <a:ext cx="7896283" cy="365129"/>
          </a:xfrm>
        </p:spPr>
        <p:txBody>
          <a:bodyPr/>
          <a:lstStyle>
            <a:lvl1pPr>
              <a:defRPr/>
            </a:lvl1pPr>
          </a:lstStyle>
          <a:p>
            <a:pPr lvl="0"/>
            <a:endParaRPr lang="en-GB"/>
          </a:p>
        </p:txBody>
      </p:sp>
      <p:sp>
        <p:nvSpPr>
          <p:cNvPr id="7" name="Slide Number Placeholder 5"/>
          <p:cNvSpPr txBox="1">
            <a:spLocks noGrp="1"/>
          </p:cNvSpPr>
          <p:nvPr>
            <p:ph type="sldNum" sz="quarter" idx="8"/>
          </p:nvPr>
        </p:nvSpPr>
        <p:spPr/>
        <p:txBody>
          <a:bodyPr/>
          <a:lstStyle>
            <a:lvl1pPr>
              <a:defRPr>
                <a:solidFill>
                  <a:srgbClr val="78C45C"/>
                </a:solidFill>
              </a:defRPr>
            </a:lvl1pPr>
          </a:lstStyle>
          <a:p>
            <a:pPr lvl="0"/>
            <a:fld id="{8D0FF3A9-EC63-46CA-8B43-279AAFF6C0C4}" type="slidenum">
              <a:t>‹#›</a:t>
            </a:fld>
            <a:endParaRPr lang="en-GB"/>
          </a:p>
        </p:txBody>
      </p:sp>
    </p:spTree>
    <p:extLst>
      <p:ext uri="{BB962C8B-B14F-4D97-AF65-F5344CB8AC3E}">
        <p14:creationId xmlns:p14="http://schemas.microsoft.com/office/powerpoint/2010/main" val="26243957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16"/>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16"/>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32312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1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1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endParaRPr/>
          </a:p>
        </p:txBody>
      </p:sp>
      <p:sp>
        <p:nvSpPr>
          <p:cNvPr id="16" name="Google Shape;16;p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1831429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7"/>
        <p:cNvGrpSpPr/>
        <p:nvPr/>
      </p:nvGrpSpPr>
      <p:grpSpPr>
        <a:xfrm>
          <a:off x="0" y="0"/>
          <a:ext cx="0" cy="0"/>
          <a:chOff x="0" y="0"/>
          <a:chExt cx="0" cy="0"/>
        </a:xfrm>
      </p:grpSpPr>
      <p:sp>
        <p:nvSpPr>
          <p:cNvPr id="18" name="Google Shape;18;p18"/>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9" name="Google Shape;19;p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182903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1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19"/>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rm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0"/>
              </a:spcBef>
              <a:spcAft>
                <a:spcPts val="0"/>
              </a:spcAft>
              <a:buSzPts val="1200"/>
              <a:buChar char="○"/>
              <a:defRPr sz="1600"/>
            </a:lvl2pPr>
            <a:lvl3pPr marL="1828754" lvl="2" indent="-406390" algn="l">
              <a:lnSpc>
                <a:spcPct val="115000"/>
              </a:lnSpc>
              <a:spcBef>
                <a:spcPts val="0"/>
              </a:spcBef>
              <a:spcAft>
                <a:spcPts val="0"/>
              </a:spcAft>
              <a:buSzPts val="1200"/>
              <a:buChar char="■"/>
              <a:defRPr sz="1600"/>
            </a:lvl3pPr>
            <a:lvl4pPr marL="2438339" lvl="3" indent="-406390" algn="l">
              <a:lnSpc>
                <a:spcPct val="115000"/>
              </a:lnSpc>
              <a:spcBef>
                <a:spcPts val="0"/>
              </a:spcBef>
              <a:spcAft>
                <a:spcPts val="0"/>
              </a:spcAft>
              <a:buSzPts val="1200"/>
              <a:buChar char="●"/>
              <a:defRPr sz="1600"/>
            </a:lvl4pPr>
            <a:lvl5pPr marL="3047924" lvl="4" indent="-406390" algn="l">
              <a:lnSpc>
                <a:spcPct val="115000"/>
              </a:lnSpc>
              <a:spcBef>
                <a:spcPts val="0"/>
              </a:spcBef>
              <a:spcAft>
                <a:spcPts val="0"/>
              </a:spcAft>
              <a:buSzPts val="1200"/>
              <a:buChar char="○"/>
              <a:defRPr sz="1600"/>
            </a:lvl5pPr>
            <a:lvl6pPr marL="3657509" lvl="5" indent="-406390" algn="l">
              <a:lnSpc>
                <a:spcPct val="115000"/>
              </a:lnSpc>
              <a:spcBef>
                <a:spcPts val="0"/>
              </a:spcBef>
              <a:spcAft>
                <a:spcPts val="0"/>
              </a:spcAft>
              <a:buSzPts val="1200"/>
              <a:buChar char="■"/>
              <a:defRPr sz="1600"/>
            </a:lvl6pPr>
            <a:lvl7pPr marL="4267093" lvl="6" indent="-406390" algn="l">
              <a:lnSpc>
                <a:spcPct val="115000"/>
              </a:lnSpc>
              <a:spcBef>
                <a:spcPts val="0"/>
              </a:spcBef>
              <a:spcAft>
                <a:spcPts val="0"/>
              </a:spcAft>
              <a:buSzPts val="1200"/>
              <a:buChar char="●"/>
              <a:defRPr sz="1600"/>
            </a:lvl7pPr>
            <a:lvl8pPr marL="4876678" lvl="7" indent="-406390" algn="l">
              <a:lnSpc>
                <a:spcPct val="115000"/>
              </a:lnSpc>
              <a:spcBef>
                <a:spcPts val="0"/>
              </a:spcBef>
              <a:spcAft>
                <a:spcPts val="0"/>
              </a:spcAft>
              <a:buSzPts val="1200"/>
              <a:buChar char="○"/>
              <a:defRPr sz="1600"/>
            </a:lvl8pPr>
            <a:lvl9pPr marL="5486263" lvl="8" indent="-406390" algn="l">
              <a:lnSpc>
                <a:spcPct val="115000"/>
              </a:lnSpc>
              <a:spcBef>
                <a:spcPts val="0"/>
              </a:spcBef>
              <a:spcAft>
                <a:spcPts val="0"/>
              </a:spcAft>
              <a:buSzPts val="1200"/>
              <a:buChar char="■"/>
              <a:defRPr sz="1600"/>
            </a:lvl9pPr>
          </a:lstStyle>
          <a:p>
            <a:endParaRPr/>
          </a:p>
        </p:txBody>
      </p:sp>
      <p:sp>
        <p:nvSpPr>
          <p:cNvPr id="23" name="Google Shape;23;p19"/>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rm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0"/>
              </a:spcBef>
              <a:spcAft>
                <a:spcPts val="0"/>
              </a:spcAft>
              <a:buSzPts val="1200"/>
              <a:buChar char="○"/>
              <a:defRPr sz="1600"/>
            </a:lvl2pPr>
            <a:lvl3pPr marL="1828754" lvl="2" indent="-406390" algn="l">
              <a:lnSpc>
                <a:spcPct val="115000"/>
              </a:lnSpc>
              <a:spcBef>
                <a:spcPts val="0"/>
              </a:spcBef>
              <a:spcAft>
                <a:spcPts val="0"/>
              </a:spcAft>
              <a:buSzPts val="1200"/>
              <a:buChar char="■"/>
              <a:defRPr sz="1600"/>
            </a:lvl3pPr>
            <a:lvl4pPr marL="2438339" lvl="3" indent="-406390" algn="l">
              <a:lnSpc>
                <a:spcPct val="115000"/>
              </a:lnSpc>
              <a:spcBef>
                <a:spcPts val="0"/>
              </a:spcBef>
              <a:spcAft>
                <a:spcPts val="0"/>
              </a:spcAft>
              <a:buSzPts val="1200"/>
              <a:buChar char="●"/>
              <a:defRPr sz="1600"/>
            </a:lvl4pPr>
            <a:lvl5pPr marL="3047924" lvl="4" indent="-406390" algn="l">
              <a:lnSpc>
                <a:spcPct val="115000"/>
              </a:lnSpc>
              <a:spcBef>
                <a:spcPts val="0"/>
              </a:spcBef>
              <a:spcAft>
                <a:spcPts val="0"/>
              </a:spcAft>
              <a:buSzPts val="1200"/>
              <a:buChar char="○"/>
              <a:defRPr sz="1600"/>
            </a:lvl5pPr>
            <a:lvl6pPr marL="3657509" lvl="5" indent="-406390" algn="l">
              <a:lnSpc>
                <a:spcPct val="115000"/>
              </a:lnSpc>
              <a:spcBef>
                <a:spcPts val="0"/>
              </a:spcBef>
              <a:spcAft>
                <a:spcPts val="0"/>
              </a:spcAft>
              <a:buSzPts val="1200"/>
              <a:buChar char="■"/>
              <a:defRPr sz="1600"/>
            </a:lvl6pPr>
            <a:lvl7pPr marL="4267093" lvl="6" indent="-406390" algn="l">
              <a:lnSpc>
                <a:spcPct val="115000"/>
              </a:lnSpc>
              <a:spcBef>
                <a:spcPts val="0"/>
              </a:spcBef>
              <a:spcAft>
                <a:spcPts val="0"/>
              </a:spcAft>
              <a:buSzPts val="1200"/>
              <a:buChar char="●"/>
              <a:defRPr sz="1600"/>
            </a:lvl7pPr>
            <a:lvl8pPr marL="4876678" lvl="7" indent="-406390" algn="l">
              <a:lnSpc>
                <a:spcPct val="115000"/>
              </a:lnSpc>
              <a:spcBef>
                <a:spcPts val="0"/>
              </a:spcBef>
              <a:spcAft>
                <a:spcPts val="0"/>
              </a:spcAft>
              <a:buSzPts val="1200"/>
              <a:buChar char="○"/>
              <a:defRPr sz="1600"/>
            </a:lvl8pPr>
            <a:lvl9pPr marL="5486263" lvl="8" indent="-406390" algn="l">
              <a:lnSpc>
                <a:spcPct val="115000"/>
              </a:lnSpc>
              <a:spcBef>
                <a:spcPts val="0"/>
              </a:spcBef>
              <a:spcAft>
                <a:spcPts val="0"/>
              </a:spcAft>
              <a:buSzPts val="1200"/>
              <a:buChar char="■"/>
              <a:defRPr sz="1600"/>
            </a:lvl9pPr>
          </a:lstStyle>
          <a:p>
            <a:endParaRPr/>
          </a:p>
        </p:txBody>
      </p:sp>
      <p:sp>
        <p:nvSpPr>
          <p:cNvPr id="24" name="Google Shape;24;p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054149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8303024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2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0" name="Google Shape;30;p2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0"/>
              </a:spcBef>
              <a:spcAft>
                <a:spcPts val="0"/>
              </a:spcAft>
              <a:buSzPts val="1200"/>
              <a:buChar char="○"/>
              <a:defRPr sz="1600"/>
            </a:lvl2pPr>
            <a:lvl3pPr marL="1828754" lvl="2" indent="-406390" algn="l">
              <a:lnSpc>
                <a:spcPct val="115000"/>
              </a:lnSpc>
              <a:spcBef>
                <a:spcPts val="0"/>
              </a:spcBef>
              <a:spcAft>
                <a:spcPts val="0"/>
              </a:spcAft>
              <a:buSzPts val="1200"/>
              <a:buChar char="■"/>
              <a:defRPr sz="1600"/>
            </a:lvl3pPr>
            <a:lvl4pPr marL="2438339" lvl="3" indent="-406390" algn="l">
              <a:lnSpc>
                <a:spcPct val="115000"/>
              </a:lnSpc>
              <a:spcBef>
                <a:spcPts val="0"/>
              </a:spcBef>
              <a:spcAft>
                <a:spcPts val="0"/>
              </a:spcAft>
              <a:buSzPts val="1200"/>
              <a:buChar char="●"/>
              <a:defRPr sz="1600"/>
            </a:lvl4pPr>
            <a:lvl5pPr marL="3047924" lvl="4" indent="-406390" algn="l">
              <a:lnSpc>
                <a:spcPct val="115000"/>
              </a:lnSpc>
              <a:spcBef>
                <a:spcPts val="0"/>
              </a:spcBef>
              <a:spcAft>
                <a:spcPts val="0"/>
              </a:spcAft>
              <a:buSzPts val="1200"/>
              <a:buChar char="○"/>
              <a:defRPr sz="1600"/>
            </a:lvl5pPr>
            <a:lvl6pPr marL="3657509" lvl="5" indent="-406390" algn="l">
              <a:lnSpc>
                <a:spcPct val="115000"/>
              </a:lnSpc>
              <a:spcBef>
                <a:spcPts val="0"/>
              </a:spcBef>
              <a:spcAft>
                <a:spcPts val="0"/>
              </a:spcAft>
              <a:buSzPts val="1200"/>
              <a:buChar char="■"/>
              <a:defRPr sz="1600"/>
            </a:lvl6pPr>
            <a:lvl7pPr marL="4267093" lvl="6" indent="-406390" algn="l">
              <a:lnSpc>
                <a:spcPct val="115000"/>
              </a:lnSpc>
              <a:spcBef>
                <a:spcPts val="0"/>
              </a:spcBef>
              <a:spcAft>
                <a:spcPts val="0"/>
              </a:spcAft>
              <a:buSzPts val="1200"/>
              <a:buChar char="●"/>
              <a:defRPr sz="1600"/>
            </a:lvl7pPr>
            <a:lvl8pPr marL="4876678" lvl="7" indent="-406390" algn="l">
              <a:lnSpc>
                <a:spcPct val="115000"/>
              </a:lnSpc>
              <a:spcBef>
                <a:spcPts val="0"/>
              </a:spcBef>
              <a:spcAft>
                <a:spcPts val="0"/>
              </a:spcAft>
              <a:buSzPts val="1200"/>
              <a:buChar char="○"/>
              <a:defRPr sz="1600"/>
            </a:lvl8pPr>
            <a:lvl9pPr marL="5486263" lvl="8" indent="-406390" algn="l">
              <a:lnSpc>
                <a:spcPct val="115000"/>
              </a:lnSpc>
              <a:spcBef>
                <a:spcPts val="0"/>
              </a:spcBef>
              <a:spcAft>
                <a:spcPts val="0"/>
              </a:spcAft>
              <a:buSzPts val="1200"/>
              <a:buChar char="■"/>
              <a:defRPr sz="1600"/>
            </a:lvl9pPr>
          </a:lstStyle>
          <a:p>
            <a:endParaRPr/>
          </a:p>
        </p:txBody>
      </p:sp>
      <p:sp>
        <p:nvSpPr>
          <p:cNvPr id="31" name="Google Shape;31;p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32381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2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4" name="Google Shape;34;p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271219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2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7" name="Google Shape;37;p2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8" name="Google Shape;38;p2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9" name="Google Shape;39;p2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endParaRPr/>
          </a:p>
        </p:txBody>
      </p:sp>
      <p:sp>
        <p:nvSpPr>
          <p:cNvPr id="40" name="Google Shape;40;p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9326479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2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rmAutofit/>
          </a:bodyPr>
          <a:lstStyle>
            <a:lvl1pPr marL="609585" lvl="0" indent="-304792" algn="l">
              <a:lnSpc>
                <a:spcPct val="100000"/>
              </a:lnSpc>
              <a:spcBef>
                <a:spcPts val="0"/>
              </a:spcBef>
              <a:spcAft>
                <a:spcPts val="0"/>
              </a:spcAft>
              <a:buSzPts val="1800"/>
              <a:buNone/>
              <a:defRPr/>
            </a:lvl1pPr>
          </a:lstStyle>
          <a:p>
            <a:endParaRPr/>
          </a:p>
        </p:txBody>
      </p:sp>
      <p:sp>
        <p:nvSpPr>
          <p:cNvPr id="43" name="Google Shape;43;p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131653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25"/>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6" name="Google Shape;46;p2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rm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0"/>
              </a:spcBef>
              <a:spcAft>
                <a:spcPts val="0"/>
              </a:spcAft>
              <a:buSzPts val="1400"/>
              <a:buChar char="○"/>
              <a:defRPr/>
            </a:lvl2pPr>
            <a:lvl3pPr marL="1828754" lvl="2" indent="-423323" algn="ctr">
              <a:lnSpc>
                <a:spcPct val="115000"/>
              </a:lnSpc>
              <a:spcBef>
                <a:spcPts val="0"/>
              </a:spcBef>
              <a:spcAft>
                <a:spcPts val="0"/>
              </a:spcAft>
              <a:buSzPts val="1400"/>
              <a:buChar char="■"/>
              <a:defRPr/>
            </a:lvl3pPr>
            <a:lvl4pPr marL="2438339" lvl="3" indent="-423323" algn="ctr">
              <a:lnSpc>
                <a:spcPct val="115000"/>
              </a:lnSpc>
              <a:spcBef>
                <a:spcPts val="0"/>
              </a:spcBef>
              <a:spcAft>
                <a:spcPts val="0"/>
              </a:spcAft>
              <a:buSzPts val="1400"/>
              <a:buChar char="●"/>
              <a:defRPr/>
            </a:lvl4pPr>
            <a:lvl5pPr marL="3047924" lvl="4" indent="-423323" algn="ctr">
              <a:lnSpc>
                <a:spcPct val="115000"/>
              </a:lnSpc>
              <a:spcBef>
                <a:spcPts val="0"/>
              </a:spcBef>
              <a:spcAft>
                <a:spcPts val="0"/>
              </a:spcAft>
              <a:buSzPts val="1400"/>
              <a:buChar char="○"/>
              <a:defRPr/>
            </a:lvl5pPr>
            <a:lvl6pPr marL="3657509" lvl="5" indent="-423323" algn="ctr">
              <a:lnSpc>
                <a:spcPct val="115000"/>
              </a:lnSpc>
              <a:spcBef>
                <a:spcPts val="0"/>
              </a:spcBef>
              <a:spcAft>
                <a:spcPts val="0"/>
              </a:spcAft>
              <a:buSzPts val="1400"/>
              <a:buChar char="■"/>
              <a:defRPr/>
            </a:lvl6pPr>
            <a:lvl7pPr marL="4267093" lvl="6" indent="-423323" algn="ctr">
              <a:lnSpc>
                <a:spcPct val="115000"/>
              </a:lnSpc>
              <a:spcBef>
                <a:spcPts val="0"/>
              </a:spcBef>
              <a:spcAft>
                <a:spcPts val="0"/>
              </a:spcAft>
              <a:buSzPts val="1400"/>
              <a:buChar char="●"/>
              <a:defRPr/>
            </a:lvl7pPr>
            <a:lvl8pPr marL="4876678" lvl="7" indent="-423323" algn="ctr">
              <a:lnSpc>
                <a:spcPct val="115000"/>
              </a:lnSpc>
              <a:spcBef>
                <a:spcPts val="0"/>
              </a:spcBef>
              <a:spcAft>
                <a:spcPts val="0"/>
              </a:spcAft>
              <a:buSzPts val="1400"/>
              <a:buChar char="○"/>
              <a:defRPr/>
            </a:lvl8pPr>
            <a:lvl9pPr marL="5486263" lvl="8" indent="-423323" algn="ctr">
              <a:lnSpc>
                <a:spcPct val="115000"/>
              </a:lnSpc>
              <a:spcBef>
                <a:spcPts val="0"/>
              </a:spcBef>
              <a:spcAft>
                <a:spcPts val="0"/>
              </a:spcAft>
              <a:buSzPts val="1400"/>
              <a:buChar char="■"/>
              <a:defRPr/>
            </a:lvl9pPr>
          </a:lstStyle>
          <a:p>
            <a:endParaRPr/>
          </a:p>
        </p:txBody>
      </p:sp>
      <p:sp>
        <p:nvSpPr>
          <p:cNvPr id="47" name="Google Shape;47;p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611988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2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737650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
        <p:cNvGrpSpPr/>
        <p:nvPr/>
      </p:nvGrpSpPr>
      <p:grpSpPr>
        <a:xfrm>
          <a:off x="0" y="0"/>
          <a:ext cx="0" cy="0"/>
          <a:chOff x="0" y="0"/>
          <a:chExt cx="0" cy="0"/>
        </a:xfrm>
      </p:grpSpPr>
      <p:pic>
        <p:nvPicPr>
          <p:cNvPr id="11" name="Google Shape;11;p29"/>
          <p:cNvPicPr preferRelativeResize="0"/>
          <p:nvPr/>
        </p:nvPicPr>
        <p:blipFill rotWithShape="1">
          <a:blip r:embed="rId3">
            <a:alphaModFix/>
          </a:blip>
          <a:srcRect/>
          <a:stretch/>
        </p:blipFill>
        <p:spPr>
          <a:xfrm>
            <a:off x="10704512" y="260648"/>
            <a:ext cx="1224136" cy="1224136"/>
          </a:xfrm>
          <a:prstGeom prst="rect">
            <a:avLst/>
          </a:prstGeom>
          <a:noFill/>
          <a:ln>
            <a:noFill/>
          </a:ln>
        </p:spPr>
      </p:pic>
      <p:sp>
        <p:nvSpPr>
          <p:cNvPr id="12" name="Google Shape;12;p29"/>
          <p:cNvSpPr/>
          <p:nvPr/>
        </p:nvSpPr>
        <p:spPr>
          <a:xfrm>
            <a:off x="227348" y="1628800"/>
            <a:ext cx="11737304" cy="4968552"/>
          </a:xfrm>
          <a:prstGeom prst="roundRect">
            <a:avLst>
              <a:gd name="adj" fmla="val 5021"/>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
        <p:cNvGrpSpPr/>
        <p:nvPr/>
      </p:nvGrpSpPr>
      <p:grpSpPr>
        <a:xfrm>
          <a:off x="0" y="0"/>
          <a:ext cx="0" cy="0"/>
          <a:chOff x="0" y="0"/>
          <a:chExt cx="0" cy="0"/>
        </a:xfrm>
      </p:grpSpPr>
      <p:pic>
        <p:nvPicPr>
          <p:cNvPr id="18" name="Google Shape;18;p31"/>
          <p:cNvPicPr preferRelativeResize="0"/>
          <p:nvPr/>
        </p:nvPicPr>
        <p:blipFill rotWithShape="1">
          <a:blip r:embed="rId9">
            <a:alphaModFix/>
          </a:blip>
          <a:srcRect/>
          <a:stretch/>
        </p:blipFill>
        <p:spPr>
          <a:xfrm>
            <a:off x="10704512" y="260648"/>
            <a:ext cx="1224136" cy="122413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
        <p:cNvGrpSpPr/>
        <p:nvPr/>
      </p:nvGrpSpPr>
      <p:grpSpPr>
        <a:xfrm>
          <a:off x="0" y="0"/>
          <a:ext cx="0" cy="0"/>
          <a:chOff x="0" y="0"/>
          <a:chExt cx="0" cy="0"/>
        </a:xfrm>
      </p:grpSpPr>
      <p:pic>
        <p:nvPicPr>
          <p:cNvPr id="42" name="Google Shape;42;p33"/>
          <p:cNvPicPr preferRelativeResize="0"/>
          <p:nvPr/>
        </p:nvPicPr>
        <p:blipFill rotWithShape="1">
          <a:blip r:embed="rId5">
            <a:alphaModFix/>
          </a:blip>
          <a:srcRect/>
          <a:stretch/>
        </p:blipFill>
        <p:spPr>
          <a:xfrm>
            <a:off x="10683293" y="260648"/>
            <a:ext cx="1266574" cy="1260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774923" y="687473"/>
            <a:ext cx="10653003" cy="1083326"/>
          </a:xfrm>
          <a:prstGeom prst="rect">
            <a:avLst/>
          </a:prstGeom>
          <a:noFill/>
          <a:ln>
            <a:noFill/>
          </a:ln>
        </p:spPr>
        <p:txBody>
          <a:bodyPr vert="horz" wrap="square" lIns="91440" tIns="45720" rIns="91440" bIns="45720" anchor="b"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774923" y="2228000"/>
            <a:ext cx="10653003" cy="3630789"/>
          </a:xfrm>
          <a:prstGeom prst="rect">
            <a:avLst/>
          </a:prstGeom>
          <a:noFill/>
          <a:ln>
            <a:noFill/>
          </a:ln>
        </p:spPr>
        <p:txBody>
          <a:bodyPr vert="horz" wrap="square" lIns="91440" tIns="45720" rIns="91440" bIns="45720" anchor="ctr"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7412431" y="5956137"/>
            <a:ext cx="2844795"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AB833"/>
                </a:solidFill>
                <a:uFillTx/>
                <a:latin typeface="Gill Sans MT"/>
              </a:defRPr>
            </a:lvl1pPr>
          </a:lstStyle>
          <a:p>
            <a:pPr lvl="0"/>
            <a:fld id="{94FC7C73-CF62-4E3E-B262-B022D6269C7A}" type="datetime1">
              <a:rPr lang="en-GB"/>
              <a:pPr lvl="0"/>
              <a:t>23/11/2023</a:t>
            </a:fld>
            <a:endParaRPr lang="en-GB"/>
          </a:p>
        </p:txBody>
      </p:sp>
      <p:sp>
        <p:nvSpPr>
          <p:cNvPr id="5" name="Footer Placeholder 4"/>
          <p:cNvSpPr txBox="1">
            <a:spLocks noGrp="1"/>
          </p:cNvSpPr>
          <p:nvPr>
            <p:ph type="ftr" sz="quarter" idx="3"/>
          </p:nvPr>
        </p:nvSpPr>
        <p:spPr>
          <a:xfrm>
            <a:off x="774923" y="5951812"/>
            <a:ext cx="6494117"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00" b="0" i="0" u="none" strike="noStrike" kern="1200" cap="all" spc="0" baseline="0">
                <a:solidFill>
                  <a:srgbClr val="8AB833"/>
                </a:solidFill>
                <a:uFillTx/>
                <a:latin typeface="Gill Sans MT"/>
              </a:defRPr>
            </a:lvl1pPr>
          </a:lstStyle>
          <a:p>
            <a:pPr lvl="0"/>
            <a:endParaRPr lang="en-GB"/>
          </a:p>
        </p:txBody>
      </p:sp>
      <p:sp>
        <p:nvSpPr>
          <p:cNvPr id="6" name="Slide Number Placeholder 5"/>
          <p:cNvSpPr txBox="1">
            <a:spLocks noGrp="1"/>
          </p:cNvSpPr>
          <p:nvPr>
            <p:ph type="sldNum" sz="quarter" idx="4"/>
          </p:nvPr>
        </p:nvSpPr>
        <p:spPr>
          <a:xfrm>
            <a:off x="10400630" y="5956137"/>
            <a:ext cx="1027285"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AB833"/>
                </a:solidFill>
                <a:uFillTx/>
                <a:latin typeface="Gill Sans MT"/>
              </a:defRPr>
            </a:lvl1pPr>
          </a:lstStyle>
          <a:p>
            <a:pPr lvl="0"/>
            <a:fld id="{1816BFCA-C0C1-44E0-B5A0-4EAA021115EB}" type="slidenum">
              <a:t>‹#›</a:t>
            </a:fld>
            <a:endParaRPr lang="en-GB"/>
          </a:p>
        </p:txBody>
      </p:sp>
      <p:sp>
        <p:nvSpPr>
          <p:cNvPr id="7" name="Rectangle 8"/>
          <p:cNvSpPr/>
          <p:nvPr/>
        </p:nvSpPr>
        <p:spPr>
          <a:xfrm>
            <a:off x="597456" y="441327"/>
            <a:ext cx="3626547" cy="107999"/>
          </a:xfrm>
          <a:prstGeom prst="rect">
            <a:avLst/>
          </a:prstGeom>
          <a:solidFill>
            <a:srgbClr val="549E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Rectangle 9"/>
          <p:cNvSpPr/>
          <p:nvPr/>
        </p:nvSpPr>
        <p:spPr>
          <a:xfrm>
            <a:off x="7967996" y="441327"/>
            <a:ext cx="3614403" cy="107999"/>
          </a:xfrm>
          <a:prstGeom prst="rect">
            <a:avLst/>
          </a:prstGeom>
          <a:solidFill>
            <a:srgbClr val="029676"/>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9" name="Rectangle 10"/>
          <p:cNvSpPr/>
          <p:nvPr/>
        </p:nvSpPr>
        <p:spPr>
          <a:xfrm>
            <a:off x="4288804" y="441327"/>
            <a:ext cx="3614403" cy="107999"/>
          </a:xfrm>
          <a:prstGeom prst="rect">
            <a:avLst/>
          </a:prstGeom>
          <a:solidFill>
            <a:srgbClr val="8AB833"/>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1775463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marL="0" marR="0" lvl="0" indent="0" algn="l" defTabSz="457200" rtl="0" fontAlgn="auto" hangingPunct="1">
        <a:lnSpc>
          <a:spcPct val="100000"/>
        </a:lnSpc>
        <a:spcBef>
          <a:spcPts val="0"/>
        </a:spcBef>
        <a:spcAft>
          <a:spcPts val="0"/>
        </a:spcAft>
        <a:buNone/>
        <a:tabLst/>
        <a:defRPr lang="en-US" sz="2800" b="0" i="0" u="none" strike="noStrike" kern="1200" cap="all" spc="0" baseline="0">
          <a:solidFill>
            <a:srgbClr val="FFFFFF"/>
          </a:solidFill>
          <a:uFillTx/>
          <a:latin typeface="Gill Sans MT"/>
        </a:defRPr>
      </a:lvl1pPr>
    </p:titleStyle>
    <p:bodyStyle>
      <a:lvl1pPr marL="306003" marR="0" lvl="0" indent="-306003" algn="l" defTabSz="457200" rtl="0" fontAlgn="auto" hangingPunct="1">
        <a:lnSpc>
          <a:spcPct val="100000"/>
        </a:lnSpc>
        <a:spcBef>
          <a:spcPts val="400"/>
        </a:spcBef>
        <a:spcAft>
          <a:spcPts val="600"/>
        </a:spcAft>
        <a:buClr>
          <a:srgbClr val="8AB833"/>
        </a:buClr>
        <a:buSzPct val="92000"/>
        <a:buFont typeface="Wingdings 2" pitchFamily="18"/>
        <a:buChar char=""/>
        <a:tabLst/>
        <a:defRPr lang="en-US" sz="1800" b="0" i="0" u="none" strike="noStrike" kern="1200" cap="none" spc="0" baseline="0">
          <a:solidFill>
            <a:srgbClr val="455F51"/>
          </a:solidFill>
          <a:uFillTx/>
          <a:latin typeface="Gill Sans MT"/>
        </a:defRPr>
      </a:lvl1pPr>
      <a:lvl2pPr marL="630003" marR="0" lvl="1" indent="-306003" algn="l" defTabSz="457200" rtl="0" fontAlgn="auto" hangingPunct="1">
        <a:lnSpc>
          <a:spcPct val="100000"/>
        </a:lnSpc>
        <a:spcBef>
          <a:spcPts val="400"/>
        </a:spcBef>
        <a:spcAft>
          <a:spcPts val="600"/>
        </a:spcAft>
        <a:buClr>
          <a:srgbClr val="8AB833"/>
        </a:buClr>
        <a:buSzPct val="92000"/>
        <a:buFont typeface="Wingdings 2" pitchFamily="18"/>
        <a:buChar char=""/>
        <a:tabLst/>
        <a:defRPr lang="en-US" sz="1600" b="0" i="0" u="none" strike="noStrike" kern="1200" cap="none" spc="0" baseline="0">
          <a:solidFill>
            <a:srgbClr val="455F51"/>
          </a:solidFill>
          <a:uFillTx/>
          <a:latin typeface="Gill Sans MT"/>
        </a:defRPr>
      </a:lvl2pPr>
      <a:lvl3pPr marL="899998" marR="0" lvl="2" indent="-270004" algn="l" defTabSz="457200" rtl="0" fontAlgn="auto" hangingPunct="1">
        <a:lnSpc>
          <a:spcPct val="100000"/>
        </a:lnSpc>
        <a:spcBef>
          <a:spcPts val="300"/>
        </a:spcBef>
        <a:spcAft>
          <a:spcPts val="600"/>
        </a:spcAft>
        <a:buClr>
          <a:srgbClr val="8AB833"/>
        </a:buClr>
        <a:buSzPct val="92000"/>
        <a:buFont typeface="Wingdings 2" pitchFamily="18"/>
        <a:buChar char=""/>
        <a:tabLst/>
        <a:defRPr lang="en-US" sz="1400" b="0" i="0" u="none" strike="noStrike" kern="1200" cap="none" spc="0" baseline="0">
          <a:solidFill>
            <a:srgbClr val="455F51"/>
          </a:solidFill>
          <a:uFillTx/>
          <a:latin typeface="Gill Sans MT"/>
        </a:defRPr>
      </a:lvl3pPr>
      <a:lvl4pPr marL="1242002" marR="0" lvl="3" indent="-234004" algn="l" defTabSz="457200" rtl="0" fontAlgn="auto" hangingPunct="1">
        <a:lnSpc>
          <a:spcPct val="100000"/>
        </a:lnSpc>
        <a:spcBef>
          <a:spcPts val="300"/>
        </a:spcBef>
        <a:spcAft>
          <a:spcPts val="600"/>
        </a:spcAft>
        <a:buClr>
          <a:srgbClr val="8AB833"/>
        </a:buClr>
        <a:buSzPct val="92000"/>
        <a:buFont typeface="Wingdings 2" pitchFamily="18"/>
        <a:buChar char=""/>
        <a:tabLst/>
        <a:defRPr lang="en-US" sz="1200" b="0" i="0" u="none" strike="noStrike" kern="1200" cap="none" spc="0" baseline="0">
          <a:solidFill>
            <a:srgbClr val="455F51"/>
          </a:solidFill>
          <a:uFillTx/>
          <a:latin typeface="Gill Sans MT"/>
        </a:defRPr>
      </a:lvl4pPr>
      <a:lvl5pPr marL="1602001" marR="0" lvl="4" indent="-234004" algn="l" defTabSz="457200" rtl="0" fontAlgn="auto" hangingPunct="1">
        <a:lnSpc>
          <a:spcPct val="100000"/>
        </a:lnSpc>
        <a:spcBef>
          <a:spcPts val="300"/>
        </a:spcBef>
        <a:spcAft>
          <a:spcPts val="600"/>
        </a:spcAft>
        <a:buClr>
          <a:srgbClr val="8AB833"/>
        </a:buClr>
        <a:buSzPct val="92000"/>
        <a:buFont typeface="Wingdings 2" pitchFamily="18"/>
        <a:buChar char=""/>
        <a:tabLst/>
        <a:defRPr lang="en-US" sz="1200" b="0" i="0" u="none" strike="noStrike" kern="1200" cap="none" spc="0" baseline="0">
          <a:solidFill>
            <a:srgbClr val="455F51"/>
          </a:solidFill>
          <a:uFillTx/>
          <a:latin typeface="Gill Sans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82139130"/>
      </p:ext>
    </p:extLst>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7.xml"/><Relationship Id="rId1" Type="http://schemas.openxmlformats.org/officeDocument/2006/relationships/slideLayout" Target="../slideLayouts/slideLayout24.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4.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4.xml"/><Relationship Id="rId4" Type="http://schemas.openxmlformats.org/officeDocument/2006/relationships/image" Target="../media/image32.jp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4.xml"/><Relationship Id="rId5" Type="http://schemas.openxmlformats.org/officeDocument/2006/relationships/image" Target="../media/image35.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4.xml"/><Relationship Id="rId5" Type="http://schemas.openxmlformats.org/officeDocument/2006/relationships/image" Target="../media/image37.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4.xml"/><Relationship Id="rId5" Type="http://schemas.openxmlformats.org/officeDocument/2006/relationships/image" Target="../media/image34.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24.xml"/><Relationship Id="rId5" Type="http://schemas.openxmlformats.org/officeDocument/2006/relationships/image" Target="../media/image40.png"/><Relationship Id="rId4" Type="http://schemas.openxmlformats.org/officeDocument/2006/relationships/image" Target="../media/image39.jp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24.xml"/><Relationship Id="rId4" Type="http://schemas.openxmlformats.org/officeDocument/2006/relationships/image" Target="../media/image41.jp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39.jp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24.xml"/><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4.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ubtitle 2"/>
          <p:cNvSpPr txBox="1">
            <a:spLocks noGrp="1"/>
          </p:cNvSpPr>
          <p:nvPr>
            <p:ph type="subTitle" idx="1"/>
          </p:nvPr>
        </p:nvSpPr>
        <p:spPr>
          <a:xfrm>
            <a:off x="4329717" y="3998982"/>
            <a:ext cx="2954216" cy="1191490"/>
          </a:xfrm>
        </p:spPr>
        <p:txBody>
          <a:bodyPr>
            <a:noAutofit/>
          </a:bodyPr>
          <a:lstStyle/>
          <a:p>
            <a:pPr>
              <a:spcBef>
                <a:spcPts val="600"/>
              </a:spcBef>
            </a:pPr>
            <a:endParaRPr lang="en-GB" sz="2400">
              <a:solidFill>
                <a:srgbClr val="F9D5E9"/>
              </a:solidFill>
            </a:endParaRPr>
          </a:p>
          <a:p>
            <a:pPr algn="ctr">
              <a:spcBef>
                <a:spcPts val="500"/>
              </a:spcBef>
            </a:pPr>
            <a:r>
              <a:rPr lang="en-GB" sz="2000" dirty="0">
                <a:solidFill>
                  <a:srgbClr val="F9D5E9"/>
                </a:solidFill>
              </a:rPr>
              <a:t>SEPTEMBER 2023</a:t>
            </a:r>
          </a:p>
          <a:p>
            <a:pPr algn="ctr">
              <a:spcBef>
                <a:spcPts val="500"/>
              </a:spcBef>
            </a:pPr>
            <a:r>
              <a:rPr lang="en-GB" sz="2000" dirty="0">
                <a:solidFill>
                  <a:srgbClr val="F9D5E9"/>
                </a:solidFill>
              </a:rPr>
              <a:t>                 </a:t>
            </a:r>
          </a:p>
          <a:p>
            <a:pPr algn="ctr">
              <a:spcBef>
                <a:spcPts val="500"/>
              </a:spcBef>
            </a:pPr>
            <a:endParaRPr lang="en-GB" sz="2000">
              <a:solidFill>
                <a:srgbClr val="F9D5E9"/>
              </a:solidFill>
            </a:endParaRPr>
          </a:p>
        </p:txBody>
      </p:sp>
      <p:pic>
        <p:nvPicPr>
          <p:cNvPr id="3" name="Picture 5"/>
          <p:cNvPicPr>
            <a:picLocks noChangeAspect="1"/>
          </p:cNvPicPr>
          <p:nvPr/>
        </p:nvPicPr>
        <p:blipFill>
          <a:blip r:embed="rId2"/>
          <a:stretch>
            <a:fillRect/>
          </a:stretch>
        </p:blipFill>
        <p:spPr>
          <a:xfrm>
            <a:off x="4188334" y="965661"/>
            <a:ext cx="3755349" cy="1850462"/>
          </a:xfrm>
          <a:prstGeom prst="rect">
            <a:avLst/>
          </a:prstGeom>
          <a:noFill/>
          <a:ln cap="flat">
            <a:noFill/>
          </a:ln>
        </p:spPr>
      </p:pic>
      <p:sp>
        <p:nvSpPr>
          <p:cNvPr id="4" name="Title 1"/>
          <p:cNvSpPr txBox="1">
            <a:spLocks noGrp="1"/>
          </p:cNvSpPr>
          <p:nvPr>
            <p:ph type="ctrTitle"/>
          </p:nvPr>
        </p:nvSpPr>
        <p:spPr>
          <a:xfrm>
            <a:off x="2483799" y="554895"/>
            <a:ext cx="7729414" cy="613973"/>
          </a:xfrm>
        </p:spPr>
        <p:txBody>
          <a:bodyPr anchorCtr="1"/>
          <a:lstStyle/>
          <a:p>
            <a:pPr lvl="0" algn="ctr"/>
            <a:r>
              <a:rPr lang="en-GB" sz="3200">
                <a:latin typeface="Britannic Bold" pitchFamily="34"/>
              </a:rPr>
              <a:t>Reading at </a:t>
            </a:r>
            <a:r>
              <a:rPr lang="en-GB" sz="3200" smtClean="0">
                <a:latin typeface="Britannic Bold" pitchFamily="34"/>
              </a:rPr>
              <a:t>Applecroft PART 2 </a:t>
            </a:r>
            <a:endParaRPr lang="en-GB" sz="3200">
              <a:latin typeface="Britannic Bold" pitchFamily="34"/>
            </a:endParaRPr>
          </a:p>
        </p:txBody>
      </p:sp>
      <p:sp>
        <p:nvSpPr>
          <p:cNvPr id="5" name="TextBox 6"/>
          <p:cNvSpPr txBox="1"/>
          <p:nvPr/>
        </p:nvSpPr>
        <p:spPr>
          <a:xfrm>
            <a:off x="2711943" y="3165233"/>
            <a:ext cx="7182337" cy="954103"/>
          </a:xfrm>
          <a:prstGeom prst="rect">
            <a:avLst/>
          </a:prstGeom>
          <a:noFill/>
          <a:ln cap="flat">
            <a:noFill/>
          </a:ln>
        </p:spPr>
        <p:txBody>
          <a:bodyPr vert="horz" wrap="square" lIns="91440" tIns="45720" rIns="91440" bIns="45720" anchor="t" anchorCtr="1" compatLnSpc="1">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800" b="0" i="0" u="none" strike="noStrike" kern="0" cap="none" spc="0" normalizeH="0" baseline="0" noProof="0">
                <a:ln>
                  <a:noFill/>
                </a:ln>
                <a:solidFill>
                  <a:srgbClr val="FFFFFF"/>
                </a:solidFill>
                <a:effectLst/>
                <a:uLnTx/>
                <a:uFillTx/>
                <a:latin typeface="Britannic Bold"/>
                <a:ea typeface="+mn-ea"/>
                <a:cs typeface="Calibri" panose="020F0502020204030204" pitchFamily="34" charset="0"/>
                <a:sym typeface="Calibri" panose="020F0502020204030204" pitchFamily="34" charset="0"/>
              </a:rPr>
              <a:t>Introducing the Little Wandle </a:t>
            </a:r>
            <a:endParaRPr kumimoji="0" lang="en-GB" sz="2800" b="0" i="0" u="none" strike="noStrike" kern="0" cap="none" spc="0" normalizeH="0" baseline="0" noProof="0">
              <a:ln>
                <a:noFill/>
              </a:ln>
              <a:solidFill>
                <a:srgbClr val="FFFFFF"/>
              </a:solidFill>
              <a:effectLst/>
              <a:uLnTx/>
              <a:uFillTx/>
              <a:latin typeface="Britannic Bold" pitchFamily="34"/>
              <a:ea typeface="+mn-ea"/>
              <a:cs typeface="Calibri" panose="020F0502020204030204" pitchFamily="34" charset="0"/>
              <a:sym typeface="Calibri" panose="020F050202020403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2800" b="0" i="0" u="none" strike="noStrike" kern="0" cap="none" spc="0" normalizeH="0" baseline="0" noProof="0">
                <a:ln>
                  <a:noFill/>
                </a:ln>
                <a:solidFill>
                  <a:srgbClr val="FFFFFF"/>
                </a:solidFill>
                <a:effectLst/>
                <a:uLnTx/>
                <a:uFillTx/>
                <a:latin typeface="Britannic Bold"/>
                <a:ea typeface="+mn-ea"/>
                <a:cs typeface="Calibri" panose="020F0502020204030204" pitchFamily="34" charset="0"/>
                <a:sym typeface="Calibri" panose="020F0502020204030204" pitchFamily="34" charset="0"/>
              </a:rPr>
              <a:t>Letters and Sounds Revised Scheme</a:t>
            </a:r>
          </a:p>
        </p:txBody>
      </p:sp>
    </p:spTree>
    <p:extLst>
      <p:ext uri="{BB962C8B-B14F-4D97-AF65-F5344CB8AC3E}">
        <p14:creationId xmlns:p14="http://schemas.microsoft.com/office/powerpoint/2010/main" val="491917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p12"/>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143" name="Google Shape;143;p12"/>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500" b="1" i="0" u="none" strike="noStrike" cap="none">
                <a:solidFill>
                  <a:schemeClr val="lt1"/>
                </a:solidFill>
                <a:latin typeface="Calibri"/>
                <a:ea typeface="Calibri"/>
                <a:cs typeface="Calibri"/>
                <a:sym typeface="Calibri"/>
              </a:rPr>
              <a:t>Reading and spelling</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13"/>
          <p:cNvPicPr preferRelativeResize="0"/>
          <p:nvPr/>
        </p:nvPicPr>
        <p:blipFill rotWithShape="1">
          <a:blip r:embed="rId3">
            <a:alphaModFix/>
          </a:blip>
          <a:srcRect/>
          <a:stretch/>
        </p:blipFill>
        <p:spPr>
          <a:xfrm>
            <a:off x="2494137" y="1782133"/>
            <a:ext cx="3106041" cy="4444216"/>
          </a:xfrm>
          <a:prstGeom prst="rect">
            <a:avLst/>
          </a:prstGeom>
          <a:noFill/>
          <a:ln>
            <a:noFill/>
          </a:ln>
        </p:spPr>
      </p:pic>
      <p:pic>
        <p:nvPicPr>
          <p:cNvPr id="149" name="Google Shape;149;p13"/>
          <p:cNvPicPr preferRelativeResize="0"/>
          <p:nvPr/>
        </p:nvPicPr>
        <p:blipFill rotWithShape="1">
          <a:blip r:embed="rId4">
            <a:alphaModFix/>
          </a:blip>
          <a:srcRect/>
          <a:stretch/>
        </p:blipFill>
        <p:spPr>
          <a:xfrm>
            <a:off x="6400891" y="1758400"/>
            <a:ext cx="3118317" cy="4493324"/>
          </a:xfrm>
          <a:prstGeom prst="rect">
            <a:avLst/>
          </a:prstGeom>
          <a:noFill/>
          <a:ln>
            <a:noFill/>
          </a:ln>
        </p:spPr>
      </p:pic>
      <p:sp>
        <p:nvSpPr>
          <p:cNvPr id="150" name="Google Shape;150;p13"/>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Reading and spelling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4"/>
          <p:cNvSpPr/>
          <p:nvPr/>
        </p:nvSpPr>
        <p:spPr>
          <a:xfrm>
            <a:off x="263352" y="1628800"/>
            <a:ext cx="11665296" cy="4968552"/>
          </a:xfrm>
          <a:prstGeom prst="roundRect">
            <a:avLst>
              <a:gd name="adj" fmla="val 4865"/>
            </a:avLst>
          </a:prstGeom>
          <a:solidFill>
            <a:schemeClr val="accent2">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6" name="Google Shape;156;p14"/>
          <p:cNvSpPr txBox="1">
            <a:spLocks noGrp="1"/>
          </p:cNvSpPr>
          <p:nvPr>
            <p:ph type="body" idx="1"/>
          </p:nvPr>
        </p:nvSpPr>
        <p:spPr>
          <a:xfrm>
            <a:off x="479376" y="2204864"/>
            <a:ext cx="5256584" cy="439248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accent2"/>
              </a:buClr>
              <a:buSzPts val="8000"/>
              <a:buNone/>
            </a:pPr>
            <a:r>
              <a:rPr lang="en-US" sz="8000" u="sng">
                <a:solidFill>
                  <a:schemeClr val="accent2"/>
                </a:solidFill>
                <a:latin typeface="Calibri"/>
                <a:ea typeface="Calibri"/>
                <a:cs typeface="Calibri"/>
                <a:sym typeface="Calibri"/>
              </a:rPr>
              <a:t>sh</a:t>
            </a:r>
            <a:r>
              <a:rPr lang="en-US" sz="8000">
                <a:solidFill>
                  <a:schemeClr val="dk1"/>
                </a:solidFill>
                <a:latin typeface="Calibri"/>
                <a:ea typeface="Calibri"/>
                <a:cs typeface="Calibri"/>
                <a:sym typeface="Calibri"/>
              </a:rPr>
              <a:t>ell</a:t>
            </a:r>
            <a:endParaRPr/>
          </a:p>
          <a:p>
            <a:pPr marL="0" lvl="0" indent="0" algn="ctr" rtl="0">
              <a:lnSpc>
                <a:spcPct val="90000"/>
              </a:lnSpc>
              <a:spcBef>
                <a:spcPts val="1000"/>
              </a:spcBef>
              <a:spcAft>
                <a:spcPts val="0"/>
              </a:spcAft>
              <a:buClr>
                <a:schemeClr val="accent2"/>
              </a:buClr>
              <a:buSzPts val="8000"/>
              <a:buNone/>
            </a:pPr>
            <a:r>
              <a:rPr lang="en-US" sz="8000" u="sng">
                <a:solidFill>
                  <a:schemeClr val="accent2"/>
                </a:solidFill>
                <a:latin typeface="Calibri"/>
                <a:ea typeface="Calibri"/>
                <a:cs typeface="Calibri"/>
                <a:sym typeface="Calibri"/>
              </a:rPr>
              <a:t>ch</a:t>
            </a:r>
            <a:r>
              <a:rPr lang="en-US" sz="8000">
                <a:solidFill>
                  <a:schemeClr val="dk1"/>
                </a:solidFill>
                <a:latin typeface="Calibri"/>
                <a:ea typeface="Calibri"/>
                <a:cs typeface="Calibri"/>
                <a:sym typeface="Calibri"/>
              </a:rPr>
              <a:t>ef</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spe</a:t>
            </a:r>
            <a:r>
              <a:rPr lang="en-US" sz="8000" u="sng">
                <a:solidFill>
                  <a:schemeClr val="accent2"/>
                </a:solidFill>
                <a:latin typeface="Calibri"/>
                <a:ea typeface="Calibri"/>
                <a:cs typeface="Calibri"/>
                <a:sym typeface="Calibri"/>
              </a:rPr>
              <a:t>ci</a:t>
            </a:r>
            <a:r>
              <a:rPr lang="en-US" sz="8000">
                <a:solidFill>
                  <a:schemeClr val="dk1"/>
                </a:solidFill>
                <a:latin typeface="Calibri"/>
                <a:ea typeface="Calibri"/>
                <a:cs typeface="Calibri"/>
                <a:sym typeface="Calibri"/>
              </a:rPr>
              <a:t>al</a:t>
            </a:r>
            <a:endParaRPr sz="9600">
              <a:solidFill>
                <a:schemeClr val="dk1"/>
              </a:solidFill>
              <a:latin typeface="Calibri"/>
              <a:ea typeface="Calibri"/>
              <a:cs typeface="Calibri"/>
              <a:sym typeface="Calibri"/>
            </a:endParaRPr>
          </a:p>
        </p:txBody>
      </p:sp>
      <p:sp>
        <p:nvSpPr>
          <p:cNvPr id="157" name="Google Shape;157;p14"/>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And all the different ways to write </a:t>
            </a:r>
            <a:br>
              <a:rPr lang="en-US"/>
            </a:br>
            <a:r>
              <a:rPr lang="en-US"/>
              <a:t>the phoneme sh:</a:t>
            </a:r>
            <a:endParaRPr/>
          </a:p>
        </p:txBody>
      </p:sp>
      <p:sp>
        <p:nvSpPr>
          <p:cNvPr id="158" name="Google Shape;158;p14"/>
          <p:cNvSpPr txBox="1">
            <a:spLocks noGrp="1"/>
          </p:cNvSpPr>
          <p:nvPr>
            <p:ph type="body" idx="2"/>
          </p:nvPr>
        </p:nvSpPr>
        <p:spPr>
          <a:xfrm>
            <a:off x="6240016" y="2204864"/>
            <a:ext cx="5256584" cy="439248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8000"/>
              <a:buNone/>
            </a:pPr>
            <a:r>
              <a:rPr lang="en-US" sz="8000">
                <a:solidFill>
                  <a:schemeClr val="dk1"/>
                </a:solidFill>
                <a:latin typeface="Calibri"/>
                <a:ea typeface="Calibri"/>
                <a:cs typeface="Calibri"/>
                <a:sym typeface="Calibri"/>
              </a:rPr>
              <a:t>cap</a:t>
            </a:r>
            <a:r>
              <a:rPr lang="en-US" sz="8000" u="sng">
                <a:solidFill>
                  <a:schemeClr val="accent2"/>
                </a:solidFill>
                <a:latin typeface="Calibri"/>
                <a:ea typeface="Calibri"/>
                <a:cs typeface="Calibri"/>
                <a:sym typeface="Calibri"/>
              </a:rPr>
              <a:t>ti</a:t>
            </a:r>
            <a:r>
              <a:rPr lang="en-US" sz="8000">
                <a:solidFill>
                  <a:schemeClr val="dk1"/>
                </a:solidFill>
                <a:latin typeface="Calibri"/>
                <a:ea typeface="Calibri"/>
                <a:cs typeface="Calibri"/>
                <a:sym typeface="Calibri"/>
              </a:rPr>
              <a:t>on</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man</a:t>
            </a:r>
            <a:r>
              <a:rPr lang="en-US" sz="8000" u="sng">
                <a:solidFill>
                  <a:schemeClr val="accent2"/>
                </a:solidFill>
                <a:latin typeface="Calibri"/>
                <a:ea typeface="Calibri"/>
                <a:cs typeface="Calibri"/>
                <a:sym typeface="Calibri"/>
              </a:rPr>
              <a:t>si</a:t>
            </a:r>
            <a:r>
              <a:rPr lang="en-US" sz="8000">
                <a:solidFill>
                  <a:schemeClr val="dk1"/>
                </a:solidFill>
                <a:latin typeface="Calibri"/>
                <a:ea typeface="Calibri"/>
                <a:cs typeface="Calibri"/>
                <a:sym typeface="Calibri"/>
              </a:rPr>
              <a:t>on</a:t>
            </a:r>
            <a:endParaRPr/>
          </a:p>
          <a:p>
            <a:pPr marL="0" lvl="0" indent="0" algn="ctr" rtl="0">
              <a:lnSpc>
                <a:spcPct val="90000"/>
              </a:lnSpc>
              <a:spcBef>
                <a:spcPts val="1000"/>
              </a:spcBef>
              <a:spcAft>
                <a:spcPts val="0"/>
              </a:spcAft>
              <a:buClr>
                <a:schemeClr val="dk1"/>
              </a:buClr>
              <a:buSzPts val="8000"/>
              <a:buNone/>
            </a:pPr>
            <a:r>
              <a:rPr lang="en-US" sz="8000">
                <a:solidFill>
                  <a:schemeClr val="dk1"/>
                </a:solidFill>
                <a:latin typeface="Calibri"/>
                <a:ea typeface="Calibri"/>
                <a:cs typeface="Calibri"/>
                <a:sym typeface="Calibri"/>
              </a:rPr>
              <a:t>pa</a:t>
            </a:r>
            <a:r>
              <a:rPr lang="en-US" sz="8000" u="sng">
                <a:solidFill>
                  <a:schemeClr val="accent2"/>
                </a:solidFill>
                <a:latin typeface="Calibri"/>
                <a:ea typeface="Calibri"/>
                <a:cs typeface="Calibri"/>
                <a:sym typeface="Calibri"/>
              </a:rPr>
              <a:t>ssi</a:t>
            </a:r>
            <a:r>
              <a:rPr lang="en-US" sz="8000">
                <a:solidFill>
                  <a:schemeClr val="dk1"/>
                </a:solidFill>
                <a:latin typeface="Calibri"/>
                <a:ea typeface="Calibri"/>
                <a:cs typeface="Calibri"/>
                <a:sym typeface="Calibri"/>
              </a:rPr>
              <a:t>on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5"/>
          <p:cNvSpPr txBox="1">
            <a:spLocks noGrp="1"/>
          </p:cNvSpPr>
          <p:nvPr>
            <p:ph type="title"/>
          </p:nvPr>
        </p:nvSpPr>
        <p:spPr>
          <a:xfrm>
            <a:off x="555576" y="332656"/>
            <a:ext cx="9793200" cy="1152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Tricky words </a:t>
            </a:r>
            <a:endParaRPr/>
          </a:p>
        </p:txBody>
      </p:sp>
      <p:pic>
        <p:nvPicPr>
          <p:cNvPr id="164" name="Google Shape;164;p15"/>
          <p:cNvPicPr preferRelativeResize="0"/>
          <p:nvPr/>
        </p:nvPicPr>
        <p:blipFill rotWithShape="1">
          <a:blip r:embed="rId3">
            <a:alphaModFix/>
          </a:blip>
          <a:srcRect/>
          <a:stretch/>
        </p:blipFill>
        <p:spPr>
          <a:xfrm>
            <a:off x="2359968" y="1998086"/>
            <a:ext cx="7614591" cy="412908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6"/>
          <p:cNvSpPr txBox="1">
            <a:spLocks noGrp="1"/>
          </p:cNvSpPr>
          <p:nvPr>
            <p:ph type="body" idx="1"/>
          </p:nvPr>
        </p:nvSpPr>
        <p:spPr>
          <a:xfrm>
            <a:off x="479376" y="2564904"/>
            <a:ext cx="4176464" cy="3744416"/>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3200"/>
              <a:buChar char="•"/>
            </a:pPr>
            <a:r>
              <a:rPr lang="en-US" sz="3200">
                <a:solidFill>
                  <a:schemeClr val="dk1"/>
                </a:solidFill>
              </a:rPr>
              <a:t>Say the word.</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Segment the sounds.</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Count the sounds.</a:t>
            </a:r>
            <a:endParaRPr/>
          </a:p>
          <a:p>
            <a:pPr marL="228600" lvl="0" indent="-228600" algn="l" rtl="0">
              <a:lnSpc>
                <a:spcPct val="90000"/>
              </a:lnSpc>
              <a:spcBef>
                <a:spcPts val="1000"/>
              </a:spcBef>
              <a:spcAft>
                <a:spcPts val="0"/>
              </a:spcAft>
              <a:buClr>
                <a:schemeClr val="dk1"/>
              </a:buClr>
              <a:buSzPts val="3200"/>
              <a:buChar char="•"/>
            </a:pPr>
            <a:r>
              <a:rPr lang="en-US" sz="3200">
                <a:solidFill>
                  <a:schemeClr val="dk1"/>
                </a:solidFill>
              </a:rPr>
              <a:t>Write them down.</a:t>
            </a:r>
            <a:endParaRPr/>
          </a:p>
        </p:txBody>
      </p:sp>
      <p:sp>
        <p:nvSpPr>
          <p:cNvPr id="170" name="Google Shape;170;p16"/>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Spelling</a:t>
            </a:r>
            <a:endParaRPr/>
          </a:p>
        </p:txBody>
      </p:sp>
      <p:pic>
        <p:nvPicPr>
          <p:cNvPr id="171" name="Google Shape;171;p16" descr="A picture containing person, indoor, wall&#10;&#10;Description automatically generated"/>
          <p:cNvPicPr preferRelativeResize="0"/>
          <p:nvPr/>
        </p:nvPicPr>
        <p:blipFill rotWithShape="1">
          <a:blip r:embed="rId3">
            <a:alphaModFix/>
          </a:blip>
          <a:srcRect/>
          <a:stretch/>
        </p:blipFill>
        <p:spPr>
          <a:xfrm>
            <a:off x="4891253" y="1801214"/>
            <a:ext cx="6741316" cy="4490459"/>
          </a:xfrm>
          <a:prstGeom prst="roundRect">
            <a:avLst>
              <a:gd name="adj" fmla="val 3608"/>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17"/>
          <p:cNvSpPr txBox="1">
            <a:spLocks noGrp="1"/>
          </p:cNvSpPr>
          <p:nvPr>
            <p:ph type="body" idx="1"/>
          </p:nvPr>
        </p:nvSpPr>
        <p:spPr>
          <a:xfrm>
            <a:off x="479376" y="2556242"/>
            <a:ext cx="5616624" cy="339303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2"/>
              </a:buClr>
              <a:buSzPts val="2800"/>
              <a:buNone/>
            </a:pPr>
            <a:r>
              <a:rPr lang="en-US" b="1">
                <a:solidFill>
                  <a:schemeClr val="dk2"/>
                </a:solidFill>
              </a:rPr>
              <a:t>Reading practice sessions are: </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timetabled three times a week </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taught by a trained teacher/teaching assistant</a:t>
            </a:r>
            <a:endParaRPr/>
          </a:p>
          <a:p>
            <a:pPr marL="228600" lvl="0" indent="-228600" algn="l" rtl="0">
              <a:lnSpc>
                <a:spcPct val="90000"/>
              </a:lnSpc>
              <a:spcBef>
                <a:spcPts val="1000"/>
              </a:spcBef>
              <a:spcAft>
                <a:spcPts val="0"/>
              </a:spcAft>
              <a:buClr>
                <a:schemeClr val="dk1"/>
              </a:buClr>
              <a:buSzPts val="2800"/>
              <a:buChar char="•"/>
            </a:pPr>
            <a:r>
              <a:rPr lang="en-US">
                <a:solidFill>
                  <a:schemeClr val="dk1"/>
                </a:solidFill>
              </a:rPr>
              <a:t>taught in small groups.</a:t>
            </a:r>
            <a:endParaRPr>
              <a:solidFill>
                <a:schemeClr val="dk1"/>
              </a:solidFill>
            </a:endParaRPr>
          </a:p>
        </p:txBody>
      </p:sp>
      <p:sp>
        <p:nvSpPr>
          <p:cNvPr id="177" name="Google Shape;177;p17"/>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How do we teach reading in books?</a:t>
            </a:r>
            <a:endParaRPr/>
          </a:p>
        </p:txBody>
      </p:sp>
      <p:pic>
        <p:nvPicPr>
          <p:cNvPr id="178" name="Google Shape;178;p17"/>
          <p:cNvPicPr preferRelativeResize="0"/>
          <p:nvPr/>
        </p:nvPicPr>
        <p:blipFill rotWithShape="1">
          <a:blip r:embed="rId3">
            <a:alphaModFix/>
          </a:blip>
          <a:srcRect/>
          <a:stretch/>
        </p:blipFill>
        <p:spPr>
          <a:xfrm>
            <a:off x="6456040" y="1717880"/>
            <a:ext cx="2402504" cy="2287184"/>
          </a:xfrm>
          <a:prstGeom prst="rect">
            <a:avLst/>
          </a:prstGeom>
          <a:noFill/>
          <a:ln>
            <a:noFill/>
          </a:ln>
        </p:spPr>
      </p:pic>
      <p:pic>
        <p:nvPicPr>
          <p:cNvPr id="179" name="Google Shape;179;p17"/>
          <p:cNvPicPr preferRelativeResize="0"/>
          <p:nvPr/>
        </p:nvPicPr>
        <p:blipFill rotWithShape="1">
          <a:blip r:embed="rId4">
            <a:alphaModFix/>
          </a:blip>
          <a:srcRect/>
          <a:stretch/>
        </p:blipFill>
        <p:spPr>
          <a:xfrm>
            <a:off x="6456040" y="4166152"/>
            <a:ext cx="2402504" cy="2287184"/>
          </a:xfrm>
          <a:prstGeom prst="rect">
            <a:avLst/>
          </a:prstGeom>
          <a:noFill/>
          <a:ln>
            <a:noFill/>
          </a:ln>
        </p:spPr>
      </p:pic>
      <p:pic>
        <p:nvPicPr>
          <p:cNvPr id="180" name="Google Shape;180;p17"/>
          <p:cNvPicPr preferRelativeResize="0"/>
          <p:nvPr/>
        </p:nvPicPr>
        <p:blipFill rotWithShape="1">
          <a:blip r:embed="rId5">
            <a:alphaModFix/>
          </a:blip>
          <a:srcRect/>
          <a:stretch/>
        </p:blipFill>
        <p:spPr>
          <a:xfrm>
            <a:off x="9066955" y="2556242"/>
            <a:ext cx="2504138" cy="308509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8"/>
          <p:cNvSpPr txBox="1"/>
          <p:nvPr/>
        </p:nvSpPr>
        <p:spPr>
          <a:xfrm>
            <a:off x="263352" y="332656"/>
            <a:ext cx="9937104" cy="1152128"/>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None/>
            </a:pPr>
            <a:endParaRPr sz="4000" b="0" i="0" u="none" strike="noStrike" cap="none">
              <a:solidFill>
                <a:schemeClr val="accent1"/>
              </a:solidFill>
              <a:latin typeface="Calibri"/>
              <a:ea typeface="Calibri"/>
              <a:cs typeface="Calibri"/>
              <a:sym typeface="Calibri"/>
            </a:endParaRPr>
          </a:p>
        </p:txBody>
      </p:sp>
      <p:pic>
        <p:nvPicPr>
          <p:cNvPr id="186" name="Google Shape;186;p18" descr="A picture containing table&#10;&#10;Description automatically generated"/>
          <p:cNvPicPr preferRelativeResize="0"/>
          <p:nvPr/>
        </p:nvPicPr>
        <p:blipFill rotWithShape="1">
          <a:blip r:embed="rId3">
            <a:alphaModFix/>
          </a:blip>
          <a:srcRect/>
          <a:stretch/>
        </p:blipFill>
        <p:spPr>
          <a:xfrm>
            <a:off x="609950" y="2086205"/>
            <a:ext cx="4348233" cy="3816423"/>
          </a:xfrm>
          <a:prstGeom prst="roundRect">
            <a:avLst>
              <a:gd name="adj" fmla="val 3343"/>
            </a:avLst>
          </a:prstGeom>
          <a:noFill/>
          <a:ln>
            <a:noFill/>
          </a:ln>
        </p:spPr>
      </p:pic>
      <p:sp>
        <p:nvSpPr>
          <p:cNvPr id="187" name="Google Shape;187;p18"/>
          <p:cNvSpPr txBox="1">
            <a:spLocks noGrp="1"/>
          </p:cNvSpPr>
          <p:nvPr>
            <p:ph type="title"/>
          </p:nvPr>
        </p:nvSpPr>
        <p:spPr>
          <a:xfrm>
            <a:off x="479376" y="332656"/>
            <a:ext cx="8064896"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We use assessment to match your child the right level of book</a:t>
            </a:r>
            <a:endParaRPr/>
          </a:p>
        </p:txBody>
      </p:sp>
      <p:cxnSp>
        <p:nvCxnSpPr>
          <p:cNvPr id="188" name="Google Shape;188;p18"/>
          <p:cNvCxnSpPr/>
          <p:nvPr/>
        </p:nvCxnSpPr>
        <p:spPr>
          <a:xfrm>
            <a:off x="5447928" y="4064263"/>
            <a:ext cx="936104" cy="0"/>
          </a:xfrm>
          <a:prstGeom prst="straightConnector1">
            <a:avLst/>
          </a:prstGeom>
          <a:noFill/>
          <a:ln w="47625" cap="flat" cmpd="sng">
            <a:solidFill>
              <a:schemeClr val="accent1"/>
            </a:solidFill>
            <a:prstDash val="solid"/>
            <a:miter lim="800000"/>
            <a:headEnd type="none" w="sm" len="sm"/>
            <a:tailEnd type="stealth" w="med" len="med"/>
          </a:ln>
        </p:spPr>
      </p:cxnSp>
      <p:pic>
        <p:nvPicPr>
          <p:cNvPr id="189" name="Google Shape;189;p18"/>
          <p:cNvPicPr preferRelativeResize="0"/>
          <p:nvPr/>
        </p:nvPicPr>
        <p:blipFill rotWithShape="1">
          <a:blip r:embed="rId4">
            <a:alphaModFix/>
          </a:blip>
          <a:srcRect/>
          <a:stretch/>
        </p:blipFill>
        <p:spPr>
          <a:xfrm>
            <a:off x="6812737" y="2132856"/>
            <a:ext cx="2795209" cy="2638677"/>
          </a:xfrm>
          <a:prstGeom prst="rect">
            <a:avLst/>
          </a:prstGeom>
          <a:noFill/>
          <a:ln>
            <a:noFill/>
          </a:ln>
        </p:spPr>
      </p:pic>
      <p:pic>
        <p:nvPicPr>
          <p:cNvPr id="190" name="Google Shape;190;p18"/>
          <p:cNvPicPr preferRelativeResize="0"/>
          <p:nvPr/>
        </p:nvPicPr>
        <p:blipFill rotWithShape="1">
          <a:blip r:embed="rId5">
            <a:alphaModFix/>
          </a:blip>
          <a:srcRect/>
          <a:stretch/>
        </p:blipFill>
        <p:spPr>
          <a:xfrm>
            <a:off x="7533312" y="2739334"/>
            <a:ext cx="2795209" cy="2649858"/>
          </a:xfrm>
          <a:prstGeom prst="rect">
            <a:avLst/>
          </a:prstGeom>
          <a:noFill/>
          <a:ln>
            <a:noFill/>
          </a:ln>
        </p:spPr>
      </p:pic>
      <p:pic>
        <p:nvPicPr>
          <p:cNvPr id="191" name="Google Shape;191;p18"/>
          <p:cNvPicPr preferRelativeResize="0"/>
          <p:nvPr/>
        </p:nvPicPr>
        <p:blipFill rotWithShape="1">
          <a:blip r:embed="rId6">
            <a:alphaModFix/>
          </a:blip>
          <a:srcRect/>
          <a:stretch/>
        </p:blipFill>
        <p:spPr>
          <a:xfrm>
            <a:off x="8241582" y="3253987"/>
            <a:ext cx="2795209" cy="264985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5"/>
        <p:cNvGrpSpPr/>
        <p:nvPr/>
      </p:nvGrpSpPr>
      <p:grpSpPr>
        <a:xfrm>
          <a:off x="0" y="0"/>
          <a:ext cx="0" cy="0"/>
          <a:chOff x="0" y="0"/>
          <a:chExt cx="0" cy="0"/>
        </a:xfrm>
      </p:grpSpPr>
      <p:pic>
        <p:nvPicPr>
          <p:cNvPr id="196" name="Google Shape;196;p19" descr="A child writing on a piece of paper&#10;&#10;Description automatically generated with medium confidence"/>
          <p:cNvPicPr preferRelativeResize="0"/>
          <p:nvPr/>
        </p:nvPicPr>
        <p:blipFill rotWithShape="1">
          <a:blip r:embed="rId3">
            <a:alphaModFix/>
          </a:blip>
          <a:srcRect/>
          <a:stretch/>
        </p:blipFill>
        <p:spPr>
          <a:xfrm>
            <a:off x="5951984" y="1968267"/>
            <a:ext cx="5760639" cy="3909005"/>
          </a:xfrm>
          <a:prstGeom prst="roundRect">
            <a:avLst>
              <a:gd name="adj" fmla="val 4317"/>
            </a:avLst>
          </a:prstGeom>
          <a:noFill/>
          <a:ln>
            <a:noFill/>
          </a:ln>
        </p:spPr>
      </p:pic>
      <p:sp>
        <p:nvSpPr>
          <p:cNvPr id="197" name="Google Shape;197;p19"/>
          <p:cNvSpPr txBox="1">
            <a:spLocks noGrp="1"/>
          </p:cNvSpPr>
          <p:nvPr>
            <p:ph type="body" idx="1"/>
          </p:nvPr>
        </p:nvSpPr>
        <p:spPr>
          <a:xfrm>
            <a:off x="479376" y="1916832"/>
            <a:ext cx="5328592"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US" sz="2400" b="1">
                <a:solidFill>
                  <a:schemeClr val="accent2"/>
                </a:solidFill>
              </a:rPr>
              <a:t>This means that your child should: </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Know all the sounds and tricky words in their phonics book well</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Read many of the words by silent blending (in their head) – their reading will be automatic</a:t>
            </a:r>
            <a:endParaRPr/>
          </a:p>
          <a:p>
            <a:pPr marL="228600" lvl="0" indent="-228600" algn="l" rtl="0">
              <a:lnSpc>
                <a:spcPct val="90000"/>
              </a:lnSpc>
              <a:spcBef>
                <a:spcPts val="1000"/>
              </a:spcBef>
              <a:spcAft>
                <a:spcPts val="0"/>
              </a:spcAft>
              <a:buClr>
                <a:srgbClr val="262626"/>
              </a:buClr>
              <a:buSzPts val="2400"/>
              <a:buChar char="•"/>
            </a:pPr>
            <a:r>
              <a:rPr lang="en-US" sz="2400">
                <a:solidFill>
                  <a:srgbClr val="262626"/>
                </a:solidFill>
              </a:rPr>
              <a:t>Only need to stop and sound out about 5% of the words by the time they bring the book home – but they should be able to do this on their own.</a:t>
            </a:r>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a:p>
            <a:pPr marL="228600" lvl="0" indent="-50800" algn="l" rtl="0">
              <a:lnSpc>
                <a:spcPct val="90000"/>
              </a:lnSpc>
              <a:spcBef>
                <a:spcPts val="1000"/>
              </a:spcBef>
              <a:spcAft>
                <a:spcPts val="0"/>
              </a:spcAft>
              <a:buClr>
                <a:srgbClr val="595959"/>
              </a:buClr>
              <a:buSzPts val="2800"/>
              <a:buNone/>
            </a:pPr>
            <a:endParaRPr>
              <a:solidFill>
                <a:srgbClr val="262626"/>
              </a:solidFill>
            </a:endParaRPr>
          </a:p>
        </p:txBody>
      </p:sp>
      <p:sp>
        <p:nvSpPr>
          <p:cNvPr id="198" name="Google Shape;198;p19"/>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US" sz="3600"/>
              <a:t>Reading a book at the right level</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03" name="Google Shape;203;p20"/>
          <p:cNvPicPr preferRelativeResize="0"/>
          <p:nvPr/>
        </p:nvPicPr>
        <p:blipFill rotWithShape="1">
          <a:blip r:embed="rId3">
            <a:alphaModFix amt="4000"/>
          </a:blip>
          <a:srcRect/>
          <a:stretch/>
        </p:blipFill>
        <p:spPr>
          <a:xfrm>
            <a:off x="263352" y="-1179512"/>
            <a:ext cx="8556550" cy="8935311"/>
          </a:xfrm>
          <a:prstGeom prst="rect">
            <a:avLst/>
          </a:prstGeom>
          <a:noFill/>
          <a:ln>
            <a:noFill/>
          </a:ln>
        </p:spPr>
      </p:pic>
      <p:sp>
        <p:nvSpPr>
          <p:cNvPr id="204" name="Google Shape;204;p20"/>
          <p:cNvSpPr txBox="1"/>
          <p:nvPr/>
        </p:nvSpPr>
        <p:spPr>
          <a:xfrm>
            <a:off x="0" y="2780928"/>
            <a:ext cx="12191999" cy="10926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500" b="1" i="0" u="none" strike="noStrike" cap="none">
                <a:solidFill>
                  <a:schemeClr val="lt1"/>
                </a:solidFill>
                <a:latin typeface="Calibri"/>
                <a:ea typeface="Calibri"/>
                <a:cs typeface="Calibri"/>
                <a:sym typeface="Calibri"/>
              </a:rPr>
              <a:t>Reading at home</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1"/>
          <p:cNvSpPr txBox="1">
            <a:spLocks noGrp="1"/>
          </p:cNvSpPr>
          <p:nvPr>
            <p:ph type="body" idx="1"/>
          </p:nvPr>
        </p:nvSpPr>
        <p:spPr>
          <a:xfrm>
            <a:off x="479376" y="2039943"/>
            <a:ext cx="6336704"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400"/>
              <a:buNone/>
            </a:pPr>
            <a:r>
              <a:rPr lang="en-US" sz="2400" b="1">
                <a:solidFill>
                  <a:schemeClr val="accent2"/>
                </a:solidFill>
                <a:latin typeface="Calibri"/>
                <a:ea typeface="Calibri"/>
                <a:cs typeface="Calibri"/>
                <a:sym typeface="Calibri"/>
              </a:rPr>
              <a:t>Reading a book and chatting had a positive impact a year later on children’s ability to…</a:t>
            </a:r>
            <a:endParaRPr/>
          </a:p>
          <a:p>
            <a:pPr marL="228600" lvl="0" indent="-228600" algn="l" rtl="0">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understand words and sentences</a:t>
            </a:r>
            <a:endParaRPr/>
          </a:p>
          <a:p>
            <a:pPr marL="228600" lvl="0" indent="-228600" algn="l" rtl="0">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use a wide range of vocabulary </a:t>
            </a:r>
            <a:endParaRPr sz="2400">
              <a:solidFill>
                <a:srgbClr val="0C0C0C"/>
              </a:solidFill>
              <a:latin typeface="Calibri"/>
              <a:ea typeface="Calibri"/>
              <a:cs typeface="Calibri"/>
              <a:sym typeface="Calibri"/>
            </a:endParaRPr>
          </a:p>
          <a:p>
            <a:pPr marL="228600" lvl="0" indent="-228600" algn="l" rtl="0">
              <a:lnSpc>
                <a:spcPct val="90000"/>
              </a:lnSpc>
              <a:spcBef>
                <a:spcPts val="1000"/>
              </a:spcBef>
              <a:spcAft>
                <a:spcPts val="0"/>
              </a:spcAft>
              <a:buClr>
                <a:srgbClr val="0C0C0C"/>
              </a:buClr>
              <a:buSzPts val="2400"/>
              <a:buChar char="•"/>
            </a:pPr>
            <a:r>
              <a:rPr lang="en-US" sz="2400">
                <a:solidFill>
                  <a:srgbClr val="0C0C0C"/>
                </a:solidFill>
                <a:latin typeface="Calibri"/>
                <a:ea typeface="Calibri"/>
                <a:cs typeface="Calibri"/>
                <a:sym typeface="Calibri"/>
              </a:rPr>
              <a:t>develop listening comprehension skills.</a:t>
            </a:r>
            <a:endParaRPr sz="2400">
              <a:solidFill>
                <a:srgbClr val="0C0C0C"/>
              </a:solidFill>
              <a:latin typeface="Calibri"/>
              <a:ea typeface="Calibri"/>
              <a:cs typeface="Calibri"/>
              <a:sym typeface="Calibri"/>
            </a:endParaRPr>
          </a:p>
          <a:p>
            <a:pPr marL="0" lvl="0" indent="0" algn="l" rtl="0">
              <a:lnSpc>
                <a:spcPct val="90000"/>
              </a:lnSpc>
              <a:spcBef>
                <a:spcPts val="1000"/>
              </a:spcBef>
              <a:spcAft>
                <a:spcPts val="0"/>
              </a:spcAft>
              <a:buClr>
                <a:srgbClr val="0C0C0C"/>
              </a:buClr>
              <a:buSzPts val="2400"/>
              <a:buNone/>
            </a:pPr>
            <a:r>
              <a:rPr lang="en-US" sz="2400">
                <a:solidFill>
                  <a:srgbClr val="0C0C0C"/>
                </a:solidFill>
                <a:latin typeface="Calibri"/>
                <a:ea typeface="Calibri"/>
                <a:cs typeface="Calibri"/>
                <a:sym typeface="Calibri"/>
              </a:rPr>
              <a:t>The amount of books children were exposed to by age 6 was a positive predictor of their reading ability two years later.</a:t>
            </a:r>
            <a:endParaRPr/>
          </a:p>
          <a:p>
            <a:pPr marL="0" lvl="0" indent="0" algn="l" rtl="0">
              <a:lnSpc>
                <a:spcPct val="90000"/>
              </a:lnSpc>
              <a:spcBef>
                <a:spcPts val="1000"/>
              </a:spcBef>
              <a:spcAft>
                <a:spcPts val="0"/>
              </a:spcAft>
              <a:buClr>
                <a:srgbClr val="595959"/>
              </a:buClr>
              <a:buSzPts val="2400"/>
              <a:buNone/>
            </a:pPr>
            <a:endParaRPr sz="2400">
              <a:solidFill>
                <a:srgbClr val="0C0C0C"/>
              </a:solidFill>
              <a:latin typeface="Calibri"/>
              <a:ea typeface="Calibri"/>
              <a:cs typeface="Calibri"/>
              <a:sym typeface="Calibri"/>
            </a:endParaRPr>
          </a:p>
          <a:p>
            <a:pPr marL="0" lvl="0" indent="0" algn="l" rtl="0">
              <a:lnSpc>
                <a:spcPct val="90000"/>
              </a:lnSpc>
              <a:spcBef>
                <a:spcPts val="1000"/>
              </a:spcBef>
              <a:spcAft>
                <a:spcPts val="0"/>
              </a:spcAft>
              <a:buClr>
                <a:srgbClr val="595959"/>
              </a:buClr>
              <a:buSzPts val="2400"/>
              <a:buNone/>
            </a:pPr>
            <a:endParaRPr sz="2400">
              <a:solidFill>
                <a:srgbClr val="0C0C0C"/>
              </a:solidFill>
              <a:latin typeface="Calibri"/>
              <a:ea typeface="Calibri"/>
              <a:cs typeface="Calibri"/>
              <a:sym typeface="Calibri"/>
            </a:endParaRPr>
          </a:p>
          <a:p>
            <a:pPr marL="228600" lvl="0" indent="-76200" algn="l" rtl="0">
              <a:lnSpc>
                <a:spcPct val="90000"/>
              </a:lnSpc>
              <a:spcBef>
                <a:spcPts val="1000"/>
              </a:spcBef>
              <a:spcAft>
                <a:spcPts val="0"/>
              </a:spcAft>
              <a:buClr>
                <a:srgbClr val="595959"/>
              </a:buClr>
              <a:buSzPts val="2400"/>
              <a:buNone/>
            </a:pPr>
            <a:endParaRPr sz="2400">
              <a:solidFill>
                <a:srgbClr val="0C0C0C"/>
              </a:solidFill>
            </a:endParaRPr>
          </a:p>
        </p:txBody>
      </p:sp>
      <p:sp>
        <p:nvSpPr>
          <p:cNvPr id="210" name="Google Shape;210;p21"/>
          <p:cNvSpPr txBox="1">
            <a:spLocks noGrp="1"/>
          </p:cNvSpPr>
          <p:nvPr>
            <p:ph type="title"/>
          </p:nvPr>
        </p:nvSpPr>
        <p:spPr>
          <a:xfrm>
            <a:off x="479376" y="332656"/>
            <a:ext cx="763284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The most important thing you can do is read with your child</a:t>
            </a:r>
            <a:endParaRPr/>
          </a:p>
        </p:txBody>
      </p:sp>
      <p:sp>
        <p:nvSpPr>
          <p:cNvPr id="211" name="Google Shape;211;p21"/>
          <p:cNvSpPr txBox="1"/>
          <p:nvPr/>
        </p:nvSpPr>
        <p:spPr>
          <a:xfrm>
            <a:off x="479376" y="6124654"/>
            <a:ext cx="977011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0" i="1" u="none" strike="noStrike" cap="none">
                <a:solidFill>
                  <a:srgbClr val="595959"/>
                </a:solidFill>
                <a:latin typeface="Calibri"/>
                <a:ea typeface="Calibri"/>
                <a:cs typeface="Calibri"/>
                <a:sym typeface="Calibri"/>
              </a:rPr>
              <a:t>Parental involvement in the development of children’s reading skills:  A five-year longitudinal study </a:t>
            </a:r>
            <a:r>
              <a:rPr lang="en-US" sz="1400" b="0" i="0" u="none" strike="noStrike" cap="none">
                <a:solidFill>
                  <a:srgbClr val="595959"/>
                </a:solidFill>
                <a:latin typeface="Calibri"/>
                <a:ea typeface="Calibri"/>
                <a:cs typeface="Calibri"/>
                <a:sym typeface="Calibri"/>
              </a:rPr>
              <a:t>(2002) Senechal, M. and Lefvre, J</a:t>
            </a:r>
            <a:endParaRPr/>
          </a:p>
        </p:txBody>
      </p:sp>
      <p:pic>
        <p:nvPicPr>
          <p:cNvPr id="212" name="Google Shape;212;p21"/>
          <p:cNvPicPr preferRelativeResize="0"/>
          <p:nvPr/>
        </p:nvPicPr>
        <p:blipFill rotWithShape="1">
          <a:blip r:embed="rId3">
            <a:alphaModFix/>
          </a:blip>
          <a:srcRect t="-758"/>
          <a:stretch/>
        </p:blipFill>
        <p:spPr>
          <a:xfrm>
            <a:off x="7320136" y="1818287"/>
            <a:ext cx="4392488" cy="3909005"/>
          </a:xfrm>
          <a:prstGeom prst="roundRect">
            <a:avLst>
              <a:gd name="adj" fmla="val 5225"/>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217" name="Google Shape;217;p22"/>
          <p:cNvPicPr preferRelativeResize="0"/>
          <p:nvPr/>
        </p:nvPicPr>
        <p:blipFill rotWithShape="1">
          <a:blip r:embed="rId3">
            <a:alphaModFix/>
          </a:blip>
          <a:srcRect/>
          <a:stretch/>
        </p:blipFill>
        <p:spPr>
          <a:xfrm>
            <a:off x="569873" y="2662727"/>
            <a:ext cx="2983849" cy="2828689"/>
          </a:xfrm>
          <a:prstGeom prst="rect">
            <a:avLst/>
          </a:prstGeom>
          <a:noFill/>
          <a:ln>
            <a:noFill/>
          </a:ln>
        </p:spPr>
      </p:pic>
      <p:pic>
        <p:nvPicPr>
          <p:cNvPr id="218" name="Google Shape;218;p22"/>
          <p:cNvPicPr preferRelativeResize="0"/>
          <p:nvPr/>
        </p:nvPicPr>
        <p:blipFill rotWithShape="1">
          <a:blip r:embed="rId4">
            <a:alphaModFix/>
          </a:blip>
          <a:srcRect/>
          <a:stretch/>
        </p:blipFill>
        <p:spPr>
          <a:xfrm>
            <a:off x="8706044" y="2274730"/>
            <a:ext cx="2902472" cy="3604683"/>
          </a:xfrm>
          <a:prstGeom prst="rect">
            <a:avLst/>
          </a:prstGeom>
          <a:noFill/>
          <a:ln>
            <a:noFill/>
          </a:ln>
        </p:spPr>
      </p:pic>
      <p:pic>
        <p:nvPicPr>
          <p:cNvPr id="219" name="Google Shape;219;p22"/>
          <p:cNvPicPr preferRelativeResize="0"/>
          <p:nvPr/>
        </p:nvPicPr>
        <p:blipFill rotWithShape="1">
          <a:blip r:embed="rId5">
            <a:alphaModFix/>
          </a:blip>
          <a:srcRect/>
          <a:stretch/>
        </p:blipFill>
        <p:spPr>
          <a:xfrm>
            <a:off x="2120786" y="1367385"/>
            <a:ext cx="7950429" cy="5250284"/>
          </a:xfrm>
          <a:prstGeom prst="rect">
            <a:avLst/>
          </a:prstGeom>
          <a:noFill/>
          <a:ln>
            <a:noFill/>
          </a:ln>
        </p:spPr>
      </p:pic>
      <p:sp>
        <p:nvSpPr>
          <p:cNvPr id="220" name="Google Shape;220;p22"/>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Books going home</a:t>
            </a:r>
            <a:endParaRPr/>
          </a:p>
        </p:txBody>
      </p:sp>
      <p:sp>
        <p:nvSpPr>
          <p:cNvPr id="221" name="Google Shape;221;p22"/>
          <p:cNvSpPr/>
          <p:nvPr/>
        </p:nvSpPr>
        <p:spPr>
          <a:xfrm>
            <a:off x="4055354" y="4293096"/>
            <a:ext cx="4248472" cy="113007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22" name="Google Shape;222;p22"/>
          <p:cNvPicPr preferRelativeResize="0"/>
          <p:nvPr/>
        </p:nvPicPr>
        <p:blipFill rotWithShape="1">
          <a:blip r:embed="rId6">
            <a:alphaModFix/>
          </a:blip>
          <a:srcRect/>
          <a:stretch/>
        </p:blipFill>
        <p:spPr>
          <a:xfrm>
            <a:off x="6672064" y="4077072"/>
            <a:ext cx="1519299" cy="1519299"/>
          </a:xfrm>
          <a:prstGeom prst="rect">
            <a:avLst/>
          </a:prstGeom>
          <a:noFill/>
          <a:ln>
            <a:noFill/>
          </a:ln>
        </p:spPr>
      </p:pic>
      <p:pic>
        <p:nvPicPr>
          <p:cNvPr id="223" name="Google Shape;223;p22"/>
          <p:cNvPicPr preferRelativeResize="0"/>
          <p:nvPr/>
        </p:nvPicPr>
        <p:blipFill rotWithShape="1">
          <a:blip r:embed="rId7">
            <a:alphaModFix/>
          </a:blip>
          <a:srcRect/>
          <a:stretch/>
        </p:blipFill>
        <p:spPr>
          <a:xfrm>
            <a:off x="3969289" y="4415005"/>
            <a:ext cx="886258" cy="886258"/>
          </a:xfrm>
          <a:prstGeom prst="rect">
            <a:avLst/>
          </a:prstGeom>
          <a:noFill/>
          <a:ln>
            <a:noFill/>
          </a:ln>
        </p:spPr>
      </p:pic>
      <p:grpSp>
        <p:nvGrpSpPr>
          <p:cNvPr id="224" name="Google Shape;224;p22"/>
          <p:cNvGrpSpPr/>
          <p:nvPr/>
        </p:nvGrpSpPr>
        <p:grpSpPr>
          <a:xfrm>
            <a:off x="5678049" y="3361635"/>
            <a:ext cx="835902" cy="835902"/>
            <a:chOff x="4871864" y="3573016"/>
            <a:chExt cx="720080" cy="720080"/>
          </a:xfrm>
        </p:grpSpPr>
        <p:sp>
          <p:nvSpPr>
            <p:cNvPr id="225" name="Google Shape;225;p22"/>
            <p:cNvSpPr/>
            <p:nvPr/>
          </p:nvSpPr>
          <p:spPr>
            <a:xfrm>
              <a:off x="5159896" y="3573016"/>
              <a:ext cx="144016" cy="7200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6" name="Google Shape;226;p22"/>
            <p:cNvSpPr/>
            <p:nvPr/>
          </p:nvSpPr>
          <p:spPr>
            <a:xfrm rot="-5400000">
              <a:off x="5159896" y="3569865"/>
              <a:ext cx="144016" cy="72008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23"/>
          <p:cNvPicPr preferRelativeResize="0"/>
          <p:nvPr/>
        </p:nvPicPr>
        <p:blipFill rotWithShape="1">
          <a:blip r:embed="rId3">
            <a:alphaModFix/>
          </a:blip>
          <a:srcRect/>
          <a:stretch/>
        </p:blipFill>
        <p:spPr>
          <a:xfrm>
            <a:off x="6960096" y="2204864"/>
            <a:ext cx="3117864" cy="2968207"/>
          </a:xfrm>
          <a:prstGeom prst="rect">
            <a:avLst/>
          </a:prstGeom>
          <a:noFill/>
          <a:ln>
            <a:noFill/>
          </a:ln>
        </p:spPr>
      </p:pic>
      <p:sp>
        <p:nvSpPr>
          <p:cNvPr id="232" name="Google Shape;232;p23"/>
          <p:cNvSpPr txBox="1">
            <a:spLocks noGrp="1"/>
          </p:cNvSpPr>
          <p:nvPr>
            <p:ph type="body" idx="1"/>
          </p:nvPr>
        </p:nvSpPr>
        <p:spPr>
          <a:xfrm>
            <a:off x="479376" y="2544416"/>
            <a:ext cx="5854168" cy="3764903"/>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rgbClr val="0C0C0C"/>
              </a:buClr>
              <a:buSzPts val="2800"/>
              <a:buChar char="•"/>
            </a:pPr>
            <a:r>
              <a:rPr lang="en-US">
                <a:solidFill>
                  <a:srgbClr val="0C0C0C"/>
                </a:solidFill>
              </a:rPr>
              <a:t>Your child should be able to read their book without your help.</a:t>
            </a:r>
            <a:endParaRPr/>
          </a:p>
          <a:p>
            <a:pPr marL="228600" lvl="0" indent="-228600" algn="l" rtl="0">
              <a:lnSpc>
                <a:spcPct val="90000"/>
              </a:lnSpc>
              <a:spcBef>
                <a:spcPts val="1000"/>
              </a:spcBef>
              <a:spcAft>
                <a:spcPts val="0"/>
              </a:spcAft>
              <a:buClr>
                <a:srgbClr val="0C0C0C"/>
              </a:buClr>
              <a:buSzPts val="2800"/>
              <a:buChar char="•"/>
            </a:pPr>
            <a:r>
              <a:rPr lang="en-US">
                <a:solidFill>
                  <a:srgbClr val="0C0C0C"/>
                </a:solidFill>
              </a:rPr>
              <a:t>If they can’t read a word read it to them.</a:t>
            </a:r>
            <a:endParaRPr/>
          </a:p>
          <a:p>
            <a:pPr marL="228600" lvl="0" indent="-228600" algn="l" rtl="0">
              <a:lnSpc>
                <a:spcPct val="90000"/>
              </a:lnSpc>
              <a:spcBef>
                <a:spcPts val="1000"/>
              </a:spcBef>
              <a:spcAft>
                <a:spcPts val="0"/>
              </a:spcAft>
              <a:buClr>
                <a:srgbClr val="0C0C0C"/>
              </a:buClr>
              <a:buSzPts val="2800"/>
              <a:buChar char="•"/>
            </a:pPr>
            <a:r>
              <a:rPr lang="en-US">
                <a:solidFill>
                  <a:srgbClr val="0C0C0C"/>
                </a:solidFill>
              </a:rPr>
              <a:t>Talk about the book and celebrate their success.</a:t>
            </a:r>
            <a:endParaRPr/>
          </a:p>
        </p:txBody>
      </p:sp>
      <p:sp>
        <p:nvSpPr>
          <p:cNvPr id="233" name="Google Shape;233;p23"/>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Listening to your child read their phonics book</a:t>
            </a:r>
            <a:endParaRPr/>
          </a:p>
        </p:txBody>
      </p:sp>
      <p:pic>
        <p:nvPicPr>
          <p:cNvPr id="234" name="Google Shape;234;p23"/>
          <p:cNvPicPr preferRelativeResize="0"/>
          <p:nvPr/>
        </p:nvPicPr>
        <p:blipFill rotWithShape="1">
          <a:blip r:embed="rId4">
            <a:alphaModFix/>
          </a:blip>
          <a:srcRect/>
          <a:stretch/>
        </p:blipFill>
        <p:spPr>
          <a:xfrm>
            <a:off x="8256240" y="3212976"/>
            <a:ext cx="3096344" cy="294772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body" idx="1"/>
          </p:nvPr>
        </p:nvSpPr>
        <p:spPr>
          <a:xfrm>
            <a:off x="479376" y="1916832"/>
            <a:ext cx="11161240"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595959"/>
              </a:buClr>
              <a:buSzPts val="2800"/>
              <a:buNone/>
            </a:pPr>
            <a:endParaRPr/>
          </a:p>
        </p:txBody>
      </p:sp>
      <p:sp>
        <p:nvSpPr>
          <p:cNvPr id="240" name="Google Shape;240;p24"/>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Supporting your child with phonics</a:t>
            </a:r>
            <a:endParaRPr/>
          </a:p>
        </p:txBody>
      </p:sp>
      <p:pic>
        <p:nvPicPr>
          <p:cNvPr id="241" name="Google Shape;241;p24" descr="Graphical user interface, application, Teams&#10;&#10;Description automatically generated">
            <a:hlinkClick r:id="rId3"/>
          </p:cNvPr>
          <p:cNvPicPr preferRelativeResize="0"/>
          <p:nvPr/>
        </p:nvPicPr>
        <p:blipFill rotWithShape="1">
          <a:blip r:embed="rId4">
            <a:alphaModFix/>
          </a:blip>
          <a:srcRect r="67270"/>
          <a:stretch/>
        </p:blipFill>
        <p:spPr>
          <a:xfrm>
            <a:off x="535496" y="2465288"/>
            <a:ext cx="3616288" cy="3556000"/>
          </a:xfrm>
          <a:prstGeom prst="rect">
            <a:avLst/>
          </a:prstGeom>
          <a:noFill/>
          <a:ln>
            <a:noFill/>
          </a:ln>
        </p:spPr>
      </p:pic>
      <p:pic>
        <p:nvPicPr>
          <p:cNvPr id="242" name="Google Shape;242;p24" descr="Graphical user interface, application, Teams&#10;&#10;Description automatically generated">
            <a:hlinkClick r:id="rId5"/>
          </p:cNvPr>
          <p:cNvPicPr preferRelativeResize="0"/>
          <p:nvPr/>
        </p:nvPicPr>
        <p:blipFill rotWithShape="1">
          <a:blip r:embed="rId4">
            <a:alphaModFix/>
          </a:blip>
          <a:srcRect l="33237" t="4087" r="34033" b="-4086"/>
          <a:stretch/>
        </p:blipFill>
        <p:spPr>
          <a:xfrm>
            <a:off x="4207904" y="2609304"/>
            <a:ext cx="3616288" cy="3556000"/>
          </a:xfrm>
          <a:prstGeom prst="rect">
            <a:avLst/>
          </a:prstGeom>
          <a:noFill/>
          <a:ln>
            <a:noFill/>
          </a:ln>
        </p:spPr>
      </p:pic>
      <p:pic>
        <p:nvPicPr>
          <p:cNvPr id="243" name="Google Shape;243;p24" descr="Graphical user interface, application, Teams&#10;&#10;Description automatically generated">
            <a:hlinkClick r:id="rId6"/>
          </p:cNvPr>
          <p:cNvPicPr preferRelativeResize="0"/>
          <p:nvPr/>
        </p:nvPicPr>
        <p:blipFill rotWithShape="1">
          <a:blip r:embed="rId4">
            <a:alphaModFix/>
          </a:blip>
          <a:srcRect l="66298"/>
          <a:stretch/>
        </p:blipFill>
        <p:spPr>
          <a:xfrm>
            <a:off x="7824192" y="2465288"/>
            <a:ext cx="3723723" cy="3556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7"/>
        <p:cNvGrpSpPr/>
        <p:nvPr/>
      </p:nvGrpSpPr>
      <p:grpSpPr>
        <a:xfrm>
          <a:off x="0" y="0"/>
          <a:ext cx="0" cy="0"/>
          <a:chOff x="0" y="0"/>
          <a:chExt cx="0" cy="0"/>
        </a:xfrm>
      </p:grpSpPr>
      <p:pic>
        <p:nvPicPr>
          <p:cNvPr id="248" name="Google Shape;248;p25" descr="A person and a child reading a book&#10;&#10;Description automatically generated with medium confidence"/>
          <p:cNvPicPr preferRelativeResize="0"/>
          <p:nvPr/>
        </p:nvPicPr>
        <p:blipFill rotWithShape="1">
          <a:blip r:embed="rId3">
            <a:alphaModFix/>
          </a:blip>
          <a:srcRect b="-1"/>
          <a:stretch/>
        </p:blipFill>
        <p:spPr>
          <a:xfrm>
            <a:off x="7336631" y="1929002"/>
            <a:ext cx="4359498" cy="3909005"/>
          </a:xfrm>
          <a:prstGeom prst="roundRect">
            <a:avLst>
              <a:gd name="adj" fmla="val 3700"/>
            </a:avLst>
          </a:prstGeom>
          <a:noFill/>
          <a:ln>
            <a:noFill/>
          </a:ln>
        </p:spPr>
      </p:pic>
      <p:sp>
        <p:nvSpPr>
          <p:cNvPr id="249" name="Google Shape;249;p25"/>
          <p:cNvSpPr txBox="1">
            <a:spLocks noGrp="1"/>
          </p:cNvSpPr>
          <p:nvPr>
            <p:ph type="body" idx="1"/>
          </p:nvPr>
        </p:nvSpPr>
        <p:spPr>
          <a:xfrm>
            <a:off x="479376" y="1916832"/>
            <a:ext cx="6624736" cy="439248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accent2"/>
              </a:buClr>
              <a:buSzPts val="2800"/>
              <a:buNone/>
            </a:pPr>
            <a:r>
              <a:rPr lang="en-US" b="1">
                <a:solidFill>
                  <a:schemeClr val="accent2"/>
                </a:solidFill>
              </a:rPr>
              <a:t>The shared book is for YOU to read:</a:t>
            </a:r>
            <a:endParaRPr/>
          </a:p>
          <a:p>
            <a:pPr marL="228600" lvl="0" indent="-228600" algn="l" rtl="0">
              <a:lnSpc>
                <a:spcPct val="90000"/>
              </a:lnSpc>
              <a:spcBef>
                <a:spcPts val="600"/>
              </a:spcBef>
              <a:spcAft>
                <a:spcPts val="0"/>
              </a:spcAft>
              <a:buClr>
                <a:srgbClr val="0C0C0C"/>
              </a:buClr>
              <a:buSzPts val="2400"/>
              <a:buChar char="•"/>
            </a:pPr>
            <a:r>
              <a:rPr lang="en-US" sz="2400">
                <a:solidFill>
                  <a:srgbClr val="0C0C0C"/>
                </a:solidFill>
              </a:rPr>
              <a:t>Make the story sound as exciting as you can by changing your voice.</a:t>
            </a:r>
            <a:endParaRPr/>
          </a:p>
          <a:p>
            <a:pPr marL="228600" lvl="0" indent="-228600" algn="l" rtl="0">
              <a:lnSpc>
                <a:spcPct val="90000"/>
              </a:lnSpc>
              <a:spcBef>
                <a:spcPts val="600"/>
              </a:spcBef>
              <a:spcAft>
                <a:spcPts val="0"/>
              </a:spcAft>
              <a:buClr>
                <a:srgbClr val="0C0C0C"/>
              </a:buClr>
              <a:buSzPts val="2400"/>
              <a:buChar char="•"/>
            </a:pPr>
            <a:r>
              <a:rPr lang="en-US" sz="2400">
                <a:solidFill>
                  <a:srgbClr val="0C0C0C"/>
                </a:solidFill>
              </a:rPr>
              <a:t>Talk with your child as much as you can:</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Introduce new and exciting language</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Encourage your child to use new vocabulary</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Make up sentences together</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Find different words to use</a:t>
            </a:r>
            <a:endParaRPr/>
          </a:p>
          <a:p>
            <a:pPr marL="685800" lvl="1" indent="-228600" algn="l" rtl="0">
              <a:lnSpc>
                <a:spcPct val="90000"/>
              </a:lnSpc>
              <a:spcBef>
                <a:spcPts val="600"/>
              </a:spcBef>
              <a:spcAft>
                <a:spcPts val="0"/>
              </a:spcAft>
              <a:buClr>
                <a:srgbClr val="0C0C0C"/>
              </a:buClr>
              <a:buSzPts val="2400"/>
              <a:buFont typeface="Courier New"/>
              <a:buChar char="o"/>
            </a:pPr>
            <a:r>
              <a:rPr lang="en-US">
                <a:solidFill>
                  <a:srgbClr val="0C0C0C"/>
                </a:solidFill>
              </a:rPr>
              <a:t>Describe things you see.</a:t>
            </a:r>
            <a:endParaRPr/>
          </a:p>
        </p:txBody>
      </p:sp>
      <p:sp>
        <p:nvSpPr>
          <p:cNvPr id="250" name="Google Shape;250;p25"/>
          <p:cNvSpPr txBox="1">
            <a:spLocks noGrp="1"/>
          </p:cNvSpPr>
          <p:nvPr>
            <p:ph type="title"/>
          </p:nvPr>
        </p:nvSpPr>
        <p:spPr>
          <a:xfrm>
            <a:off x="479376" y="332656"/>
            <a:ext cx="9793088" cy="115212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None/>
            </a:pPr>
            <a:r>
              <a:rPr lang="en-US"/>
              <a:t>Read to your child</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body" idx="1"/>
          </p:nvPr>
        </p:nvSpPr>
        <p:spPr>
          <a:xfrm>
            <a:off x="1488003" y="2636912"/>
            <a:ext cx="9215995" cy="3168352"/>
          </a:xfrm>
          <a:prstGeom prst="rect">
            <a:avLst/>
          </a:prstGeom>
          <a:noFill/>
          <a:ln>
            <a:noFill/>
          </a:ln>
        </p:spPr>
        <p:txBody>
          <a:bodyPr spcFirstLastPara="1" wrap="square" lIns="91425" tIns="45700" rIns="91425" bIns="45700" anchor="ctr" anchorCtr="0">
            <a:noAutofit/>
          </a:bodyPr>
          <a:lstStyle/>
          <a:p>
            <a:pPr marL="0" lvl="0" indent="0" algn="ctr" rtl="0">
              <a:lnSpc>
                <a:spcPct val="120000"/>
              </a:lnSpc>
              <a:spcBef>
                <a:spcPts val="0"/>
              </a:spcBef>
              <a:spcAft>
                <a:spcPts val="0"/>
              </a:spcAft>
              <a:buClr>
                <a:schemeClr val="lt1"/>
              </a:buClr>
              <a:buSzPts val="4400"/>
              <a:buNone/>
            </a:pPr>
            <a:r>
              <a:rPr lang="en-US" sz="4400"/>
              <a:t>One of the greatest gifts adults can give is to read to children </a:t>
            </a:r>
            <a:endParaRPr/>
          </a:p>
          <a:p>
            <a:pPr marL="0" lvl="0" indent="0" algn="ctr" rtl="0">
              <a:lnSpc>
                <a:spcPct val="120000"/>
              </a:lnSpc>
              <a:spcBef>
                <a:spcPts val="1000"/>
              </a:spcBef>
              <a:spcAft>
                <a:spcPts val="0"/>
              </a:spcAft>
              <a:buClr>
                <a:schemeClr val="lt1"/>
              </a:buClr>
              <a:buSzPts val="2600"/>
              <a:buNone/>
            </a:pPr>
            <a:r>
              <a:rPr lang="en-US" b="0"/>
              <a:t>Carl Sagan</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p:nvPr/>
        </p:nvSpPr>
        <p:spPr>
          <a:xfrm>
            <a:off x="-12533" y="0"/>
            <a:ext cx="12266400" cy="6858000"/>
          </a:xfrm>
          <a:prstGeom prst="rect">
            <a:avLst/>
          </a:prstGeom>
          <a:solidFill>
            <a:srgbClr val="1D2671"/>
          </a:solidFill>
          <a:ln>
            <a:noFill/>
          </a:ln>
        </p:spPr>
        <p:txBody>
          <a:bodyPr spcFirstLastPara="1" wrap="square" lIns="121900" tIns="121900" rIns="121900" bIns="121900" anchor="ctr" anchorCtr="0">
            <a:noAutofit/>
          </a:bodyPr>
          <a:lstStyle/>
          <a:p>
            <a:pPr defTabSz="1219170">
              <a:buSzPts val="1400"/>
            </a:pPr>
            <a:endParaRPr sz="1867"/>
          </a:p>
        </p:txBody>
      </p:sp>
      <p:sp>
        <p:nvSpPr>
          <p:cNvPr id="55" name="Google Shape;55;p1"/>
          <p:cNvSpPr txBox="1">
            <a:spLocks noGrp="1"/>
          </p:cNvSpPr>
          <p:nvPr>
            <p:ph type="subTitle" idx="1"/>
          </p:nvPr>
        </p:nvSpPr>
        <p:spPr>
          <a:xfrm>
            <a:off x="1076133" y="3941367"/>
            <a:ext cx="3923600" cy="607600"/>
          </a:xfrm>
          <a:prstGeom prst="rect">
            <a:avLst/>
          </a:prstGeom>
          <a:noFill/>
          <a:ln>
            <a:noFill/>
          </a:ln>
        </p:spPr>
        <p:txBody>
          <a:bodyPr spcFirstLastPara="1" wrap="square" lIns="121900" tIns="121900" rIns="121900" bIns="121900" anchor="t" anchorCtr="0">
            <a:normAutofit/>
          </a:bodyPr>
          <a:lstStyle/>
          <a:p>
            <a:pPr marL="0" indent="0" algn="l">
              <a:lnSpc>
                <a:spcPct val="80000"/>
              </a:lnSpc>
              <a:buSzPts val="935"/>
            </a:pPr>
            <a:r>
              <a:rPr lang="en" sz="2933">
                <a:solidFill>
                  <a:schemeClr val="lt1"/>
                </a:solidFill>
              </a:rPr>
              <a:t>PARENT OVERVIEW</a:t>
            </a:r>
            <a:endParaRPr sz="2933">
              <a:solidFill>
                <a:schemeClr val="lt1"/>
              </a:solidFill>
            </a:endParaRPr>
          </a:p>
        </p:txBody>
      </p:sp>
      <p:pic>
        <p:nvPicPr>
          <p:cNvPr id="56" name="Google Shape;56;p1"/>
          <p:cNvPicPr preferRelativeResize="0"/>
          <p:nvPr/>
        </p:nvPicPr>
        <p:blipFill rotWithShape="1">
          <a:blip r:embed="rId3">
            <a:alphaModFix/>
          </a:blip>
          <a:srcRect/>
          <a:stretch/>
        </p:blipFill>
        <p:spPr>
          <a:xfrm>
            <a:off x="1076133" y="2035333"/>
            <a:ext cx="3810000" cy="1447800"/>
          </a:xfrm>
          <a:prstGeom prst="rect">
            <a:avLst/>
          </a:prstGeom>
          <a:noFill/>
          <a:ln>
            <a:noFill/>
          </a:ln>
        </p:spPr>
      </p:pic>
      <p:pic>
        <p:nvPicPr>
          <p:cNvPr id="57" name="Google Shape;57;p1"/>
          <p:cNvPicPr preferRelativeResize="0"/>
          <p:nvPr/>
        </p:nvPicPr>
        <p:blipFill rotWithShape="1">
          <a:blip r:embed="rId4">
            <a:alphaModFix/>
          </a:blip>
          <a:srcRect/>
          <a:stretch/>
        </p:blipFill>
        <p:spPr>
          <a:xfrm>
            <a:off x="5804767" y="1314451"/>
            <a:ext cx="4978400" cy="4229100"/>
          </a:xfrm>
          <a:prstGeom prst="rect">
            <a:avLst/>
          </a:prstGeom>
          <a:noFill/>
          <a:ln>
            <a:noFill/>
          </a:ln>
        </p:spPr>
      </p:pic>
      <p:cxnSp>
        <p:nvCxnSpPr>
          <p:cNvPr id="58" name="Google Shape;58;p1"/>
          <p:cNvCxnSpPr/>
          <p:nvPr/>
        </p:nvCxnSpPr>
        <p:spPr>
          <a:xfrm>
            <a:off x="1113133" y="3893767"/>
            <a:ext cx="3735600" cy="0"/>
          </a:xfrm>
          <a:prstGeom prst="straightConnector1">
            <a:avLst/>
          </a:prstGeom>
          <a:noFill/>
          <a:ln w="9525" cap="flat" cmpd="sng">
            <a:solidFill>
              <a:schemeClr val="lt1"/>
            </a:solidFill>
            <a:prstDash val="solid"/>
            <a:round/>
            <a:headEnd type="none" w="sm" len="sm"/>
            <a:tailEnd type="none" w="sm" len="sm"/>
          </a:ln>
        </p:spPr>
      </p:cxnSp>
    </p:spTree>
    <p:extLst>
      <p:ext uri="{BB962C8B-B14F-4D97-AF65-F5344CB8AC3E}">
        <p14:creationId xmlns:p14="http://schemas.microsoft.com/office/powerpoint/2010/main" val="2049347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pic>
        <p:nvPicPr>
          <p:cNvPr id="63" name="Google Shape;63;p2"/>
          <p:cNvPicPr preferRelativeResize="0"/>
          <p:nvPr/>
        </p:nvPicPr>
        <p:blipFill rotWithShape="1">
          <a:blip r:embed="rId3">
            <a:alphaModFix/>
          </a:blip>
          <a:srcRect/>
          <a:stretch/>
        </p:blipFill>
        <p:spPr>
          <a:xfrm>
            <a:off x="0" y="535951"/>
            <a:ext cx="12192000" cy="8138156"/>
          </a:xfrm>
          <a:prstGeom prst="rect">
            <a:avLst/>
          </a:prstGeom>
          <a:noFill/>
          <a:ln>
            <a:noFill/>
          </a:ln>
        </p:spPr>
      </p:pic>
      <p:sp>
        <p:nvSpPr>
          <p:cNvPr id="64" name="Google Shape;64;p2"/>
          <p:cNvSpPr/>
          <p:nvPr/>
        </p:nvSpPr>
        <p:spPr>
          <a:xfrm>
            <a:off x="0" y="933867"/>
            <a:ext cx="5829600" cy="7150400"/>
          </a:xfrm>
          <a:prstGeom prst="rect">
            <a:avLst/>
          </a:prstGeom>
          <a:solidFill>
            <a:schemeClr val="lt1"/>
          </a:solidFill>
          <a:ln>
            <a:noFill/>
          </a:ln>
          <a:effectLst>
            <a:reflection stA="76000" endPos="30000" dist="228600" dir="5400000" fadeDir="5400012" sy="-100000" algn="bl" rotWithShape="0"/>
          </a:effectLst>
        </p:spPr>
        <p:txBody>
          <a:bodyPr spcFirstLastPara="1" wrap="square" lIns="121900" tIns="121900" rIns="121900" bIns="121900" anchor="ctr" anchorCtr="0">
            <a:noAutofit/>
          </a:bodyPr>
          <a:lstStyle/>
          <a:p>
            <a:pPr defTabSz="1219170">
              <a:buSzPts val="1400"/>
            </a:pPr>
            <a:endParaRPr sz="1867"/>
          </a:p>
        </p:txBody>
      </p:sp>
      <p:sp>
        <p:nvSpPr>
          <p:cNvPr id="65" name="Google Shape;65;p2"/>
          <p:cNvSpPr txBox="1">
            <a:spLocks noGrp="1"/>
          </p:cNvSpPr>
          <p:nvPr>
            <p:ph type="body" idx="1"/>
          </p:nvPr>
        </p:nvSpPr>
        <p:spPr>
          <a:xfrm>
            <a:off x="948800" y="1659267"/>
            <a:ext cx="3994400" cy="4555200"/>
          </a:xfrm>
          <a:prstGeom prst="rect">
            <a:avLst/>
          </a:prstGeom>
          <a:noFill/>
          <a:ln>
            <a:noFill/>
          </a:ln>
        </p:spPr>
        <p:txBody>
          <a:bodyPr spcFirstLastPara="1" wrap="square" lIns="121900" tIns="121900" rIns="121900" bIns="121900" anchor="t" anchorCtr="0">
            <a:normAutofit/>
          </a:bodyPr>
          <a:lstStyle/>
          <a:p>
            <a:pPr marL="0" indent="0">
              <a:buNone/>
            </a:pPr>
            <a:r>
              <a:rPr lang="en"/>
              <a:t>BoomReader is the way we log reading. </a:t>
            </a:r>
            <a:endParaRPr/>
          </a:p>
          <a:p>
            <a:pPr marL="0" indent="0">
              <a:spcBef>
                <a:spcPts val="1600"/>
              </a:spcBef>
              <a:spcAft>
                <a:spcPts val="1600"/>
              </a:spcAft>
              <a:buNone/>
            </a:pPr>
            <a:r>
              <a:rPr lang="en"/>
              <a:t>It has been used by hundreds of schools and thousands of parents, children and teachers since 2020.</a:t>
            </a:r>
            <a:endParaRPr/>
          </a:p>
        </p:txBody>
      </p:sp>
      <p:sp>
        <p:nvSpPr>
          <p:cNvPr id="66" name="Google Shape;66;p2"/>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67" name="Google Shape;67;p2"/>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Introduction</a:t>
            </a:r>
            <a:endParaRPr sz="2960" b="1">
              <a:solidFill>
                <a:schemeClr val="lt1"/>
              </a:solidFill>
            </a:endParaRPr>
          </a:p>
        </p:txBody>
      </p:sp>
      <p:pic>
        <p:nvPicPr>
          <p:cNvPr id="68" name="Google Shape;68;p2"/>
          <p:cNvPicPr preferRelativeResize="0"/>
          <p:nvPr/>
        </p:nvPicPr>
        <p:blipFill rotWithShape="1">
          <a:blip r:embed="rId4">
            <a:alphaModFix/>
          </a:blip>
          <a:srcRect/>
          <a:stretch/>
        </p:blipFill>
        <p:spPr>
          <a:xfrm>
            <a:off x="1" y="1"/>
            <a:ext cx="948801" cy="948801"/>
          </a:xfrm>
          <a:prstGeom prst="rect">
            <a:avLst/>
          </a:prstGeom>
          <a:noFill/>
          <a:ln>
            <a:noFill/>
          </a:ln>
        </p:spPr>
      </p:pic>
    </p:spTree>
    <p:extLst>
      <p:ext uri="{BB962C8B-B14F-4D97-AF65-F5344CB8AC3E}">
        <p14:creationId xmlns:p14="http://schemas.microsoft.com/office/powerpoint/2010/main" val="3163275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3"/>
          <p:cNvPicPr preferRelativeResize="0"/>
          <p:nvPr/>
        </p:nvPicPr>
        <p:blipFill rotWithShape="1">
          <a:blip r:embed="rId3">
            <a:alphaModFix/>
          </a:blip>
          <a:srcRect/>
          <a:stretch/>
        </p:blipFill>
        <p:spPr>
          <a:xfrm>
            <a:off x="7358475" y="1340268"/>
            <a:ext cx="3394051" cy="6858001"/>
          </a:xfrm>
          <a:prstGeom prst="rect">
            <a:avLst/>
          </a:prstGeom>
          <a:noFill/>
          <a:ln>
            <a:noFill/>
          </a:ln>
        </p:spPr>
      </p:pic>
      <p:sp>
        <p:nvSpPr>
          <p:cNvPr id="74" name="Google Shape;74;p3"/>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75" name="Google Shape;75;p3"/>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Benefits</a:t>
            </a:r>
            <a:endParaRPr sz="2960" b="1">
              <a:solidFill>
                <a:schemeClr val="lt1"/>
              </a:solidFill>
            </a:endParaRPr>
          </a:p>
        </p:txBody>
      </p:sp>
      <p:pic>
        <p:nvPicPr>
          <p:cNvPr id="76" name="Google Shape;76;p3"/>
          <p:cNvPicPr preferRelativeResize="0"/>
          <p:nvPr/>
        </p:nvPicPr>
        <p:blipFill rotWithShape="1">
          <a:blip r:embed="rId4">
            <a:alphaModFix/>
          </a:blip>
          <a:srcRect/>
          <a:stretch/>
        </p:blipFill>
        <p:spPr>
          <a:xfrm>
            <a:off x="1" y="1"/>
            <a:ext cx="948801" cy="948801"/>
          </a:xfrm>
          <a:prstGeom prst="rect">
            <a:avLst/>
          </a:prstGeom>
          <a:noFill/>
          <a:ln>
            <a:noFill/>
          </a:ln>
        </p:spPr>
      </p:pic>
      <p:sp>
        <p:nvSpPr>
          <p:cNvPr id="77" name="Google Shape;77;p3"/>
          <p:cNvSpPr txBox="1">
            <a:spLocks noGrp="1"/>
          </p:cNvSpPr>
          <p:nvPr>
            <p:ph type="body" idx="1"/>
          </p:nvPr>
        </p:nvSpPr>
        <p:spPr>
          <a:xfrm>
            <a:off x="948800" y="1659267"/>
            <a:ext cx="5887200" cy="2852022"/>
          </a:xfrm>
          <a:prstGeom prst="rect">
            <a:avLst/>
          </a:prstGeom>
          <a:noFill/>
          <a:ln>
            <a:noFill/>
          </a:ln>
        </p:spPr>
        <p:txBody>
          <a:bodyPr spcFirstLastPara="1" wrap="square" lIns="121900" tIns="121900" rIns="121900" bIns="121900" anchor="t" anchorCtr="0">
            <a:spAutoFit/>
          </a:bodyPr>
          <a:lstStyle/>
          <a:p>
            <a:pPr>
              <a:lnSpc>
                <a:spcPct val="100000"/>
              </a:lnSpc>
              <a:spcBef>
                <a:spcPts val="1333"/>
              </a:spcBef>
              <a:buClr>
                <a:srgbClr val="00C5E8"/>
              </a:buClr>
              <a:buChar char="★"/>
            </a:pPr>
            <a:r>
              <a:rPr lang="en"/>
              <a:t>No more lost paper reading diaries!</a:t>
            </a:r>
            <a:endParaRPr/>
          </a:p>
          <a:p>
            <a:pPr>
              <a:lnSpc>
                <a:spcPct val="100000"/>
              </a:lnSpc>
              <a:spcBef>
                <a:spcPts val="1333"/>
              </a:spcBef>
              <a:buClr>
                <a:srgbClr val="00C5E8"/>
              </a:buClr>
              <a:buChar char="★"/>
            </a:pPr>
            <a:r>
              <a:rPr lang="en"/>
              <a:t>No more damaged paper reading</a:t>
            </a:r>
            <a:br>
              <a:rPr lang="en"/>
            </a:br>
            <a:r>
              <a:rPr lang="en"/>
              <a:t>diaries- the </a:t>
            </a:r>
            <a:r>
              <a:rPr lang="en" i="1"/>
              <a:t>‘water bottle leaked in the bag’ </a:t>
            </a:r>
            <a:r>
              <a:rPr lang="en"/>
              <a:t>diaries are gone forever!</a:t>
            </a:r>
            <a:endParaRPr/>
          </a:p>
          <a:p>
            <a:pPr>
              <a:lnSpc>
                <a:spcPct val="100000"/>
              </a:lnSpc>
              <a:spcBef>
                <a:spcPts val="1333"/>
              </a:spcBef>
              <a:buClr>
                <a:srgbClr val="00C5E8"/>
              </a:buClr>
              <a:buChar char="★"/>
            </a:pPr>
            <a:r>
              <a:rPr lang="en"/>
              <a:t>All reading you log will be saved for the entire time your child is in school so no logs are lost.</a:t>
            </a:r>
            <a:endParaRPr/>
          </a:p>
          <a:p>
            <a:pPr>
              <a:lnSpc>
                <a:spcPct val="100000"/>
              </a:lnSpc>
              <a:spcBef>
                <a:spcPts val="1333"/>
              </a:spcBef>
              <a:buClr>
                <a:srgbClr val="00C5E8"/>
              </a:buClr>
              <a:buChar char="★"/>
            </a:pPr>
            <a:r>
              <a:rPr lang="en"/>
              <a:t>Only one parent account needed for your family</a:t>
            </a:r>
            <a:endParaRPr/>
          </a:p>
        </p:txBody>
      </p:sp>
    </p:spTree>
    <p:extLst>
      <p:ext uri="{BB962C8B-B14F-4D97-AF65-F5344CB8AC3E}">
        <p14:creationId xmlns:p14="http://schemas.microsoft.com/office/powerpoint/2010/main" val="1094114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4"/>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83" name="Google Shape;83;p4"/>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Benefits</a:t>
            </a:r>
            <a:endParaRPr sz="2960" b="1">
              <a:solidFill>
                <a:schemeClr val="lt1"/>
              </a:solidFill>
            </a:endParaRPr>
          </a:p>
        </p:txBody>
      </p:sp>
      <p:pic>
        <p:nvPicPr>
          <p:cNvPr id="84" name="Google Shape;84;p4"/>
          <p:cNvPicPr preferRelativeResize="0"/>
          <p:nvPr/>
        </p:nvPicPr>
        <p:blipFill rotWithShape="1">
          <a:blip r:embed="rId3">
            <a:alphaModFix/>
          </a:blip>
          <a:srcRect/>
          <a:stretch/>
        </p:blipFill>
        <p:spPr>
          <a:xfrm>
            <a:off x="1" y="1"/>
            <a:ext cx="948801" cy="948801"/>
          </a:xfrm>
          <a:prstGeom prst="rect">
            <a:avLst/>
          </a:prstGeom>
          <a:noFill/>
          <a:ln>
            <a:noFill/>
          </a:ln>
        </p:spPr>
      </p:pic>
      <p:sp>
        <p:nvSpPr>
          <p:cNvPr id="85" name="Google Shape;85;p4"/>
          <p:cNvSpPr txBox="1">
            <a:spLocks noGrp="1"/>
          </p:cNvSpPr>
          <p:nvPr>
            <p:ph type="body" idx="1"/>
          </p:nvPr>
        </p:nvSpPr>
        <p:spPr>
          <a:xfrm>
            <a:off x="5259833" y="1267533"/>
            <a:ext cx="6619200" cy="4946800"/>
          </a:xfrm>
          <a:prstGeom prst="rect">
            <a:avLst/>
          </a:prstGeom>
          <a:noFill/>
          <a:ln>
            <a:noFill/>
          </a:ln>
        </p:spPr>
        <p:txBody>
          <a:bodyPr spcFirstLastPara="1" wrap="square" lIns="121900" tIns="121900" rIns="121900" bIns="121900" anchor="t" anchorCtr="0">
            <a:noAutofit/>
          </a:bodyPr>
          <a:lstStyle/>
          <a:p>
            <a:pPr>
              <a:lnSpc>
                <a:spcPct val="100000"/>
              </a:lnSpc>
              <a:buClr>
                <a:srgbClr val="00C5E8"/>
              </a:buClr>
              <a:buChar char="★"/>
            </a:pPr>
            <a:r>
              <a:rPr lang="en"/>
              <a:t>Parents/carers can log reading separately  </a:t>
            </a:r>
            <a:endParaRPr/>
          </a:p>
          <a:p>
            <a:pPr>
              <a:lnSpc>
                <a:spcPct val="100000"/>
              </a:lnSpc>
              <a:spcBef>
                <a:spcPts val="1333"/>
              </a:spcBef>
              <a:buClr>
                <a:srgbClr val="00C5E8"/>
              </a:buClr>
              <a:buChar char="★"/>
            </a:pPr>
            <a:r>
              <a:rPr lang="en"/>
              <a:t>School gains valuable insight into reading across school</a:t>
            </a:r>
            <a:endParaRPr/>
          </a:p>
          <a:p>
            <a:pPr>
              <a:lnSpc>
                <a:spcPct val="100000"/>
              </a:lnSpc>
              <a:spcBef>
                <a:spcPts val="1333"/>
              </a:spcBef>
              <a:buClr>
                <a:srgbClr val="00C5E8"/>
              </a:buClr>
              <a:buChar char="★"/>
            </a:pPr>
            <a:r>
              <a:rPr lang="en"/>
              <a:t>You can add reading books and any others from home </a:t>
            </a:r>
            <a:endParaRPr/>
          </a:p>
          <a:p>
            <a:pPr>
              <a:lnSpc>
                <a:spcPct val="100000"/>
              </a:lnSpc>
              <a:spcBef>
                <a:spcPts val="1333"/>
              </a:spcBef>
              <a:buClr>
                <a:srgbClr val="00C5E8"/>
              </a:buClr>
              <a:buChar char="★"/>
            </a:pPr>
            <a:r>
              <a:rPr lang="en"/>
              <a:t>The app is free to download </a:t>
            </a:r>
            <a:endParaRPr/>
          </a:p>
          <a:p>
            <a:pPr>
              <a:lnSpc>
                <a:spcPct val="100000"/>
              </a:lnSpc>
              <a:spcBef>
                <a:spcPts val="1333"/>
              </a:spcBef>
              <a:buClr>
                <a:srgbClr val="00C5E8"/>
              </a:buClr>
              <a:buChar char="★"/>
            </a:pPr>
            <a:r>
              <a:rPr lang="en"/>
              <a:t>There is a website version too</a:t>
            </a:r>
            <a:endParaRPr/>
          </a:p>
          <a:p>
            <a:pPr>
              <a:lnSpc>
                <a:spcPct val="100000"/>
              </a:lnSpc>
              <a:spcBef>
                <a:spcPts val="1333"/>
              </a:spcBef>
              <a:buClr>
                <a:srgbClr val="00C5E8"/>
              </a:buClr>
              <a:buChar char="★"/>
            </a:pPr>
            <a:r>
              <a:rPr lang="en"/>
              <a:t>Reduce use of paper for schools </a:t>
            </a:r>
            <a:endParaRPr/>
          </a:p>
          <a:p>
            <a:pPr>
              <a:lnSpc>
                <a:spcPct val="100000"/>
              </a:lnSpc>
              <a:spcBef>
                <a:spcPts val="1333"/>
              </a:spcBef>
              <a:buChar char="★"/>
            </a:pPr>
            <a:r>
              <a:rPr lang="en"/>
              <a:t>Motivational for children as they earn gems and collect cards!</a:t>
            </a:r>
            <a:endParaRPr/>
          </a:p>
          <a:p>
            <a:pPr indent="0">
              <a:lnSpc>
                <a:spcPct val="100000"/>
              </a:lnSpc>
              <a:spcBef>
                <a:spcPts val="1333"/>
              </a:spcBef>
              <a:spcAft>
                <a:spcPts val="1333"/>
              </a:spcAft>
              <a:buNone/>
            </a:pPr>
            <a:endParaRPr/>
          </a:p>
        </p:txBody>
      </p:sp>
      <p:pic>
        <p:nvPicPr>
          <p:cNvPr id="86" name="Google Shape;86;p4"/>
          <p:cNvPicPr preferRelativeResize="0"/>
          <p:nvPr/>
        </p:nvPicPr>
        <p:blipFill rotWithShape="1">
          <a:blip r:embed="rId4">
            <a:alphaModFix/>
          </a:blip>
          <a:srcRect/>
          <a:stretch/>
        </p:blipFill>
        <p:spPr>
          <a:xfrm>
            <a:off x="1042833" y="1340267"/>
            <a:ext cx="3629984" cy="5517732"/>
          </a:xfrm>
          <a:prstGeom prst="rect">
            <a:avLst/>
          </a:prstGeom>
          <a:noFill/>
          <a:ln>
            <a:noFill/>
          </a:ln>
        </p:spPr>
      </p:pic>
    </p:spTree>
    <p:extLst>
      <p:ext uri="{BB962C8B-B14F-4D97-AF65-F5344CB8AC3E}">
        <p14:creationId xmlns:p14="http://schemas.microsoft.com/office/powerpoint/2010/main" val="3707227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5"/>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92" name="Google Shape;92;p5"/>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Getting started</a:t>
            </a:r>
            <a:endParaRPr sz="2960" b="1">
              <a:solidFill>
                <a:schemeClr val="lt1"/>
              </a:solidFill>
            </a:endParaRPr>
          </a:p>
        </p:txBody>
      </p:sp>
      <p:pic>
        <p:nvPicPr>
          <p:cNvPr id="93" name="Google Shape;93;p5"/>
          <p:cNvPicPr preferRelativeResize="0"/>
          <p:nvPr/>
        </p:nvPicPr>
        <p:blipFill rotWithShape="1">
          <a:blip r:embed="rId3">
            <a:alphaModFix/>
          </a:blip>
          <a:srcRect/>
          <a:stretch/>
        </p:blipFill>
        <p:spPr>
          <a:xfrm>
            <a:off x="1" y="1"/>
            <a:ext cx="948801" cy="948801"/>
          </a:xfrm>
          <a:prstGeom prst="rect">
            <a:avLst/>
          </a:prstGeom>
          <a:noFill/>
          <a:ln>
            <a:noFill/>
          </a:ln>
        </p:spPr>
      </p:pic>
      <p:sp>
        <p:nvSpPr>
          <p:cNvPr id="94" name="Google Shape;94;p5"/>
          <p:cNvSpPr txBox="1">
            <a:spLocks noGrp="1"/>
          </p:cNvSpPr>
          <p:nvPr>
            <p:ph type="body" idx="1"/>
          </p:nvPr>
        </p:nvSpPr>
        <p:spPr>
          <a:xfrm>
            <a:off x="948800" y="1659267"/>
            <a:ext cx="6671200" cy="4555200"/>
          </a:xfrm>
          <a:prstGeom prst="rect">
            <a:avLst/>
          </a:prstGeom>
          <a:noFill/>
          <a:ln>
            <a:noFill/>
          </a:ln>
        </p:spPr>
        <p:txBody>
          <a:bodyPr spcFirstLastPara="1" wrap="square" lIns="121900" tIns="121900" rIns="121900" bIns="121900" anchor="t" anchorCtr="0">
            <a:noAutofit/>
          </a:bodyPr>
          <a:lstStyle/>
          <a:p>
            <a:pPr marL="0" indent="0">
              <a:lnSpc>
                <a:spcPct val="100000"/>
              </a:lnSpc>
              <a:buClr>
                <a:schemeClr val="dk1"/>
              </a:buClr>
              <a:buSzPts val="1100"/>
              <a:buNone/>
            </a:pPr>
            <a:r>
              <a:rPr lang="en"/>
              <a:t>Please use the login details letter sent home by your child’s teacher </a:t>
            </a:r>
            <a:endParaRPr/>
          </a:p>
          <a:p>
            <a:pPr marL="0" indent="0">
              <a:lnSpc>
                <a:spcPct val="100000"/>
              </a:lnSpc>
              <a:spcBef>
                <a:spcPts val="1600"/>
              </a:spcBef>
              <a:buClr>
                <a:schemeClr val="dk1"/>
              </a:buClr>
              <a:buSzPts val="1100"/>
              <a:buNone/>
            </a:pPr>
            <a:r>
              <a:rPr lang="en"/>
              <a:t>Follow the instructions to download the app</a:t>
            </a:r>
            <a:endParaRPr/>
          </a:p>
          <a:p>
            <a:pPr marL="0" indent="0">
              <a:lnSpc>
                <a:spcPct val="100000"/>
              </a:lnSpc>
              <a:spcBef>
                <a:spcPts val="1600"/>
              </a:spcBef>
              <a:buClr>
                <a:schemeClr val="dk1"/>
              </a:buClr>
              <a:buSzPts val="1100"/>
              <a:buNone/>
            </a:pPr>
            <a:r>
              <a:rPr lang="en"/>
              <a:t>Create an account quickly and easily </a:t>
            </a:r>
            <a:endParaRPr/>
          </a:p>
          <a:p>
            <a:pPr marL="0" indent="0">
              <a:lnSpc>
                <a:spcPct val="100000"/>
              </a:lnSpc>
              <a:spcBef>
                <a:spcPts val="1600"/>
              </a:spcBef>
              <a:buClr>
                <a:schemeClr val="dk1"/>
              </a:buClr>
              <a:buSzPts val="1100"/>
              <a:buNone/>
            </a:pPr>
            <a:r>
              <a:rPr lang="en"/>
              <a:t>Connect to your child (with the school code/login code on the letter)</a:t>
            </a:r>
            <a:endParaRPr/>
          </a:p>
          <a:p>
            <a:pPr marL="0" indent="0">
              <a:lnSpc>
                <a:spcPct val="100000"/>
              </a:lnSpc>
              <a:spcBef>
                <a:spcPts val="1600"/>
              </a:spcBef>
              <a:buClr>
                <a:schemeClr val="dk1"/>
              </a:buClr>
              <a:buSzPts val="1100"/>
              <a:buNone/>
            </a:pPr>
            <a:r>
              <a:rPr lang="en"/>
              <a:t>That’s it - you’re all set!</a:t>
            </a:r>
            <a:endParaRPr/>
          </a:p>
          <a:p>
            <a:pPr marL="0" indent="0">
              <a:lnSpc>
                <a:spcPct val="100000"/>
              </a:lnSpc>
              <a:spcBef>
                <a:spcPts val="1600"/>
              </a:spcBef>
              <a:buClr>
                <a:schemeClr val="dk1"/>
              </a:buClr>
              <a:buSzPts val="1100"/>
              <a:buNone/>
            </a:pPr>
            <a:r>
              <a:rPr lang="en"/>
              <a:t>Please use the one page guide for help as needed. </a:t>
            </a:r>
            <a:endParaRPr/>
          </a:p>
          <a:p>
            <a:pPr marL="0" indent="0">
              <a:lnSpc>
                <a:spcPct val="100000"/>
              </a:lnSpc>
              <a:spcBef>
                <a:spcPts val="1600"/>
              </a:spcBef>
              <a:spcAft>
                <a:spcPts val="1600"/>
              </a:spcAft>
              <a:buSzPts val="852"/>
              <a:buNone/>
            </a:pPr>
            <a:endParaRPr/>
          </a:p>
        </p:txBody>
      </p:sp>
      <p:pic>
        <p:nvPicPr>
          <p:cNvPr id="95" name="Google Shape;95;p5"/>
          <p:cNvPicPr preferRelativeResize="0"/>
          <p:nvPr/>
        </p:nvPicPr>
        <p:blipFill rotWithShape="1">
          <a:blip r:embed="rId4">
            <a:alphaModFix/>
          </a:blip>
          <a:srcRect/>
          <a:stretch/>
        </p:blipFill>
        <p:spPr>
          <a:xfrm>
            <a:off x="7985600" y="1137067"/>
            <a:ext cx="3901211" cy="5517735"/>
          </a:xfrm>
          <a:prstGeom prst="rect">
            <a:avLst/>
          </a:prstGeom>
          <a:noFill/>
          <a:ln>
            <a:noFill/>
          </a:ln>
          <a:effectLst>
            <a:outerShdw blurRad="142875" dist="9525" dir="15960000" algn="bl" rotWithShape="0">
              <a:srgbClr val="000000">
                <a:alpha val="80000"/>
              </a:srgbClr>
            </a:outerShdw>
          </a:effectLst>
        </p:spPr>
      </p:pic>
    </p:spTree>
    <p:extLst>
      <p:ext uri="{BB962C8B-B14F-4D97-AF65-F5344CB8AC3E}">
        <p14:creationId xmlns:p14="http://schemas.microsoft.com/office/powerpoint/2010/main" val="3693262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7"/>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01" name="Google Shape;101;p7"/>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Guide</a:t>
            </a:r>
            <a:endParaRPr sz="2960" b="1">
              <a:solidFill>
                <a:schemeClr val="lt1"/>
              </a:solidFill>
            </a:endParaRPr>
          </a:p>
        </p:txBody>
      </p:sp>
      <p:pic>
        <p:nvPicPr>
          <p:cNvPr id="102" name="Google Shape;102;p7"/>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03" name="Google Shape;103;p7"/>
          <p:cNvPicPr preferRelativeResize="0"/>
          <p:nvPr/>
        </p:nvPicPr>
        <p:blipFill rotWithShape="1">
          <a:blip r:embed="rId4">
            <a:alphaModFix/>
          </a:blip>
          <a:srcRect/>
          <a:stretch/>
        </p:blipFill>
        <p:spPr>
          <a:xfrm>
            <a:off x="6202668" y="-14523"/>
            <a:ext cx="5277633" cy="11421307"/>
          </a:xfrm>
          <a:prstGeom prst="rect">
            <a:avLst/>
          </a:prstGeom>
          <a:noFill/>
          <a:ln>
            <a:noFill/>
          </a:ln>
        </p:spPr>
      </p:pic>
      <p:sp>
        <p:nvSpPr>
          <p:cNvPr id="104" name="Google Shape;104;p7"/>
          <p:cNvSpPr txBox="1">
            <a:spLocks noGrp="1"/>
          </p:cNvSpPr>
          <p:nvPr>
            <p:ph type="body" idx="1"/>
          </p:nvPr>
        </p:nvSpPr>
        <p:spPr>
          <a:xfrm>
            <a:off x="415600" y="2428167"/>
            <a:ext cx="4131200" cy="2425200"/>
          </a:xfrm>
          <a:prstGeom prst="rect">
            <a:avLst/>
          </a:prstGeom>
          <a:noFill/>
          <a:ln>
            <a:noFill/>
          </a:ln>
        </p:spPr>
        <p:txBody>
          <a:bodyPr spcFirstLastPara="1" wrap="square" lIns="121900" tIns="121900" rIns="121900" bIns="121900" anchor="t" anchorCtr="0">
            <a:noAutofit/>
          </a:bodyPr>
          <a:lstStyle/>
          <a:p>
            <a:pPr marL="0" indent="0">
              <a:buClr>
                <a:schemeClr val="dk1"/>
              </a:buClr>
              <a:buSzPts val="1100"/>
              <a:buNone/>
            </a:pPr>
            <a:r>
              <a:rPr lang="en" sz="2933" b="1">
                <a:solidFill>
                  <a:srgbClr val="323232"/>
                </a:solidFill>
              </a:rPr>
              <a:t>Add Book</a:t>
            </a:r>
            <a:endParaRPr sz="2933" b="1">
              <a:solidFill>
                <a:srgbClr val="323232"/>
              </a:solidFill>
            </a:endParaRPr>
          </a:p>
          <a:p>
            <a:pPr marL="0" indent="0">
              <a:spcBef>
                <a:spcPts val="533"/>
              </a:spcBef>
              <a:spcAft>
                <a:spcPts val="533"/>
              </a:spcAft>
              <a:buClr>
                <a:schemeClr val="dk1"/>
              </a:buClr>
              <a:buSzPts val="1100"/>
              <a:buNone/>
            </a:pPr>
            <a:r>
              <a:rPr lang="en" sz="2933">
                <a:solidFill>
                  <a:srgbClr val="323232"/>
                </a:solidFill>
              </a:rPr>
              <a:t>Simply start typing the book title to find your book. You can also add the book title yourself. </a:t>
            </a:r>
            <a:endParaRPr sz="2933">
              <a:solidFill>
                <a:srgbClr val="323232"/>
              </a:solidFill>
            </a:endParaRPr>
          </a:p>
        </p:txBody>
      </p:sp>
      <p:pic>
        <p:nvPicPr>
          <p:cNvPr id="105" name="Google Shape;105;p7"/>
          <p:cNvPicPr preferRelativeResize="0"/>
          <p:nvPr/>
        </p:nvPicPr>
        <p:blipFill rotWithShape="1">
          <a:blip r:embed="rId5">
            <a:alphaModFix/>
          </a:blip>
          <a:srcRect/>
          <a:stretch/>
        </p:blipFill>
        <p:spPr>
          <a:xfrm>
            <a:off x="2572367" y="2004665"/>
            <a:ext cx="813304" cy="995200"/>
          </a:xfrm>
          <a:prstGeom prst="rect">
            <a:avLst/>
          </a:prstGeom>
          <a:noFill/>
          <a:ln>
            <a:noFill/>
          </a:ln>
        </p:spPr>
      </p:pic>
      <p:pic>
        <p:nvPicPr>
          <p:cNvPr id="106" name="Google Shape;106;p7"/>
          <p:cNvPicPr preferRelativeResize="0"/>
          <p:nvPr/>
        </p:nvPicPr>
        <p:blipFill rotWithShape="1">
          <a:blip r:embed="rId6">
            <a:alphaModFix/>
          </a:blip>
          <a:srcRect/>
          <a:stretch/>
        </p:blipFill>
        <p:spPr>
          <a:xfrm>
            <a:off x="4722670" y="754667"/>
            <a:ext cx="2469668" cy="4990197"/>
          </a:xfrm>
          <a:prstGeom prst="rect">
            <a:avLst/>
          </a:prstGeom>
          <a:noFill/>
          <a:ln>
            <a:noFill/>
          </a:ln>
        </p:spPr>
      </p:pic>
    </p:spTree>
    <p:extLst>
      <p:ext uri="{BB962C8B-B14F-4D97-AF65-F5344CB8AC3E}">
        <p14:creationId xmlns:p14="http://schemas.microsoft.com/office/powerpoint/2010/main" val="35784205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0"/>
          <p:cNvSpPr txBox="1">
            <a:spLocks noGrp="1"/>
          </p:cNvSpPr>
          <p:nvPr>
            <p:ph type="body" idx="1"/>
          </p:nvPr>
        </p:nvSpPr>
        <p:spPr>
          <a:xfrm>
            <a:off x="557100" y="1527200"/>
            <a:ext cx="4970800" cy="4555200"/>
          </a:xfrm>
          <a:prstGeom prst="rect">
            <a:avLst/>
          </a:prstGeom>
          <a:noFill/>
          <a:ln>
            <a:noFill/>
          </a:ln>
        </p:spPr>
        <p:txBody>
          <a:bodyPr spcFirstLastPara="1" wrap="square" lIns="121900" tIns="121900" rIns="121900" bIns="121900" anchor="t" anchorCtr="0">
            <a:noAutofit/>
          </a:bodyPr>
          <a:lstStyle/>
          <a:p>
            <a:pPr marL="0" indent="0">
              <a:buNone/>
            </a:pPr>
            <a:r>
              <a:rPr lang="en" sz="2933" b="1">
                <a:solidFill>
                  <a:srgbClr val="323232"/>
                </a:solidFill>
              </a:rPr>
              <a:t>Add Reading Log</a:t>
            </a:r>
            <a:endParaRPr sz="2933" b="1">
              <a:solidFill>
                <a:srgbClr val="323232"/>
              </a:solidFill>
            </a:endParaRPr>
          </a:p>
          <a:p>
            <a:pPr marL="0" indent="0">
              <a:spcBef>
                <a:spcPts val="533"/>
              </a:spcBef>
              <a:buNone/>
            </a:pPr>
            <a:r>
              <a:rPr lang="en" sz="2933">
                <a:solidFill>
                  <a:srgbClr val="323232"/>
                </a:solidFill>
              </a:rPr>
              <a:t>Choose the book and then fill in the log. Minimum requirement is the page number your child read to. </a:t>
            </a:r>
            <a:endParaRPr sz="2933">
              <a:solidFill>
                <a:srgbClr val="323232"/>
              </a:solidFill>
            </a:endParaRPr>
          </a:p>
          <a:p>
            <a:pPr marL="0" indent="0">
              <a:spcBef>
                <a:spcPts val="533"/>
              </a:spcBef>
              <a:buNone/>
            </a:pPr>
            <a:r>
              <a:rPr lang="en" sz="2933">
                <a:solidFill>
                  <a:srgbClr val="323232"/>
                </a:solidFill>
              </a:rPr>
              <a:t>Tap edit log to make make</a:t>
            </a:r>
            <a:endParaRPr sz="2933">
              <a:solidFill>
                <a:srgbClr val="323232"/>
              </a:solidFill>
            </a:endParaRPr>
          </a:p>
          <a:p>
            <a:pPr marL="0" indent="0">
              <a:spcBef>
                <a:spcPts val="533"/>
              </a:spcBef>
              <a:spcAft>
                <a:spcPts val="533"/>
              </a:spcAft>
              <a:buNone/>
            </a:pPr>
            <a:r>
              <a:rPr lang="en" sz="2933">
                <a:solidFill>
                  <a:srgbClr val="323232"/>
                </a:solidFill>
              </a:rPr>
              <a:t>any changes.</a:t>
            </a:r>
            <a:endParaRPr sz="2933">
              <a:solidFill>
                <a:srgbClr val="323232"/>
              </a:solidFill>
              <a:highlight>
                <a:schemeClr val="accent4"/>
              </a:highlight>
            </a:endParaRPr>
          </a:p>
        </p:txBody>
      </p:sp>
      <p:sp>
        <p:nvSpPr>
          <p:cNvPr id="112" name="Google Shape;112;p10"/>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13" name="Google Shape;113;p10"/>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Guide</a:t>
            </a:r>
            <a:endParaRPr sz="2960" b="1">
              <a:solidFill>
                <a:schemeClr val="lt1"/>
              </a:solidFill>
            </a:endParaRPr>
          </a:p>
        </p:txBody>
      </p:sp>
      <p:pic>
        <p:nvPicPr>
          <p:cNvPr id="114" name="Google Shape;114;p10"/>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15" name="Google Shape;115;p10"/>
          <p:cNvPicPr preferRelativeResize="0"/>
          <p:nvPr/>
        </p:nvPicPr>
        <p:blipFill rotWithShape="1">
          <a:blip r:embed="rId4">
            <a:alphaModFix/>
          </a:blip>
          <a:srcRect/>
          <a:stretch/>
        </p:blipFill>
        <p:spPr>
          <a:xfrm>
            <a:off x="8312034" y="-24933"/>
            <a:ext cx="3168759" cy="6858001"/>
          </a:xfrm>
          <a:prstGeom prst="rect">
            <a:avLst/>
          </a:prstGeom>
          <a:noFill/>
          <a:ln>
            <a:noFill/>
          </a:ln>
        </p:spPr>
      </p:pic>
      <p:pic>
        <p:nvPicPr>
          <p:cNvPr id="116" name="Google Shape;116;p10"/>
          <p:cNvPicPr preferRelativeResize="0"/>
          <p:nvPr/>
        </p:nvPicPr>
        <p:blipFill rotWithShape="1">
          <a:blip r:embed="rId5">
            <a:alphaModFix/>
          </a:blip>
          <a:srcRect/>
          <a:stretch/>
        </p:blipFill>
        <p:spPr>
          <a:xfrm>
            <a:off x="6088203" y="754667"/>
            <a:ext cx="2469668" cy="4990197"/>
          </a:xfrm>
          <a:prstGeom prst="rect">
            <a:avLst/>
          </a:prstGeom>
          <a:noFill/>
          <a:ln>
            <a:noFill/>
          </a:ln>
        </p:spPr>
      </p:pic>
    </p:spTree>
    <p:extLst>
      <p:ext uri="{BB962C8B-B14F-4D97-AF65-F5344CB8AC3E}">
        <p14:creationId xmlns:p14="http://schemas.microsoft.com/office/powerpoint/2010/main" val="22851068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6"/>
          <p:cNvSpPr txBox="1">
            <a:spLocks noGrp="1"/>
          </p:cNvSpPr>
          <p:nvPr>
            <p:ph type="body" idx="1"/>
          </p:nvPr>
        </p:nvSpPr>
        <p:spPr>
          <a:xfrm>
            <a:off x="415600" y="2428151"/>
            <a:ext cx="5584000" cy="2425200"/>
          </a:xfrm>
          <a:prstGeom prst="rect">
            <a:avLst/>
          </a:prstGeom>
          <a:noFill/>
          <a:ln>
            <a:noFill/>
          </a:ln>
        </p:spPr>
        <p:txBody>
          <a:bodyPr spcFirstLastPara="1" wrap="square" lIns="121900" tIns="121900" rIns="121900" bIns="121900" anchor="t" anchorCtr="0">
            <a:normAutofit lnSpcReduction="10000"/>
          </a:bodyPr>
          <a:lstStyle/>
          <a:p>
            <a:pPr marL="0" indent="0">
              <a:buClr>
                <a:schemeClr val="dk1"/>
              </a:buClr>
              <a:buSzPts val="1100"/>
              <a:buNone/>
            </a:pPr>
            <a:r>
              <a:rPr lang="en" sz="2933" b="1">
                <a:solidFill>
                  <a:srgbClr val="323232"/>
                </a:solidFill>
              </a:rPr>
              <a:t>Activity</a:t>
            </a:r>
            <a:endParaRPr sz="2933" b="1">
              <a:solidFill>
                <a:srgbClr val="323232"/>
              </a:solidFill>
            </a:endParaRPr>
          </a:p>
          <a:p>
            <a:pPr marL="0" indent="0">
              <a:spcBef>
                <a:spcPts val="533"/>
              </a:spcBef>
              <a:spcAft>
                <a:spcPts val="533"/>
              </a:spcAft>
              <a:buClr>
                <a:schemeClr val="dk1"/>
              </a:buClr>
              <a:buSzPts val="1100"/>
              <a:buNone/>
            </a:pPr>
            <a:r>
              <a:rPr lang="en" sz="2933">
                <a:solidFill>
                  <a:srgbClr val="323232"/>
                </a:solidFill>
              </a:rPr>
              <a:t>You can view and tap </a:t>
            </a:r>
            <a:br>
              <a:rPr lang="en" sz="2933">
                <a:solidFill>
                  <a:srgbClr val="323232"/>
                </a:solidFill>
              </a:rPr>
            </a:br>
            <a:r>
              <a:rPr lang="en" sz="2933">
                <a:solidFill>
                  <a:srgbClr val="323232"/>
                </a:solidFill>
              </a:rPr>
              <a:t>on any activity here to see more detail, add logs etc.</a:t>
            </a:r>
            <a:endParaRPr sz="2933">
              <a:highlight>
                <a:srgbClr val="FF9900"/>
              </a:highlight>
            </a:endParaRPr>
          </a:p>
        </p:txBody>
      </p:sp>
      <p:sp>
        <p:nvSpPr>
          <p:cNvPr id="122" name="Google Shape;122;p6"/>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23" name="Google Shape;123;p6"/>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Guide</a:t>
            </a:r>
            <a:endParaRPr sz="2960" b="1">
              <a:solidFill>
                <a:schemeClr val="lt1"/>
              </a:solidFill>
            </a:endParaRPr>
          </a:p>
        </p:txBody>
      </p:sp>
      <p:pic>
        <p:nvPicPr>
          <p:cNvPr id="124" name="Google Shape;124;p6"/>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25" name="Google Shape;125;p6"/>
          <p:cNvPicPr preferRelativeResize="0"/>
          <p:nvPr/>
        </p:nvPicPr>
        <p:blipFill rotWithShape="1">
          <a:blip r:embed="rId4">
            <a:alphaModFix/>
          </a:blip>
          <a:srcRect/>
          <a:stretch/>
        </p:blipFill>
        <p:spPr>
          <a:xfrm>
            <a:off x="7458167" y="364100"/>
            <a:ext cx="3033700" cy="6129797"/>
          </a:xfrm>
          <a:prstGeom prst="rect">
            <a:avLst/>
          </a:prstGeom>
          <a:noFill/>
          <a:ln>
            <a:noFill/>
          </a:ln>
        </p:spPr>
      </p:pic>
      <p:pic>
        <p:nvPicPr>
          <p:cNvPr id="126" name="Google Shape;126;p6"/>
          <p:cNvPicPr preferRelativeResize="0"/>
          <p:nvPr/>
        </p:nvPicPr>
        <p:blipFill rotWithShape="1">
          <a:blip r:embed="rId5">
            <a:alphaModFix/>
          </a:blip>
          <a:srcRect/>
          <a:stretch/>
        </p:blipFill>
        <p:spPr>
          <a:xfrm>
            <a:off x="2084867" y="2004651"/>
            <a:ext cx="1097367" cy="995200"/>
          </a:xfrm>
          <a:prstGeom prst="rect">
            <a:avLst/>
          </a:prstGeom>
          <a:noFill/>
          <a:ln>
            <a:noFill/>
          </a:ln>
        </p:spPr>
      </p:pic>
    </p:spTree>
    <p:extLst>
      <p:ext uri="{BB962C8B-B14F-4D97-AF65-F5344CB8AC3E}">
        <p14:creationId xmlns:p14="http://schemas.microsoft.com/office/powerpoint/2010/main" val="1914558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8"/>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32" name="Google Shape;132;p8"/>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Guide</a:t>
            </a:r>
            <a:endParaRPr sz="2960" b="1">
              <a:solidFill>
                <a:schemeClr val="lt1"/>
              </a:solidFill>
            </a:endParaRPr>
          </a:p>
        </p:txBody>
      </p:sp>
      <p:pic>
        <p:nvPicPr>
          <p:cNvPr id="133" name="Google Shape;133;p8"/>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34" name="Google Shape;134;p8"/>
          <p:cNvPicPr preferRelativeResize="0"/>
          <p:nvPr/>
        </p:nvPicPr>
        <p:blipFill rotWithShape="1">
          <a:blip r:embed="rId4">
            <a:alphaModFix/>
          </a:blip>
          <a:srcRect/>
          <a:stretch/>
        </p:blipFill>
        <p:spPr>
          <a:xfrm>
            <a:off x="7458166" y="320067"/>
            <a:ext cx="3033700" cy="6129851"/>
          </a:xfrm>
          <a:prstGeom prst="rect">
            <a:avLst/>
          </a:prstGeom>
          <a:noFill/>
          <a:ln>
            <a:noFill/>
          </a:ln>
        </p:spPr>
      </p:pic>
      <p:sp>
        <p:nvSpPr>
          <p:cNvPr id="135" name="Google Shape;135;p8"/>
          <p:cNvSpPr txBox="1">
            <a:spLocks noGrp="1"/>
          </p:cNvSpPr>
          <p:nvPr>
            <p:ph type="body" idx="1"/>
          </p:nvPr>
        </p:nvSpPr>
        <p:spPr>
          <a:xfrm>
            <a:off x="415600" y="2428167"/>
            <a:ext cx="6734800" cy="2769600"/>
          </a:xfrm>
          <a:prstGeom prst="rect">
            <a:avLst/>
          </a:prstGeom>
          <a:noFill/>
          <a:ln>
            <a:noFill/>
          </a:ln>
        </p:spPr>
        <p:txBody>
          <a:bodyPr spcFirstLastPara="1" wrap="square" lIns="121900" tIns="121900" rIns="121900" bIns="121900" anchor="t" anchorCtr="0">
            <a:noAutofit/>
          </a:bodyPr>
          <a:lstStyle/>
          <a:p>
            <a:pPr marL="0" indent="0">
              <a:buClr>
                <a:schemeClr val="dk1"/>
              </a:buClr>
              <a:buSzPts val="1100"/>
              <a:buNone/>
            </a:pPr>
            <a:r>
              <a:rPr lang="en" sz="2933" b="1">
                <a:solidFill>
                  <a:srgbClr val="323232"/>
                </a:solidFill>
              </a:rPr>
              <a:t>Books</a:t>
            </a:r>
            <a:endParaRPr sz="2933" b="1">
              <a:solidFill>
                <a:srgbClr val="323232"/>
              </a:solidFill>
            </a:endParaRPr>
          </a:p>
          <a:p>
            <a:pPr marL="0" indent="0">
              <a:spcBef>
                <a:spcPts val="533"/>
              </a:spcBef>
              <a:buClr>
                <a:schemeClr val="dk1"/>
              </a:buClr>
              <a:buSzPts val="1100"/>
              <a:buNone/>
            </a:pPr>
            <a:r>
              <a:rPr lang="en" sz="2933">
                <a:solidFill>
                  <a:srgbClr val="323232"/>
                </a:solidFill>
              </a:rPr>
              <a:t>All current and completed books are listed here.</a:t>
            </a:r>
            <a:endParaRPr sz="2933">
              <a:solidFill>
                <a:srgbClr val="323232"/>
              </a:solidFill>
            </a:endParaRPr>
          </a:p>
          <a:p>
            <a:pPr marL="0" indent="0">
              <a:spcBef>
                <a:spcPts val="533"/>
              </a:spcBef>
              <a:spcAft>
                <a:spcPts val="533"/>
              </a:spcAft>
              <a:buClr>
                <a:schemeClr val="dk1"/>
              </a:buClr>
              <a:buSzPts val="1100"/>
              <a:buNone/>
            </a:pPr>
            <a:r>
              <a:rPr lang="en" sz="2933">
                <a:solidFill>
                  <a:srgbClr val="323232"/>
                </a:solidFill>
              </a:rPr>
              <a:t>Tap a book to view the reading history.</a:t>
            </a:r>
            <a:endParaRPr sz="2933">
              <a:solidFill>
                <a:srgbClr val="323232"/>
              </a:solidFill>
            </a:endParaRPr>
          </a:p>
        </p:txBody>
      </p:sp>
      <p:pic>
        <p:nvPicPr>
          <p:cNvPr id="136" name="Google Shape;136;p8"/>
          <p:cNvPicPr preferRelativeResize="0"/>
          <p:nvPr/>
        </p:nvPicPr>
        <p:blipFill rotWithShape="1">
          <a:blip r:embed="rId5">
            <a:alphaModFix/>
          </a:blip>
          <a:srcRect/>
          <a:stretch/>
        </p:blipFill>
        <p:spPr>
          <a:xfrm>
            <a:off x="1861167" y="2004665"/>
            <a:ext cx="813304" cy="995200"/>
          </a:xfrm>
          <a:prstGeom prst="rect">
            <a:avLst/>
          </a:prstGeom>
          <a:noFill/>
          <a:ln>
            <a:noFill/>
          </a:ln>
        </p:spPr>
      </p:pic>
    </p:spTree>
    <p:extLst>
      <p:ext uri="{BB962C8B-B14F-4D97-AF65-F5344CB8AC3E}">
        <p14:creationId xmlns:p14="http://schemas.microsoft.com/office/powerpoint/2010/main" val="19400892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9"/>
          <p:cNvSpPr txBox="1">
            <a:spLocks noGrp="1"/>
          </p:cNvSpPr>
          <p:nvPr>
            <p:ph type="body" idx="1"/>
          </p:nvPr>
        </p:nvSpPr>
        <p:spPr>
          <a:xfrm>
            <a:off x="415600" y="1536633"/>
            <a:ext cx="5055600" cy="4555200"/>
          </a:xfrm>
          <a:prstGeom prst="rect">
            <a:avLst/>
          </a:prstGeom>
          <a:noFill/>
          <a:ln>
            <a:noFill/>
          </a:ln>
        </p:spPr>
        <p:txBody>
          <a:bodyPr spcFirstLastPara="1" wrap="square" lIns="121900" tIns="121900" rIns="121900" bIns="121900" anchor="t" anchorCtr="0">
            <a:normAutofit/>
          </a:bodyPr>
          <a:lstStyle/>
          <a:p>
            <a:pPr marL="0" indent="0">
              <a:buNone/>
            </a:pPr>
            <a:r>
              <a:rPr lang="en" sz="2933" b="1">
                <a:solidFill>
                  <a:srgbClr val="323232"/>
                </a:solidFill>
              </a:rPr>
              <a:t>Info</a:t>
            </a:r>
            <a:endParaRPr sz="2933" b="1">
              <a:solidFill>
                <a:srgbClr val="323232"/>
              </a:solidFill>
            </a:endParaRPr>
          </a:p>
          <a:p>
            <a:pPr marL="0" indent="0">
              <a:spcBef>
                <a:spcPts val="533"/>
              </a:spcBef>
              <a:spcAft>
                <a:spcPts val="533"/>
              </a:spcAft>
              <a:buNone/>
            </a:pPr>
            <a:r>
              <a:rPr lang="en" sz="2933">
                <a:solidFill>
                  <a:srgbClr val="323232"/>
                </a:solidFill>
              </a:rPr>
              <a:t>View your child’s account, add a reading reminder and login as your child to see their avatar and spend their gems.</a:t>
            </a:r>
            <a:endParaRPr sz="2933">
              <a:solidFill>
                <a:srgbClr val="323232"/>
              </a:solidFill>
            </a:endParaRPr>
          </a:p>
        </p:txBody>
      </p:sp>
      <p:sp>
        <p:nvSpPr>
          <p:cNvPr id="142" name="Google Shape;142;p9"/>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43" name="Google Shape;143;p9"/>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Guide</a:t>
            </a:r>
            <a:endParaRPr sz="2960" b="1">
              <a:solidFill>
                <a:schemeClr val="lt1"/>
              </a:solidFill>
            </a:endParaRPr>
          </a:p>
        </p:txBody>
      </p:sp>
      <p:pic>
        <p:nvPicPr>
          <p:cNvPr id="144" name="Google Shape;144;p9"/>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45" name="Google Shape;145;p9"/>
          <p:cNvPicPr preferRelativeResize="0"/>
          <p:nvPr/>
        </p:nvPicPr>
        <p:blipFill rotWithShape="1">
          <a:blip r:embed="rId4">
            <a:alphaModFix/>
          </a:blip>
          <a:srcRect/>
          <a:stretch/>
        </p:blipFill>
        <p:spPr>
          <a:xfrm>
            <a:off x="6202668" y="-14966"/>
            <a:ext cx="5277633" cy="11422167"/>
          </a:xfrm>
          <a:prstGeom prst="rect">
            <a:avLst/>
          </a:prstGeom>
          <a:noFill/>
          <a:ln>
            <a:noFill/>
          </a:ln>
        </p:spPr>
      </p:pic>
      <p:pic>
        <p:nvPicPr>
          <p:cNvPr id="146" name="Google Shape;146;p9"/>
          <p:cNvPicPr preferRelativeResize="0"/>
          <p:nvPr/>
        </p:nvPicPr>
        <p:blipFill rotWithShape="1">
          <a:blip r:embed="rId5">
            <a:alphaModFix/>
          </a:blip>
          <a:srcRect/>
          <a:stretch/>
        </p:blipFill>
        <p:spPr>
          <a:xfrm>
            <a:off x="1405667" y="1285634"/>
            <a:ext cx="867767" cy="867767"/>
          </a:xfrm>
          <a:prstGeom prst="rect">
            <a:avLst/>
          </a:prstGeom>
          <a:noFill/>
          <a:ln>
            <a:noFill/>
          </a:ln>
        </p:spPr>
      </p:pic>
    </p:spTree>
    <p:extLst>
      <p:ext uri="{BB962C8B-B14F-4D97-AF65-F5344CB8AC3E}">
        <p14:creationId xmlns:p14="http://schemas.microsoft.com/office/powerpoint/2010/main" val="3052538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1"/>
          <p:cNvSpPr txBox="1">
            <a:spLocks noGrp="1"/>
          </p:cNvSpPr>
          <p:nvPr>
            <p:ph type="body" idx="1"/>
          </p:nvPr>
        </p:nvSpPr>
        <p:spPr>
          <a:xfrm>
            <a:off x="415600" y="1536633"/>
            <a:ext cx="5055600" cy="4555200"/>
          </a:xfrm>
          <a:prstGeom prst="rect">
            <a:avLst/>
          </a:prstGeom>
          <a:noFill/>
          <a:ln>
            <a:noFill/>
          </a:ln>
        </p:spPr>
        <p:txBody>
          <a:bodyPr spcFirstLastPara="1" wrap="square" lIns="121900" tIns="121900" rIns="121900" bIns="121900" anchor="t" anchorCtr="0">
            <a:normAutofit/>
          </a:bodyPr>
          <a:lstStyle/>
          <a:p>
            <a:pPr marL="0" indent="0">
              <a:buNone/>
            </a:pPr>
            <a:r>
              <a:rPr lang="en" sz="2933" b="1">
                <a:solidFill>
                  <a:srgbClr val="323232"/>
                </a:solidFill>
              </a:rPr>
              <a:t>Menu</a:t>
            </a:r>
            <a:endParaRPr sz="2933" b="1">
              <a:solidFill>
                <a:srgbClr val="323232"/>
              </a:solidFill>
            </a:endParaRPr>
          </a:p>
          <a:p>
            <a:pPr marL="0" indent="0">
              <a:spcBef>
                <a:spcPts val="533"/>
              </a:spcBef>
              <a:spcAft>
                <a:spcPts val="533"/>
              </a:spcAft>
              <a:buNone/>
            </a:pPr>
            <a:r>
              <a:rPr lang="en" sz="2933">
                <a:solidFill>
                  <a:srgbClr val="323232"/>
                </a:solidFill>
              </a:rPr>
              <a:t>Switch quickly between your children and see other account details.</a:t>
            </a:r>
            <a:endParaRPr sz="2933">
              <a:solidFill>
                <a:srgbClr val="323232"/>
              </a:solidFill>
            </a:endParaRPr>
          </a:p>
        </p:txBody>
      </p:sp>
      <p:sp>
        <p:nvSpPr>
          <p:cNvPr id="152" name="Google Shape;152;p11"/>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53" name="Google Shape;153;p11"/>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Guide</a:t>
            </a:r>
            <a:endParaRPr sz="2960" b="1">
              <a:solidFill>
                <a:schemeClr val="lt1"/>
              </a:solidFill>
            </a:endParaRPr>
          </a:p>
        </p:txBody>
      </p:sp>
      <p:pic>
        <p:nvPicPr>
          <p:cNvPr id="154" name="Google Shape;154;p11"/>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55" name="Google Shape;155;p11"/>
          <p:cNvPicPr preferRelativeResize="0"/>
          <p:nvPr/>
        </p:nvPicPr>
        <p:blipFill rotWithShape="1">
          <a:blip r:embed="rId4">
            <a:alphaModFix/>
          </a:blip>
          <a:srcRect/>
          <a:stretch/>
        </p:blipFill>
        <p:spPr>
          <a:xfrm>
            <a:off x="6202676" y="-1"/>
            <a:ext cx="5136133" cy="11115901"/>
          </a:xfrm>
          <a:prstGeom prst="rect">
            <a:avLst/>
          </a:prstGeom>
          <a:noFill/>
          <a:ln>
            <a:noFill/>
          </a:ln>
        </p:spPr>
      </p:pic>
      <p:grpSp>
        <p:nvGrpSpPr>
          <p:cNvPr id="156" name="Google Shape;156;p11"/>
          <p:cNvGrpSpPr/>
          <p:nvPr/>
        </p:nvGrpSpPr>
        <p:grpSpPr>
          <a:xfrm>
            <a:off x="1738616" y="1301800"/>
            <a:ext cx="849200" cy="849200"/>
            <a:chOff x="1227762" y="976350"/>
            <a:chExt cx="636900" cy="636900"/>
          </a:xfrm>
        </p:grpSpPr>
        <p:sp>
          <p:nvSpPr>
            <p:cNvPr id="157" name="Google Shape;157;p11"/>
            <p:cNvSpPr/>
            <p:nvPr/>
          </p:nvSpPr>
          <p:spPr>
            <a:xfrm>
              <a:off x="1227762" y="976350"/>
              <a:ext cx="636900" cy="636900"/>
            </a:xfrm>
            <a:prstGeom prst="ellipse">
              <a:avLst/>
            </a:prstGeom>
            <a:no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SzPts val="1400"/>
              </a:pPr>
              <a:endParaRPr sz="1867"/>
            </a:p>
          </p:txBody>
        </p:sp>
        <p:cxnSp>
          <p:nvCxnSpPr>
            <p:cNvPr id="158" name="Google Shape;158;p11"/>
            <p:cNvCxnSpPr/>
            <p:nvPr/>
          </p:nvCxnSpPr>
          <p:spPr>
            <a:xfrm>
              <a:off x="1369362" y="1216900"/>
              <a:ext cx="353700" cy="0"/>
            </a:xfrm>
            <a:prstGeom prst="straightConnector1">
              <a:avLst/>
            </a:prstGeom>
            <a:noFill/>
            <a:ln w="28575" cap="flat" cmpd="sng">
              <a:solidFill>
                <a:srgbClr val="000000"/>
              </a:solidFill>
              <a:prstDash val="solid"/>
              <a:round/>
              <a:headEnd type="none" w="sm" len="sm"/>
              <a:tailEnd type="none" w="sm" len="sm"/>
            </a:ln>
          </p:spPr>
        </p:cxnSp>
        <p:cxnSp>
          <p:nvCxnSpPr>
            <p:cNvPr id="159" name="Google Shape;159;p11"/>
            <p:cNvCxnSpPr/>
            <p:nvPr/>
          </p:nvCxnSpPr>
          <p:spPr>
            <a:xfrm>
              <a:off x="1369362" y="1294800"/>
              <a:ext cx="353700" cy="0"/>
            </a:xfrm>
            <a:prstGeom prst="straightConnector1">
              <a:avLst/>
            </a:prstGeom>
            <a:noFill/>
            <a:ln w="28575" cap="flat" cmpd="sng">
              <a:solidFill>
                <a:srgbClr val="000000"/>
              </a:solidFill>
              <a:prstDash val="solid"/>
              <a:round/>
              <a:headEnd type="none" w="sm" len="sm"/>
              <a:tailEnd type="none" w="sm" len="sm"/>
            </a:ln>
          </p:spPr>
        </p:cxnSp>
        <p:cxnSp>
          <p:nvCxnSpPr>
            <p:cNvPr id="160" name="Google Shape;160;p11"/>
            <p:cNvCxnSpPr/>
            <p:nvPr/>
          </p:nvCxnSpPr>
          <p:spPr>
            <a:xfrm>
              <a:off x="1369362" y="1372625"/>
              <a:ext cx="353700" cy="0"/>
            </a:xfrm>
            <a:prstGeom prst="straightConnector1">
              <a:avLst/>
            </a:prstGeom>
            <a:noFill/>
            <a:ln w="28575" cap="flat" cmpd="sng">
              <a:solidFill>
                <a:srgbClr val="000000"/>
              </a:solidFill>
              <a:prstDash val="solid"/>
              <a:round/>
              <a:headEnd type="none" w="sm" len="sm"/>
              <a:tailEnd type="none" w="sm" len="sm"/>
            </a:ln>
          </p:spPr>
        </p:cxnSp>
      </p:grpSp>
    </p:spTree>
    <p:extLst>
      <p:ext uri="{BB962C8B-B14F-4D97-AF65-F5344CB8AC3E}">
        <p14:creationId xmlns:p14="http://schemas.microsoft.com/office/powerpoint/2010/main" val="35509642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2"/>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66" name="Google Shape;166;p12"/>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Viewing Gems and Collecting Cards</a:t>
            </a:r>
            <a:endParaRPr sz="2960" b="1">
              <a:solidFill>
                <a:schemeClr val="lt1"/>
              </a:solidFill>
            </a:endParaRPr>
          </a:p>
        </p:txBody>
      </p:sp>
      <p:pic>
        <p:nvPicPr>
          <p:cNvPr id="167" name="Google Shape;167;p12"/>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168" name="Google Shape;168;p12"/>
          <p:cNvPicPr preferRelativeResize="0"/>
          <p:nvPr/>
        </p:nvPicPr>
        <p:blipFill rotWithShape="1">
          <a:blip r:embed="rId4">
            <a:alphaModFix/>
          </a:blip>
          <a:srcRect/>
          <a:stretch/>
        </p:blipFill>
        <p:spPr>
          <a:xfrm>
            <a:off x="9390101" y="190767"/>
            <a:ext cx="2358335" cy="4619967"/>
          </a:xfrm>
          <a:prstGeom prst="rect">
            <a:avLst/>
          </a:prstGeom>
          <a:noFill/>
          <a:ln>
            <a:noFill/>
          </a:ln>
        </p:spPr>
      </p:pic>
      <p:sp>
        <p:nvSpPr>
          <p:cNvPr id="169" name="Google Shape;169;p12"/>
          <p:cNvSpPr txBox="1"/>
          <p:nvPr/>
        </p:nvSpPr>
        <p:spPr>
          <a:xfrm>
            <a:off x="422733" y="1338167"/>
            <a:ext cx="6372400" cy="5039600"/>
          </a:xfrm>
          <a:prstGeom prst="rect">
            <a:avLst/>
          </a:prstGeom>
          <a:noFill/>
          <a:ln>
            <a:noFill/>
          </a:ln>
        </p:spPr>
        <p:txBody>
          <a:bodyPr spcFirstLastPara="1" wrap="square" lIns="121900" tIns="121900" rIns="121900" bIns="121900" anchor="t" anchorCtr="0">
            <a:noAutofit/>
          </a:bodyPr>
          <a:lstStyle/>
          <a:p>
            <a:pPr marL="609585" indent="-423323" defTabSz="1219170">
              <a:buSzPts val="1400"/>
              <a:buFont typeface="Arial"/>
              <a:buAutoNum type="arabicParenR"/>
            </a:pPr>
            <a:r>
              <a:rPr lang="en" sz="1867"/>
              <a:t>Click on ‘info’</a:t>
            </a:r>
            <a:endParaRPr sz="1867"/>
          </a:p>
          <a:p>
            <a:pPr marL="609585" indent="-423323" defTabSz="1219170">
              <a:buSzPts val="1400"/>
              <a:buFont typeface="Arial"/>
              <a:buAutoNum type="arabicParenR"/>
            </a:pPr>
            <a:r>
              <a:rPr lang="en" sz="1867"/>
              <a:t>Click on ‘Login as Student’</a:t>
            </a:r>
            <a:endParaRPr sz="1867"/>
          </a:p>
          <a:p>
            <a:pPr marL="609585" indent="-423323" defTabSz="1219170">
              <a:buSzPts val="1400"/>
              <a:buFont typeface="Arial"/>
              <a:buAutoNum type="arabicParenR"/>
            </a:pPr>
            <a:r>
              <a:rPr lang="en" sz="1867"/>
              <a:t>Click on ‘Rewards’ </a:t>
            </a:r>
            <a:endParaRPr sz="1867"/>
          </a:p>
        </p:txBody>
      </p:sp>
      <p:pic>
        <p:nvPicPr>
          <p:cNvPr id="170" name="Google Shape;170;p12"/>
          <p:cNvPicPr preferRelativeResize="0"/>
          <p:nvPr/>
        </p:nvPicPr>
        <p:blipFill>
          <a:blip r:embed="rId5">
            <a:alphaModFix/>
          </a:blip>
          <a:stretch>
            <a:fillRect/>
          </a:stretch>
        </p:blipFill>
        <p:spPr>
          <a:xfrm>
            <a:off x="692334" y="2662067"/>
            <a:ext cx="1515167" cy="3119533"/>
          </a:xfrm>
          <a:prstGeom prst="rect">
            <a:avLst/>
          </a:prstGeom>
          <a:noFill/>
          <a:ln>
            <a:noFill/>
          </a:ln>
        </p:spPr>
      </p:pic>
      <p:cxnSp>
        <p:nvCxnSpPr>
          <p:cNvPr id="171" name="Google Shape;171;p12"/>
          <p:cNvCxnSpPr/>
          <p:nvPr/>
        </p:nvCxnSpPr>
        <p:spPr>
          <a:xfrm>
            <a:off x="4147433" y="1876567"/>
            <a:ext cx="5604800" cy="97200"/>
          </a:xfrm>
          <a:prstGeom prst="straightConnector1">
            <a:avLst/>
          </a:prstGeom>
          <a:noFill/>
          <a:ln w="9525" cap="flat" cmpd="sng">
            <a:solidFill>
              <a:schemeClr val="dk2"/>
            </a:solidFill>
            <a:prstDash val="solid"/>
            <a:round/>
            <a:headEnd type="none" w="med" len="med"/>
            <a:tailEnd type="none" w="med" len="med"/>
          </a:ln>
        </p:spPr>
      </p:cxnSp>
      <p:cxnSp>
        <p:nvCxnSpPr>
          <p:cNvPr id="172" name="Google Shape;172;p12"/>
          <p:cNvCxnSpPr/>
          <p:nvPr/>
        </p:nvCxnSpPr>
        <p:spPr>
          <a:xfrm flipH="1">
            <a:off x="1790700" y="2300233"/>
            <a:ext cx="370800" cy="2233200"/>
          </a:xfrm>
          <a:prstGeom prst="straightConnector1">
            <a:avLst/>
          </a:prstGeom>
          <a:noFill/>
          <a:ln w="9525" cap="flat" cmpd="sng">
            <a:solidFill>
              <a:schemeClr val="dk2"/>
            </a:solidFill>
            <a:prstDash val="solid"/>
            <a:round/>
            <a:headEnd type="none" w="med" len="med"/>
            <a:tailEnd type="none" w="med" len="med"/>
          </a:ln>
        </p:spPr>
      </p:cxnSp>
      <p:pic>
        <p:nvPicPr>
          <p:cNvPr id="173" name="Google Shape;173;p12"/>
          <p:cNvPicPr preferRelativeResize="0"/>
          <p:nvPr/>
        </p:nvPicPr>
        <p:blipFill>
          <a:blip r:embed="rId6">
            <a:alphaModFix/>
          </a:blip>
          <a:stretch>
            <a:fillRect/>
          </a:stretch>
        </p:blipFill>
        <p:spPr>
          <a:xfrm>
            <a:off x="5122367" y="2382467"/>
            <a:ext cx="2158367" cy="4475535"/>
          </a:xfrm>
          <a:prstGeom prst="rect">
            <a:avLst/>
          </a:prstGeom>
          <a:noFill/>
          <a:ln>
            <a:noFill/>
          </a:ln>
        </p:spPr>
      </p:pic>
    </p:spTree>
    <p:extLst>
      <p:ext uri="{BB962C8B-B14F-4D97-AF65-F5344CB8AC3E}">
        <p14:creationId xmlns:p14="http://schemas.microsoft.com/office/powerpoint/2010/main" val="1397070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2"/>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66" name="Google Shape;166;p12"/>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Viewing Gems and Collecting Cards</a:t>
            </a:r>
            <a:endParaRPr sz="2960" b="1">
              <a:solidFill>
                <a:schemeClr val="lt1"/>
              </a:solidFill>
            </a:endParaRPr>
          </a:p>
        </p:txBody>
      </p:sp>
      <p:pic>
        <p:nvPicPr>
          <p:cNvPr id="167" name="Google Shape;167;p12"/>
          <p:cNvPicPr preferRelativeResize="0"/>
          <p:nvPr/>
        </p:nvPicPr>
        <p:blipFill rotWithShape="1">
          <a:blip r:embed="rId3">
            <a:alphaModFix/>
          </a:blip>
          <a:srcRect/>
          <a:stretch/>
        </p:blipFill>
        <p:spPr>
          <a:xfrm>
            <a:off x="1" y="1"/>
            <a:ext cx="948801" cy="948801"/>
          </a:xfrm>
          <a:prstGeom prst="rect">
            <a:avLst/>
          </a:prstGeom>
          <a:noFill/>
          <a:ln>
            <a:noFill/>
          </a:ln>
        </p:spPr>
      </p:pic>
      <p:sp>
        <p:nvSpPr>
          <p:cNvPr id="169" name="Google Shape;169;p12"/>
          <p:cNvSpPr txBox="1"/>
          <p:nvPr/>
        </p:nvSpPr>
        <p:spPr>
          <a:xfrm>
            <a:off x="742772" y="2206847"/>
            <a:ext cx="6956475" cy="3151537"/>
          </a:xfrm>
          <a:prstGeom prst="rect">
            <a:avLst/>
          </a:prstGeom>
          <a:noFill/>
          <a:ln>
            <a:noFill/>
          </a:ln>
        </p:spPr>
        <p:txBody>
          <a:bodyPr spcFirstLastPara="1" wrap="square" lIns="121900" tIns="121900" rIns="121900" bIns="121900" anchor="t" anchorCtr="0">
            <a:noAutofit/>
          </a:bodyPr>
          <a:lstStyle/>
          <a:p>
            <a:pPr marL="186262" defTabSz="1219170">
              <a:buSzPts val="1400"/>
            </a:pPr>
            <a:r>
              <a:rPr lang="en" sz="2400" dirty="0"/>
              <a:t>The gems are awarded up to twice a day </a:t>
            </a:r>
            <a:r>
              <a:rPr lang="en" sz="2400" dirty="0" smtClean="0"/>
              <a:t>for </a:t>
            </a:r>
            <a:r>
              <a:rPr lang="en" sz="2400" dirty="0"/>
              <a:t>any reading logs. </a:t>
            </a:r>
            <a:endParaRPr lang="en" sz="2400" dirty="0" smtClean="0"/>
          </a:p>
          <a:p>
            <a:pPr marL="186262" defTabSz="1219170">
              <a:buSzPts val="1400"/>
            </a:pPr>
            <a:endParaRPr lang="en" sz="2400" dirty="0"/>
          </a:p>
          <a:p>
            <a:pPr marL="186262" defTabSz="1219170">
              <a:buSzPts val="1400"/>
            </a:pPr>
            <a:r>
              <a:rPr lang="en" sz="2400" dirty="0" smtClean="0"/>
              <a:t>Gems </a:t>
            </a:r>
            <a:r>
              <a:rPr lang="en" sz="2400" dirty="0"/>
              <a:t>are also </a:t>
            </a:r>
            <a:r>
              <a:rPr lang="en" sz="2400" dirty="0" smtClean="0"/>
              <a:t>awarded </a:t>
            </a:r>
            <a:r>
              <a:rPr lang="en" sz="2400" dirty="0"/>
              <a:t>randomly between 1-3 each time, </a:t>
            </a:r>
            <a:r>
              <a:rPr lang="en" sz="2400" dirty="0" smtClean="0"/>
              <a:t>just </a:t>
            </a:r>
            <a:r>
              <a:rPr lang="en" sz="2400" dirty="0"/>
              <a:t>to keep it a little more interesting for </a:t>
            </a:r>
            <a:r>
              <a:rPr lang="en" sz="2400" dirty="0" smtClean="0"/>
              <a:t>the </a:t>
            </a:r>
            <a:r>
              <a:rPr lang="en" sz="2400" dirty="0"/>
              <a:t>children than just one each time</a:t>
            </a:r>
            <a:r>
              <a:rPr lang="en" sz="2000" dirty="0"/>
              <a:t>.</a:t>
            </a:r>
            <a:endParaRPr sz="1867" dirty="0"/>
          </a:p>
        </p:txBody>
      </p:sp>
      <p:pic>
        <p:nvPicPr>
          <p:cNvPr id="173" name="Google Shape;173;p12"/>
          <p:cNvPicPr preferRelativeResize="0"/>
          <p:nvPr/>
        </p:nvPicPr>
        <p:blipFill>
          <a:blip r:embed="rId4">
            <a:alphaModFix/>
          </a:blip>
          <a:stretch>
            <a:fillRect/>
          </a:stretch>
        </p:blipFill>
        <p:spPr>
          <a:xfrm>
            <a:off x="8842249" y="1111451"/>
            <a:ext cx="3037918" cy="5490517"/>
          </a:xfrm>
          <a:prstGeom prst="rect">
            <a:avLst/>
          </a:prstGeom>
          <a:noFill/>
          <a:ln>
            <a:noFill/>
          </a:ln>
        </p:spPr>
      </p:pic>
    </p:spTree>
    <p:extLst>
      <p:ext uri="{BB962C8B-B14F-4D97-AF65-F5344CB8AC3E}">
        <p14:creationId xmlns:p14="http://schemas.microsoft.com/office/powerpoint/2010/main" val="22496635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3"/>
          <p:cNvSpPr txBox="1">
            <a:spLocks noGrp="1"/>
          </p:cNvSpPr>
          <p:nvPr>
            <p:ph type="body" idx="1"/>
          </p:nvPr>
        </p:nvSpPr>
        <p:spPr>
          <a:xfrm>
            <a:off x="415600" y="1536633"/>
            <a:ext cx="11360800" cy="684000"/>
          </a:xfrm>
          <a:prstGeom prst="rect">
            <a:avLst/>
          </a:prstGeom>
          <a:noFill/>
          <a:ln>
            <a:noFill/>
          </a:ln>
        </p:spPr>
        <p:txBody>
          <a:bodyPr spcFirstLastPara="1" wrap="square" lIns="121900" tIns="121900" rIns="121900" bIns="121900" anchor="t" anchorCtr="0">
            <a:normAutofit/>
          </a:bodyPr>
          <a:lstStyle/>
          <a:p>
            <a:pPr marL="0" indent="0" algn="ctr">
              <a:lnSpc>
                <a:spcPct val="95000"/>
              </a:lnSpc>
              <a:buClr>
                <a:schemeClr val="dk1"/>
              </a:buClr>
              <a:buSzPts val="852"/>
              <a:buNone/>
            </a:pPr>
            <a:r>
              <a:rPr lang="en" sz="2533" b="1">
                <a:solidFill>
                  <a:schemeClr val="dk1"/>
                </a:solidFill>
              </a:rPr>
              <a:t>Please email parents@boomhub.app for support</a:t>
            </a:r>
            <a:endParaRPr/>
          </a:p>
        </p:txBody>
      </p:sp>
      <p:sp>
        <p:nvSpPr>
          <p:cNvPr id="197" name="Google Shape;197;p13"/>
          <p:cNvSpPr/>
          <p:nvPr/>
        </p:nvSpPr>
        <p:spPr>
          <a:xfrm>
            <a:off x="0" y="-14933"/>
            <a:ext cx="12192000" cy="948800"/>
          </a:xfrm>
          <a:prstGeom prst="rect">
            <a:avLst/>
          </a:prstGeom>
          <a:gradFill>
            <a:gsLst>
              <a:gs pos="0">
                <a:srgbClr val="1D2671"/>
              </a:gs>
              <a:gs pos="33000">
                <a:srgbClr val="484D72"/>
              </a:gs>
              <a:gs pos="100000">
                <a:srgbClr val="737373"/>
              </a:gs>
            </a:gsLst>
            <a:lin ang="5400012" scaled="0"/>
          </a:gradFill>
          <a:ln>
            <a:noFill/>
          </a:ln>
        </p:spPr>
        <p:txBody>
          <a:bodyPr spcFirstLastPara="1" wrap="square" lIns="121900" tIns="121900" rIns="121900" bIns="121900" anchor="ctr" anchorCtr="0">
            <a:noAutofit/>
          </a:bodyPr>
          <a:lstStyle/>
          <a:p>
            <a:pPr defTabSz="1219170">
              <a:buSzPts val="1400"/>
            </a:pPr>
            <a:endParaRPr sz="1867"/>
          </a:p>
        </p:txBody>
      </p:sp>
      <p:sp>
        <p:nvSpPr>
          <p:cNvPr id="198" name="Google Shape;198;p13"/>
          <p:cNvSpPr txBox="1">
            <a:spLocks noGrp="1"/>
          </p:cNvSpPr>
          <p:nvPr>
            <p:ph type="title"/>
          </p:nvPr>
        </p:nvSpPr>
        <p:spPr>
          <a:xfrm>
            <a:off x="847200" y="92600"/>
            <a:ext cx="11763200" cy="763600"/>
          </a:xfrm>
          <a:prstGeom prst="rect">
            <a:avLst/>
          </a:prstGeom>
          <a:noFill/>
          <a:ln>
            <a:noFill/>
          </a:ln>
        </p:spPr>
        <p:txBody>
          <a:bodyPr spcFirstLastPara="1" wrap="square" lIns="121900" tIns="121900" rIns="121900" bIns="121900" anchor="t" anchorCtr="0">
            <a:normAutofit/>
          </a:bodyPr>
          <a:lstStyle/>
          <a:p>
            <a:pPr>
              <a:buSzPts val="990"/>
            </a:pPr>
            <a:r>
              <a:rPr lang="en" sz="2960" b="1">
                <a:solidFill>
                  <a:schemeClr val="lt1"/>
                </a:solidFill>
              </a:rPr>
              <a:t>Any Problems…</a:t>
            </a:r>
            <a:endParaRPr sz="2960" b="1">
              <a:solidFill>
                <a:schemeClr val="lt1"/>
              </a:solidFill>
            </a:endParaRPr>
          </a:p>
        </p:txBody>
      </p:sp>
      <p:pic>
        <p:nvPicPr>
          <p:cNvPr id="199" name="Google Shape;199;p13"/>
          <p:cNvPicPr preferRelativeResize="0"/>
          <p:nvPr/>
        </p:nvPicPr>
        <p:blipFill rotWithShape="1">
          <a:blip r:embed="rId3">
            <a:alphaModFix/>
          </a:blip>
          <a:srcRect/>
          <a:stretch/>
        </p:blipFill>
        <p:spPr>
          <a:xfrm>
            <a:off x="1" y="1"/>
            <a:ext cx="948801" cy="948801"/>
          </a:xfrm>
          <a:prstGeom prst="rect">
            <a:avLst/>
          </a:prstGeom>
          <a:noFill/>
          <a:ln>
            <a:noFill/>
          </a:ln>
        </p:spPr>
      </p:pic>
      <p:pic>
        <p:nvPicPr>
          <p:cNvPr id="200" name="Google Shape;200;p13"/>
          <p:cNvPicPr preferRelativeResize="0"/>
          <p:nvPr/>
        </p:nvPicPr>
        <p:blipFill>
          <a:blip r:embed="rId4">
            <a:alphaModFix/>
          </a:blip>
          <a:stretch>
            <a:fillRect/>
          </a:stretch>
        </p:blipFill>
        <p:spPr>
          <a:xfrm>
            <a:off x="4007334" y="2291434"/>
            <a:ext cx="4437021" cy="4230967"/>
          </a:xfrm>
          <a:prstGeom prst="rect">
            <a:avLst/>
          </a:prstGeom>
          <a:noFill/>
          <a:ln>
            <a:noFill/>
          </a:ln>
        </p:spPr>
      </p:pic>
    </p:spTree>
    <p:extLst>
      <p:ext uri="{BB962C8B-B14F-4D97-AF65-F5344CB8AC3E}">
        <p14:creationId xmlns:p14="http://schemas.microsoft.com/office/powerpoint/2010/main" val="3854267605"/>
      </p:ext>
    </p:extLst>
  </p:cSld>
  <p:clrMapOvr>
    <a:masterClrMapping/>
  </p:clrMapOvr>
</p:sld>
</file>

<file path=ppt/theme/theme1.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ividend">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1181</Words>
  <Application>Microsoft Office PowerPoint</Application>
  <PresentationFormat>Widescreen</PresentationFormat>
  <Paragraphs>127</Paragraphs>
  <Slides>30</Slides>
  <Notes>29</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30</vt:i4>
      </vt:variant>
    </vt:vector>
  </HeadingPairs>
  <TitlesOfParts>
    <vt:vector size="41" baseType="lpstr">
      <vt:lpstr>Arial</vt:lpstr>
      <vt:lpstr>Britannic Bold</vt:lpstr>
      <vt:lpstr>Calibri</vt:lpstr>
      <vt:lpstr>Courier New</vt:lpstr>
      <vt:lpstr>Gill Sans MT</vt:lpstr>
      <vt:lpstr>Wingdings 2</vt:lpstr>
      <vt:lpstr>3_Normal body copy page</vt:lpstr>
      <vt:lpstr>Normal body copy page</vt:lpstr>
      <vt:lpstr>Custom Design</vt:lpstr>
      <vt:lpstr>Dividend</vt:lpstr>
      <vt:lpstr>Simple Light</vt:lpstr>
      <vt:lpstr>Reading at Applecroft PART 2 </vt:lpstr>
      <vt:lpstr>PowerPoint Presentation</vt:lpstr>
      <vt:lpstr>Reading and spelling </vt:lpstr>
      <vt:lpstr>And all the different ways to write  the phoneme sh:</vt:lpstr>
      <vt:lpstr>Tricky words </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Supporting your child with phonics</vt:lpstr>
      <vt:lpstr>Read to your child</vt:lpstr>
      <vt:lpstr>PowerPoint Presentation</vt:lpstr>
      <vt:lpstr>PowerPoint Presentation</vt:lpstr>
      <vt:lpstr>Introduction</vt:lpstr>
      <vt:lpstr>Benefits</vt:lpstr>
      <vt:lpstr>Benefits</vt:lpstr>
      <vt:lpstr>Getting started</vt:lpstr>
      <vt:lpstr>Guide</vt:lpstr>
      <vt:lpstr>Guide</vt:lpstr>
      <vt:lpstr>Guide</vt:lpstr>
      <vt:lpstr>Guide</vt:lpstr>
      <vt:lpstr>Guide</vt:lpstr>
      <vt:lpstr>Guide</vt:lpstr>
      <vt:lpstr>Viewing Gems and Collecting Cards</vt:lpstr>
      <vt:lpstr>Viewing Gems and Collecting Cards</vt:lpstr>
      <vt:lpstr>Any Problems…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Withe</dc:creator>
  <cp:lastModifiedBy>Sharon Boulton</cp:lastModifiedBy>
  <cp:revision>5</cp:revision>
  <cp:lastPrinted>2023-09-11T15:42:39Z</cp:lastPrinted>
  <dcterms:modified xsi:type="dcterms:W3CDTF">2023-11-23T12:13:44Z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