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3" d="100"/>
          <a:sy n="83" d="100"/>
        </p:scale>
        <p:origin x="-1500"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8FFBEFF-DFDE-451A-90A1-3258E1F38FB6}" type="datetimeFigureOut">
              <a:rPr lang="en-GB" smtClean="0"/>
              <a:t>12/05/2020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F488FFC-067F-4F7C-8061-4E0F81B79636}" type="slidenum">
              <a:rPr lang="en-GB" smtClean="0"/>
              <a:t>‹#›</a:t>
            </a:fld>
            <a:endParaRPr lang="en-GB" dirty="0"/>
          </a:p>
        </p:txBody>
      </p:sp>
    </p:spTree>
    <p:extLst>
      <p:ext uri="{BB962C8B-B14F-4D97-AF65-F5344CB8AC3E}">
        <p14:creationId xmlns:p14="http://schemas.microsoft.com/office/powerpoint/2010/main" val="36338862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8FFBEFF-DFDE-451A-90A1-3258E1F38FB6}" type="datetimeFigureOut">
              <a:rPr lang="en-GB" smtClean="0"/>
              <a:t>12/05/2020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F488FFC-067F-4F7C-8061-4E0F81B79636}" type="slidenum">
              <a:rPr lang="en-GB" smtClean="0"/>
              <a:t>‹#›</a:t>
            </a:fld>
            <a:endParaRPr lang="en-GB" dirty="0"/>
          </a:p>
        </p:txBody>
      </p:sp>
    </p:spTree>
    <p:extLst>
      <p:ext uri="{BB962C8B-B14F-4D97-AF65-F5344CB8AC3E}">
        <p14:creationId xmlns:p14="http://schemas.microsoft.com/office/powerpoint/2010/main" val="5684181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8FFBEFF-DFDE-451A-90A1-3258E1F38FB6}" type="datetimeFigureOut">
              <a:rPr lang="en-GB" smtClean="0"/>
              <a:t>12/05/2020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F488FFC-067F-4F7C-8061-4E0F81B79636}" type="slidenum">
              <a:rPr lang="en-GB" smtClean="0"/>
              <a:t>‹#›</a:t>
            </a:fld>
            <a:endParaRPr lang="en-GB" dirty="0"/>
          </a:p>
        </p:txBody>
      </p:sp>
    </p:spTree>
    <p:extLst>
      <p:ext uri="{BB962C8B-B14F-4D97-AF65-F5344CB8AC3E}">
        <p14:creationId xmlns:p14="http://schemas.microsoft.com/office/powerpoint/2010/main" val="5372546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8FFBEFF-DFDE-451A-90A1-3258E1F38FB6}" type="datetimeFigureOut">
              <a:rPr lang="en-GB" smtClean="0"/>
              <a:t>12/05/2020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F488FFC-067F-4F7C-8061-4E0F81B79636}" type="slidenum">
              <a:rPr lang="en-GB" smtClean="0"/>
              <a:t>‹#›</a:t>
            </a:fld>
            <a:endParaRPr lang="en-GB" dirty="0"/>
          </a:p>
        </p:txBody>
      </p:sp>
    </p:spTree>
    <p:extLst>
      <p:ext uri="{BB962C8B-B14F-4D97-AF65-F5344CB8AC3E}">
        <p14:creationId xmlns:p14="http://schemas.microsoft.com/office/powerpoint/2010/main" val="6127604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8FFBEFF-DFDE-451A-90A1-3258E1F38FB6}" type="datetimeFigureOut">
              <a:rPr lang="en-GB" smtClean="0"/>
              <a:t>12/05/2020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2F488FFC-067F-4F7C-8061-4E0F81B79636}" type="slidenum">
              <a:rPr lang="en-GB" smtClean="0"/>
              <a:t>‹#›</a:t>
            </a:fld>
            <a:endParaRPr lang="en-GB" dirty="0"/>
          </a:p>
        </p:txBody>
      </p:sp>
    </p:spTree>
    <p:extLst>
      <p:ext uri="{BB962C8B-B14F-4D97-AF65-F5344CB8AC3E}">
        <p14:creationId xmlns:p14="http://schemas.microsoft.com/office/powerpoint/2010/main" val="18300651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8FFBEFF-DFDE-451A-90A1-3258E1F38FB6}" type="datetimeFigureOut">
              <a:rPr lang="en-GB" smtClean="0"/>
              <a:t>12/05/2020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2F488FFC-067F-4F7C-8061-4E0F81B79636}" type="slidenum">
              <a:rPr lang="en-GB" smtClean="0"/>
              <a:t>‹#›</a:t>
            </a:fld>
            <a:endParaRPr lang="en-GB" dirty="0"/>
          </a:p>
        </p:txBody>
      </p:sp>
    </p:spTree>
    <p:extLst>
      <p:ext uri="{BB962C8B-B14F-4D97-AF65-F5344CB8AC3E}">
        <p14:creationId xmlns:p14="http://schemas.microsoft.com/office/powerpoint/2010/main" val="42695709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FFBEFF-DFDE-451A-90A1-3258E1F38FB6}" type="datetimeFigureOut">
              <a:rPr lang="en-GB" smtClean="0"/>
              <a:t>12/05/2020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2F488FFC-067F-4F7C-8061-4E0F81B79636}" type="slidenum">
              <a:rPr lang="en-GB" smtClean="0"/>
              <a:t>‹#›</a:t>
            </a:fld>
            <a:endParaRPr lang="en-GB" dirty="0"/>
          </a:p>
        </p:txBody>
      </p:sp>
    </p:spTree>
    <p:extLst>
      <p:ext uri="{BB962C8B-B14F-4D97-AF65-F5344CB8AC3E}">
        <p14:creationId xmlns:p14="http://schemas.microsoft.com/office/powerpoint/2010/main" val="30633806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8FFBEFF-DFDE-451A-90A1-3258E1F38FB6}" type="datetimeFigureOut">
              <a:rPr lang="en-GB" smtClean="0"/>
              <a:t>12/05/2020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F488FFC-067F-4F7C-8061-4E0F81B79636}" type="slidenum">
              <a:rPr lang="en-GB" smtClean="0"/>
              <a:t>‹#›</a:t>
            </a:fld>
            <a:endParaRPr lang="en-GB" dirty="0"/>
          </a:p>
        </p:txBody>
      </p:sp>
    </p:spTree>
    <p:extLst>
      <p:ext uri="{BB962C8B-B14F-4D97-AF65-F5344CB8AC3E}">
        <p14:creationId xmlns:p14="http://schemas.microsoft.com/office/powerpoint/2010/main" val="35836468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8FFBEFF-DFDE-451A-90A1-3258E1F38FB6}" type="datetimeFigureOut">
              <a:rPr lang="en-GB" smtClean="0"/>
              <a:t>12/05/2020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2F488FFC-067F-4F7C-8061-4E0F81B79636}" type="slidenum">
              <a:rPr lang="en-GB" smtClean="0"/>
              <a:t>‹#›</a:t>
            </a:fld>
            <a:endParaRPr lang="en-GB" dirty="0"/>
          </a:p>
        </p:txBody>
      </p:sp>
    </p:spTree>
    <p:extLst>
      <p:ext uri="{BB962C8B-B14F-4D97-AF65-F5344CB8AC3E}">
        <p14:creationId xmlns:p14="http://schemas.microsoft.com/office/powerpoint/2010/main" val="41043427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8FFBEFF-DFDE-451A-90A1-3258E1F38FB6}" type="datetimeFigureOut">
              <a:rPr lang="en-GB" smtClean="0"/>
              <a:t>12/05/2020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F488FFC-067F-4F7C-8061-4E0F81B79636}" type="slidenum">
              <a:rPr lang="en-GB" smtClean="0"/>
              <a:t>‹#›</a:t>
            </a:fld>
            <a:endParaRPr lang="en-GB" dirty="0"/>
          </a:p>
        </p:txBody>
      </p:sp>
    </p:spTree>
    <p:extLst>
      <p:ext uri="{BB962C8B-B14F-4D97-AF65-F5344CB8AC3E}">
        <p14:creationId xmlns:p14="http://schemas.microsoft.com/office/powerpoint/2010/main" val="31865547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8FFBEFF-DFDE-451A-90A1-3258E1F38FB6}" type="datetimeFigureOut">
              <a:rPr lang="en-GB" smtClean="0"/>
              <a:t>12/05/2020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2F488FFC-067F-4F7C-8061-4E0F81B79636}" type="slidenum">
              <a:rPr lang="en-GB" smtClean="0"/>
              <a:t>‹#›</a:t>
            </a:fld>
            <a:endParaRPr lang="en-GB" dirty="0"/>
          </a:p>
        </p:txBody>
      </p:sp>
    </p:spTree>
    <p:extLst>
      <p:ext uri="{BB962C8B-B14F-4D97-AF65-F5344CB8AC3E}">
        <p14:creationId xmlns:p14="http://schemas.microsoft.com/office/powerpoint/2010/main" val="2098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FFBEFF-DFDE-451A-90A1-3258E1F38FB6}" type="datetimeFigureOut">
              <a:rPr lang="en-GB" smtClean="0"/>
              <a:t>12/05/2020</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488FFC-067F-4F7C-8061-4E0F81B79636}" type="slidenum">
              <a:rPr lang="en-GB" smtClean="0"/>
              <a:t>‹#›</a:t>
            </a:fld>
            <a:endParaRPr lang="en-GB" dirty="0"/>
          </a:p>
        </p:txBody>
      </p:sp>
    </p:spTree>
    <p:extLst>
      <p:ext uri="{BB962C8B-B14F-4D97-AF65-F5344CB8AC3E}">
        <p14:creationId xmlns:p14="http://schemas.microsoft.com/office/powerpoint/2010/main" val="28806131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gif"/></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447764" y="404663"/>
            <a:ext cx="4248472" cy="1200329"/>
          </a:xfrm>
          <a:prstGeom prst="rect">
            <a:avLst/>
          </a:prstGeom>
          <a:noFill/>
        </p:spPr>
        <p:txBody>
          <a:bodyPr wrap="square" rtlCol="0">
            <a:spAutoFit/>
          </a:bodyPr>
          <a:lstStyle/>
          <a:p>
            <a:r>
              <a:rPr lang="en-GB" sz="7200" u="sng" dirty="0" smtClean="0"/>
              <a:t>Swimming </a:t>
            </a:r>
            <a:endParaRPr lang="en-GB" sz="7200" u="sng" dirty="0"/>
          </a:p>
        </p:txBody>
      </p:sp>
    </p:spTree>
    <p:extLst>
      <p:ext uri="{BB962C8B-B14F-4D97-AF65-F5344CB8AC3E}">
        <p14:creationId xmlns:p14="http://schemas.microsoft.com/office/powerpoint/2010/main" val="412904405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Swimming definition </a:t>
            </a:r>
            <a:endParaRPr lang="en-GB" u="sng" dirty="0"/>
          </a:p>
        </p:txBody>
      </p:sp>
      <p:sp>
        <p:nvSpPr>
          <p:cNvPr id="3" name="Content Placeholder 2"/>
          <p:cNvSpPr>
            <a:spLocks noGrp="1"/>
          </p:cNvSpPr>
          <p:nvPr>
            <p:ph idx="1"/>
          </p:nvPr>
        </p:nvSpPr>
        <p:spPr/>
        <p:txBody>
          <a:bodyPr/>
          <a:lstStyle/>
          <a:p>
            <a:r>
              <a:rPr lang="en-GB" dirty="0" smtClean="0"/>
              <a:t>Swimming is a sport that is carried out in the water. It can also be a method of travel. People often swim in pools, seas, lakes and even rivers .</a:t>
            </a:r>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3573016"/>
            <a:ext cx="7515200" cy="31683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07924414"/>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u="sng" dirty="0" smtClean="0"/>
              <a:t>Why it is important to learn how to swim?</a:t>
            </a:r>
            <a:endParaRPr lang="en-GB" u="sng" dirty="0"/>
          </a:p>
        </p:txBody>
      </p:sp>
      <p:sp>
        <p:nvSpPr>
          <p:cNvPr id="3" name="Content Placeholder 2"/>
          <p:cNvSpPr>
            <a:spLocks noGrp="1"/>
          </p:cNvSpPr>
          <p:nvPr>
            <p:ph idx="1"/>
          </p:nvPr>
        </p:nvSpPr>
        <p:spPr/>
        <p:txBody>
          <a:bodyPr>
            <a:normAutofit lnSpcReduction="10000"/>
          </a:bodyPr>
          <a:lstStyle/>
          <a:p>
            <a:r>
              <a:rPr lang="en-GB" dirty="0" smtClean="0"/>
              <a:t>It is important to learn how to swim in case you get into danger in the water and do not know how to keep </a:t>
            </a:r>
            <a:r>
              <a:rPr lang="en-GB" smtClean="0"/>
              <a:t>yourself </a:t>
            </a:r>
            <a:r>
              <a:rPr lang="en-GB" smtClean="0"/>
              <a:t>afloat</a:t>
            </a:r>
            <a:r>
              <a:rPr lang="en-GB" dirty="0" smtClean="0"/>
              <a:t>.  Each year there are many reports of people getting into danger whilst on holiday by the sea. Furthermore there have been incidents of  ferries and cruise ships that have run into difficulty because of extreme weather conditions. Passengers have ended up fighting for their lives because they can not swim.</a:t>
            </a:r>
            <a:endParaRPr lang="en-GB" dirty="0"/>
          </a:p>
        </p:txBody>
      </p:sp>
    </p:spTree>
    <p:extLst>
      <p:ext uri="{BB962C8B-B14F-4D97-AF65-F5344CB8AC3E}">
        <p14:creationId xmlns:p14="http://schemas.microsoft.com/office/powerpoint/2010/main" val="1600674729"/>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Swimming as a sport</a:t>
            </a:r>
            <a:endParaRPr lang="en-GB" u="sng" dirty="0"/>
          </a:p>
        </p:txBody>
      </p:sp>
      <p:sp>
        <p:nvSpPr>
          <p:cNvPr id="3" name="Content Placeholder 2"/>
          <p:cNvSpPr>
            <a:spLocks noGrp="1"/>
          </p:cNvSpPr>
          <p:nvPr>
            <p:ph idx="1"/>
          </p:nvPr>
        </p:nvSpPr>
        <p:spPr/>
        <p:txBody>
          <a:bodyPr/>
          <a:lstStyle/>
          <a:p>
            <a:r>
              <a:rPr lang="en-GB" dirty="0" smtClean="0"/>
              <a:t>When you do swimming as a sport you can do many different kinds such as races, synchro &amp; diving [Some major events in the Olympics.]Some of the strokes you may know are front crawl, backstroke, breast stroke &amp; butterfly.</a:t>
            </a:r>
            <a:endParaRPr lang="en-GB" dirty="0"/>
          </a:p>
        </p:txBody>
      </p:sp>
      <p:sp>
        <p:nvSpPr>
          <p:cNvPr id="4" name="AutoShape 5" descr="Swim Workout to Improve Butterfly – Coach Ron Ushe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3080" name="Picture 8" descr="C:\Users\Home\AppData\Local\Microsoft\Windows\Temporary Internet Files\Content.IE5\E780J94N\dc7o8aqki[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7109" y="5255698"/>
            <a:ext cx="1728192" cy="748602"/>
          </a:xfrm>
          <a:prstGeom prst="rect">
            <a:avLst/>
          </a:prstGeom>
          <a:noFill/>
          <a:extLst>
            <a:ext uri="{909E8E84-426E-40DD-AFC4-6F175D3DCCD1}">
              <a14:hiddenFill xmlns:a14="http://schemas.microsoft.com/office/drawing/2010/main">
                <a:solidFill>
                  <a:srgbClr val="FFFFFF"/>
                </a:solidFill>
              </a14:hiddenFill>
            </a:ext>
          </a:extLst>
        </p:spPr>
      </p:pic>
      <p:pic>
        <p:nvPicPr>
          <p:cNvPr id="3081" name="Picture 9" descr="C:\Users\Home\AppData\Local\Microsoft\Windows\Temporary Internet Files\Content.IE5\LWJ848NP\ist2_3645091-swimming233[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73320" y="4471891"/>
            <a:ext cx="1338815" cy="1807401"/>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C:\Users\Home\AppData\Local\Microsoft\Windows\Temporary Internet Files\Content.IE5\FKBFE2BY\cartoon_shark[1].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92280" y="5253873"/>
            <a:ext cx="1440160" cy="1106043"/>
          </a:xfrm>
          <a:prstGeom prst="rect">
            <a:avLst/>
          </a:prstGeom>
          <a:noFill/>
          <a:extLst>
            <a:ext uri="{909E8E84-426E-40DD-AFC4-6F175D3DCCD1}">
              <a14:hiddenFill xmlns:a14="http://schemas.microsoft.com/office/drawing/2010/main">
                <a:solidFill>
                  <a:srgbClr val="FFFFFF"/>
                </a:solidFill>
              </a14:hiddenFill>
            </a:ext>
          </a:extLst>
        </p:spPr>
      </p:pic>
      <p:pic>
        <p:nvPicPr>
          <p:cNvPr id="3085" name="Picture 13" descr="C:\Users\Home\AppData\Local\Microsoft\Windows\Temporary Internet Files\Content.IE5\LWJ848NP\crocodile-cartoon-illustration[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2889" y="4928262"/>
            <a:ext cx="2588935" cy="1465972"/>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C:\Users\Home\AppData\Local\Microsoft\Windows\Temporary Internet Files\Content.IE5\I9P5MMUI\water_surface[1].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5661248"/>
            <a:ext cx="9144000" cy="1196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3549145"/>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What is wild swimming?</a:t>
            </a:r>
            <a:endParaRPr lang="en-GB" u="sng" dirty="0"/>
          </a:p>
        </p:txBody>
      </p:sp>
      <p:sp>
        <p:nvSpPr>
          <p:cNvPr id="3" name="Content Placeholder 2"/>
          <p:cNvSpPr>
            <a:spLocks noGrp="1"/>
          </p:cNvSpPr>
          <p:nvPr>
            <p:ph idx="1"/>
          </p:nvPr>
        </p:nvSpPr>
        <p:spPr/>
        <p:txBody>
          <a:bodyPr/>
          <a:lstStyle/>
          <a:p>
            <a:pPr marL="0" indent="0">
              <a:buNone/>
            </a:pPr>
            <a:r>
              <a:rPr lang="en-GB" dirty="0" smtClean="0"/>
              <a:t>Wild swimming is swimming in a natural body of water whether that is a lake, pond or the ocean. It provides the refreshments of a pool without having to look for one in the summer heat. </a:t>
            </a:r>
            <a:endParaRPr lang="en-GB" dirty="0"/>
          </a:p>
        </p:txBody>
      </p:sp>
      <p:pic>
        <p:nvPicPr>
          <p:cNvPr id="1026" name="Picture 2" descr="C:\Users\Home\AppData\Local\Microsoft\Windows\Temporary Internet Files\Content.IE5\E780J94N\20150906-45a[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64087" y="4149080"/>
            <a:ext cx="3801683" cy="270892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Home\AppData\Local\Microsoft\Windows\Temporary Internet Files\Content.IE5\I9P5MMUI\20150906-55a[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11829" y="4158410"/>
            <a:ext cx="3779912" cy="269959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Home\AppData\Local\Microsoft\Windows\Temporary Internet Files\Content.IE5\LWJ848NP\20150906-27a[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 y="4149080"/>
            <a:ext cx="3601786" cy="2673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6514143"/>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u="sng" dirty="0" smtClean="0"/>
              <a:t>How to prepare to swim the English channel</a:t>
            </a:r>
            <a:endParaRPr lang="en-GB" u="sng" dirty="0"/>
          </a:p>
        </p:txBody>
      </p:sp>
      <p:sp>
        <p:nvSpPr>
          <p:cNvPr id="3" name="Content Placeholder 2"/>
          <p:cNvSpPr>
            <a:spLocks noGrp="1"/>
          </p:cNvSpPr>
          <p:nvPr>
            <p:ph idx="1"/>
          </p:nvPr>
        </p:nvSpPr>
        <p:spPr/>
        <p:txBody>
          <a:bodyPr/>
          <a:lstStyle/>
          <a:p>
            <a:r>
              <a:rPr lang="en-GB" dirty="0" smtClean="0"/>
              <a:t>To prepare to swim the English channel you need to train: Bl-l ateral breathing, swim in cold water. The fastest anyone has ever swam the channel is 6,57 minutes. Did you know David Walliams has swam the channel ?</a:t>
            </a:r>
            <a:endParaRPr lang="en-GB"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11959" y="4051512"/>
            <a:ext cx="4932041" cy="2766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005064"/>
            <a:ext cx="4211959" cy="28597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099101"/>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What is the largest pool?</a:t>
            </a:r>
            <a:endParaRPr lang="en-GB" u="sng" dirty="0"/>
          </a:p>
        </p:txBody>
      </p:sp>
      <p:sp>
        <p:nvSpPr>
          <p:cNvPr id="3" name="Content Placeholder 2"/>
          <p:cNvSpPr>
            <a:spLocks noGrp="1"/>
          </p:cNvSpPr>
          <p:nvPr>
            <p:ph idx="1"/>
          </p:nvPr>
        </p:nvSpPr>
        <p:spPr/>
        <p:txBody>
          <a:bodyPr/>
          <a:lstStyle/>
          <a:p>
            <a:r>
              <a:rPr lang="en-GB" dirty="0" smtClean="0"/>
              <a:t>The largest pool in the world is San Alfonso Del Mar Resort. In England, it is a legal requirement that every child should be able to swim 25m. </a:t>
            </a:r>
            <a:endParaRPr lang="en-GB" dirty="0"/>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31648" y="4077072"/>
            <a:ext cx="4912352" cy="27631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4042752"/>
            <a:ext cx="4231648" cy="28152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882135923"/>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Stone age swimming.</a:t>
            </a:r>
            <a:endParaRPr lang="en-GB" u="sng" dirty="0"/>
          </a:p>
        </p:txBody>
      </p:sp>
      <p:sp>
        <p:nvSpPr>
          <p:cNvPr id="3" name="Content Placeholder 2"/>
          <p:cNvSpPr>
            <a:spLocks noGrp="1"/>
          </p:cNvSpPr>
          <p:nvPr>
            <p:ph idx="1"/>
          </p:nvPr>
        </p:nvSpPr>
        <p:spPr/>
        <p:txBody>
          <a:bodyPr/>
          <a:lstStyle/>
          <a:p>
            <a:r>
              <a:rPr lang="en-GB" dirty="0" smtClean="0"/>
              <a:t>As early as the stone age people swam. They learnt to swim in order to cross rivers and lakes. We know this because people have found cave paintings from the stone age [2000BC] depicting swimmers have been found in Egypt. Swimming became an organised sport in the early 19</a:t>
            </a:r>
            <a:r>
              <a:rPr lang="en-GB" baseline="30000" dirty="0" smtClean="0"/>
              <a:t>th</a:t>
            </a:r>
            <a:r>
              <a:rPr lang="en-GB" dirty="0" smtClean="0"/>
              <a:t> century. Swimming was one of the only 5 sports competed in the first modern Olympic games.  </a:t>
            </a:r>
            <a:endParaRPr lang="en-GB" dirty="0"/>
          </a:p>
        </p:txBody>
      </p:sp>
    </p:spTree>
    <p:extLst>
      <p:ext uri="{BB962C8B-B14F-4D97-AF65-F5344CB8AC3E}">
        <p14:creationId xmlns:p14="http://schemas.microsoft.com/office/powerpoint/2010/main" val="3582570736"/>
      </p:ext>
    </p:extLst>
  </p:cSld>
  <p:clrMapOvr>
    <a:masterClrMapping/>
  </p:clrMapOvr>
  <p:transition spd="slow">
    <p:push dir="u"/>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179</TotalTime>
  <Words>385</Words>
  <Application>Microsoft Office PowerPoint</Application>
  <PresentationFormat>On-screen Show (4:3)</PresentationFormat>
  <Paragraphs>15</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Office Theme</vt:lpstr>
      <vt:lpstr>PowerPoint Presentation</vt:lpstr>
      <vt:lpstr>Swimming definition </vt:lpstr>
      <vt:lpstr>Why it is important to learn how to swim?</vt:lpstr>
      <vt:lpstr>Swimming as a sport</vt:lpstr>
      <vt:lpstr>What is wild swimming?</vt:lpstr>
      <vt:lpstr>How to prepare to swim the English channel</vt:lpstr>
      <vt:lpstr>What is the largest pool?</vt:lpstr>
      <vt:lpstr>Stone age swimming.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dc:creator>
  <cp:lastModifiedBy>Alex</cp:lastModifiedBy>
  <cp:revision>10</cp:revision>
  <dcterms:created xsi:type="dcterms:W3CDTF">2020-05-11T13:54:49Z</dcterms:created>
  <dcterms:modified xsi:type="dcterms:W3CDTF">2020-05-12T14:50:07Z</dcterms:modified>
</cp:coreProperties>
</file>