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6858000" cx="9144000"/>
  <p:notesSz cx="6858000" cy="9144000"/>
  <p:embeddedFontLst>
    <p:embeddedFont>
      <p:font typeface="Quintessential"/>
      <p:regular r:id="rId22"/>
    </p:embeddedFont>
    <p:embeddedFont>
      <p:font typeface="Arial Black"/>
      <p:regular r:id="rId23"/>
    </p:embeddedFont>
    <p:embeddedFont>
      <p:font typeface="Gill Sans"/>
      <p:regular r:id="rId24"/>
      <p:bold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6" roundtripDataSignature="AMtx7mgnTYdxr+73oITQYzOq+YFPqV4D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Quintessential-regular.fntdata"/><Relationship Id="rId21" Type="http://schemas.openxmlformats.org/officeDocument/2006/relationships/slide" Target="slides/slide17.xml"/><Relationship Id="rId24" Type="http://schemas.openxmlformats.org/officeDocument/2006/relationships/font" Target="fonts/GillSans-regular.fntdata"/><Relationship Id="rId23" Type="http://schemas.openxmlformats.org/officeDocument/2006/relationships/font" Target="fonts/ArialBlack-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customschemas.google.com/relationships/presentationmetadata" Target="metadata"/><Relationship Id="rId25" Type="http://schemas.openxmlformats.org/officeDocument/2006/relationships/font" Target="fonts/GillSans-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91"/>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08" y="0"/>
            <a:ext cx="2971800" cy="458791"/>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08"/>
            <a:ext cx="2971800" cy="458791"/>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200"/>
              <a:buFont typeface="Calibri"/>
              <a:buNone/>
              <a:defRPr b="0" i="0" sz="1200" u="none" cap="none" strike="noStrike">
                <a:solidFill>
                  <a:srgbClr val="000000"/>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1: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3: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118" name="Google Shape;118;p3:notes"/>
          <p:cNvSpPr txBox="1"/>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Calibri"/>
              <a:buNone/>
            </a:pPr>
            <a:fld id="{00000000-1234-1234-1234-123412341234}" type="slidenum">
              <a:rPr b="0" i="0" lang="en-GB" sz="18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4: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4: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5: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5: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6: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6: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7: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7: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p8:notes"/>
          <p:cNvSpPr txBox="1"/>
          <p:nvPr>
            <p:ph idx="1" type="body"/>
          </p:nvPr>
        </p:nvSpPr>
        <p:spPr>
          <a:xfrm>
            <a:off x="685800" y="4400549"/>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000000"/>
              </a:buClr>
              <a:buSzPts val="1200"/>
              <a:buFont typeface="Calibri"/>
              <a:buNone/>
            </a:pPr>
            <a:r>
              <a:t/>
            </a:r>
            <a:endParaRPr/>
          </a:p>
        </p:txBody>
      </p:sp>
      <p:sp>
        <p:nvSpPr>
          <p:cNvPr id="164" name="Google Shape;164;p8:notes"/>
          <p:cNvSpPr txBox="1"/>
          <p:nvPr>
            <p:ph idx="12" type="sldNum"/>
          </p:nvPr>
        </p:nvSpPr>
        <p:spPr>
          <a:xfrm>
            <a:off x="3884608" y="8685208"/>
            <a:ext cx="2971800" cy="458791"/>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9: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0: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0: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1: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2: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2: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3: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3: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4: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4: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5: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5: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6: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6: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7:notes"/>
          <p:cNvSpPr txBox="1"/>
          <p:nvPr>
            <p:ph idx="1" type="body"/>
          </p:nvPr>
        </p:nvSpPr>
        <p:spPr>
          <a:xfrm>
            <a:off x="685800" y="4400549"/>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7:notes"/>
          <p:cNvSpPr/>
          <p:nvPr>
            <p:ph idx="2" type="sldImg"/>
          </p:nvPr>
        </p:nvSpPr>
        <p:spPr>
          <a:xfrm>
            <a:off x="1371600" y="1143000"/>
            <a:ext cx="4114800" cy="3086099"/>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rgbClr val="E32D91"/>
        </a:solidFill>
      </p:bgPr>
    </p:bg>
    <p:spTree>
      <p:nvGrpSpPr>
        <p:cNvPr id="18" name="Shape 18"/>
        <p:cNvGrpSpPr/>
        <p:nvPr/>
      </p:nvGrpSpPr>
      <p:grpSpPr>
        <a:xfrm>
          <a:off x="0" y="0"/>
          <a:ext cx="0" cy="0"/>
          <a:chOff x="0" y="0"/>
          <a:chExt cx="0" cy="0"/>
        </a:xfrm>
      </p:grpSpPr>
      <p:sp>
        <p:nvSpPr>
          <p:cNvPr id="19" name="Google Shape;19;p19" title="scalloped circle"/>
          <p:cNvSpPr/>
          <p:nvPr/>
        </p:nvSpPr>
        <p:spPr>
          <a:xfrm>
            <a:off x="2063114" y="630936"/>
            <a:ext cx="5230368" cy="5229225"/>
          </a:xfrm>
          <a:custGeom>
            <a:rect b="b" l="l" r="r" t="t"/>
            <a:pathLst>
              <a:path extrusionOk="0" h="3294" w="3298">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rgbClr val="D8D9D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0" name="Google Shape;20;p19"/>
          <p:cNvSpPr txBox="1"/>
          <p:nvPr>
            <p:ph type="ctrTitle"/>
          </p:nvPr>
        </p:nvSpPr>
        <p:spPr>
          <a:xfrm>
            <a:off x="808896" y="1098386"/>
            <a:ext cx="7738814" cy="4394990"/>
          </a:xfrm>
          <a:prstGeom prst="rect">
            <a:avLst/>
          </a:prstGeom>
          <a:noFill/>
          <a:ln>
            <a:noFill/>
          </a:ln>
        </p:spPr>
        <p:txBody>
          <a:bodyPr anchorCtr="1" anchor="ctr" bIns="45700" lIns="91425" spcFirstLastPara="1" rIns="91425" wrap="square" tIns="45700">
            <a:noAutofit/>
          </a:bodyPr>
          <a:lstStyle>
            <a:lvl1pPr lvl="0" algn="ctr">
              <a:lnSpc>
                <a:spcPct val="90000"/>
              </a:lnSpc>
              <a:spcBef>
                <a:spcPts val="0"/>
              </a:spcBef>
              <a:spcAft>
                <a:spcPts val="0"/>
              </a:spcAft>
              <a:buClr>
                <a:srgbClr val="454551"/>
              </a:buClr>
              <a:buSzPts val="7500"/>
              <a:buFont typeface="Impact"/>
              <a:buNone/>
              <a:defRPr sz="7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9"/>
          <p:cNvSpPr txBox="1"/>
          <p:nvPr>
            <p:ph idx="1" type="subTitle"/>
          </p:nvPr>
        </p:nvSpPr>
        <p:spPr>
          <a:xfrm>
            <a:off x="1661281" y="5979197"/>
            <a:ext cx="6034034" cy="742282"/>
          </a:xfrm>
          <a:prstGeom prst="rect">
            <a:avLst/>
          </a:prstGeom>
          <a:noFill/>
          <a:ln>
            <a:noFill/>
          </a:ln>
        </p:spPr>
        <p:txBody>
          <a:bodyPr anchorCtr="1" anchor="t" bIns="45700" lIns="91425" spcFirstLastPara="1" rIns="91425" wrap="square" tIns="45700">
            <a:normAutofit/>
          </a:bodyPr>
          <a:lstStyle>
            <a:lvl1pPr lvl="0" algn="ctr">
              <a:lnSpc>
                <a:spcPct val="100000"/>
              </a:lnSpc>
              <a:spcBef>
                <a:spcPts val="700"/>
              </a:spcBef>
              <a:spcAft>
                <a:spcPts val="0"/>
              </a:spcAft>
              <a:buSzPts val="1500"/>
              <a:buNone/>
              <a:defRPr b="1" sz="1500" cap="none">
                <a:solidFill>
                  <a:srgbClr val="454551"/>
                </a:solidFill>
              </a:defRPr>
            </a:lvl1pPr>
            <a:lvl2pPr lvl="1" algn="l">
              <a:lnSpc>
                <a:spcPct val="110000"/>
              </a:lnSpc>
              <a:spcBef>
                <a:spcPts val="700"/>
              </a:spcBef>
              <a:spcAft>
                <a:spcPts val="0"/>
              </a:spcAft>
              <a:buSzPts val="1800"/>
              <a:buChar char="–"/>
              <a:defRPr/>
            </a:lvl2pPr>
            <a:lvl3pPr lvl="2" algn="l">
              <a:lnSpc>
                <a:spcPct val="110000"/>
              </a:lnSpc>
              <a:spcBef>
                <a:spcPts val="700"/>
              </a:spcBef>
              <a:spcAft>
                <a:spcPts val="0"/>
              </a:spcAft>
              <a:buSzPts val="1800"/>
              <a:buChar char="•"/>
              <a:defRPr/>
            </a:lvl3pPr>
            <a:lvl4pPr lvl="3" algn="l">
              <a:lnSpc>
                <a:spcPct val="110000"/>
              </a:lnSpc>
              <a:spcBef>
                <a:spcPts val="700"/>
              </a:spcBef>
              <a:spcAft>
                <a:spcPts val="0"/>
              </a:spcAft>
              <a:buSzPts val="1800"/>
              <a:buChar char="–"/>
              <a:defRPr/>
            </a:lvl4pPr>
            <a:lvl5pPr lvl="4" algn="l">
              <a:lnSpc>
                <a:spcPct val="110000"/>
              </a:lnSpc>
              <a:spcBef>
                <a:spcPts val="700"/>
              </a:spcBef>
              <a:spcAft>
                <a:spcPts val="0"/>
              </a:spcAft>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
        <p:nvSpPr>
          <p:cNvPr id="22" name="Google Shape;22;p19"/>
          <p:cNvSpPr txBox="1"/>
          <p:nvPr>
            <p:ph idx="10" type="dt"/>
          </p:nvPr>
        </p:nvSpPr>
        <p:spPr>
          <a:xfrm>
            <a:off x="808896"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781049"/>
              </a:buClr>
              <a:buSzPts val="1000"/>
              <a:buFont typeface="Gill Sans"/>
              <a:buNone/>
              <a:defRPr>
                <a:solidFill>
                  <a:srgbClr val="781049"/>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19"/>
          <p:cNvSpPr txBox="1"/>
          <p:nvPr>
            <p:ph idx="11" type="ftr"/>
          </p:nvPr>
        </p:nvSpPr>
        <p:spPr>
          <a:xfrm>
            <a:off x="31352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781049"/>
              </a:buClr>
              <a:buSzPts val="1000"/>
              <a:buFont typeface="Gill Sans"/>
              <a:buNone/>
              <a:defRPr>
                <a:solidFill>
                  <a:srgbClr val="781049"/>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9"/>
          <p:cNvSpPr txBox="1"/>
          <p:nvPr>
            <p:ph idx="12" type="sldNum"/>
          </p:nvPr>
        </p:nvSpPr>
        <p:spPr>
          <a:xfrm>
            <a:off x="6800411" y="6375681"/>
            <a:ext cx="1747290"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781049"/>
              </a:buClr>
              <a:buSzPts val="1000"/>
              <a:buFont typeface="Gill Sans"/>
              <a:buNone/>
              <a:defRPr>
                <a:solidFill>
                  <a:srgbClr val="781049"/>
                </a:solidFill>
              </a:defRPr>
            </a:lvl1pPr>
            <a:lvl2pPr indent="0" lvl="1" marL="0" marR="0" algn="r">
              <a:lnSpc>
                <a:spcPct val="100000"/>
              </a:lnSpc>
              <a:spcBef>
                <a:spcPts val="0"/>
              </a:spcBef>
              <a:spcAft>
                <a:spcPts val="0"/>
              </a:spcAft>
              <a:buClr>
                <a:srgbClr val="781049"/>
              </a:buClr>
              <a:buSzPts val="1000"/>
              <a:buFont typeface="Gill Sans"/>
              <a:buNone/>
              <a:defRPr>
                <a:solidFill>
                  <a:srgbClr val="781049"/>
                </a:solidFill>
              </a:defRPr>
            </a:lvl2pPr>
            <a:lvl3pPr indent="0" lvl="2" marL="0" marR="0" algn="r">
              <a:lnSpc>
                <a:spcPct val="100000"/>
              </a:lnSpc>
              <a:spcBef>
                <a:spcPts val="0"/>
              </a:spcBef>
              <a:spcAft>
                <a:spcPts val="0"/>
              </a:spcAft>
              <a:buClr>
                <a:srgbClr val="781049"/>
              </a:buClr>
              <a:buSzPts val="1000"/>
              <a:buFont typeface="Gill Sans"/>
              <a:buNone/>
              <a:defRPr>
                <a:solidFill>
                  <a:srgbClr val="781049"/>
                </a:solidFill>
              </a:defRPr>
            </a:lvl3pPr>
            <a:lvl4pPr indent="0" lvl="3" marL="0" marR="0" algn="r">
              <a:lnSpc>
                <a:spcPct val="100000"/>
              </a:lnSpc>
              <a:spcBef>
                <a:spcPts val="0"/>
              </a:spcBef>
              <a:spcAft>
                <a:spcPts val="0"/>
              </a:spcAft>
              <a:buClr>
                <a:srgbClr val="781049"/>
              </a:buClr>
              <a:buSzPts val="1000"/>
              <a:buFont typeface="Gill Sans"/>
              <a:buNone/>
              <a:defRPr>
                <a:solidFill>
                  <a:srgbClr val="781049"/>
                </a:solidFill>
              </a:defRPr>
            </a:lvl4pPr>
            <a:lvl5pPr indent="0" lvl="4" marL="0" marR="0" algn="r">
              <a:lnSpc>
                <a:spcPct val="100000"/>
              </a:lnSpc>
              <a:spcBef>
                <a:spcPts val="0"/>
              </a:spcBef>
              <a:spcAft>
                <a:spcPts val="0"/>
              </a:spcAft>
              <a:buClr>
                <a:srgbClr val="781049"/>
              </a:buClr>
              <a:buSzPts val="1000"/>
              <a:buFont typeface="Gill Sans"/>
              <a:buNone/>
              <a:defRPr>
                <a:solidFill>
                  <a:srgbClr val="781049"/>
                </a:solidFill>
              </a:defRPr>
            </a:lvl5pPr>
            <a:lvl6pPr indent="0" lvl="5" marL="0" marR="0" algn="r">
              <a:lnSpc>
                <a:spcPct val="100000"/>
              </a:lnSpc>
              <a:spcBef>
                <a:spcPts val="0"/>
              </a:spcBef>
              <a:spcAft>
                <a:spcPts val="0"/>
              </a:spcAft>
              <a:buClr>
                <a:srgbClr val="781049"/>
              </a:buClr>
              <a:buSzPts val="1000"/>
              <a:buFont typeface="Gill Sans"/>
              <a:buNone/>
              <a:defRPr>
                <a:solidFill>
                  <a:srgbClr val="781049"/>
                </a:solidFill>
              </a:defRPr>
            </a:lvl6pPr>
            <a:lvl7pPr indent="0" lvl="6" marL="0" marR="0" algn="r">
              <a:lnSpc>
                <a:spcPct val="100000"/>
              </a:lnSpc>
              <a:spcBef>
                <a:spcPts val="0"/>
              </a:spcBef>
              <a:spcAft>
                <a:spcPts val="0"/>
              </a:spcAft>
              <a:buClr>
                <a:srgbClr val="781049"/>
              </a:buClr>
              <a:buSzPts val="1000"/>
              <a:buFont typeface="Gill Sans"/>
              <a:buNone/>
              <a:defRPr>
                <a:solidFill>
                  <a:srgbClr val="781049"/>
                </a:solidFill>
              </a:defRPr>
            </a:lvl7pPr>
            <a:lvl8pPr indent="0" lvl="7" marL="0" marR="0" algn="r">
              <a:lnSpc>
                <a:spcPct val="100000"/>
              </a:lnSpc>
              <a:spcBef>
                <a:spcPts val="0"/>
              </a:spcBef>
              <a:spcAft>
                <a:spcPts val="0"/>
              </a:spcAft>
              <a:buClr>
                <a:srgbClr val="781049"/>
              </a:buClr>
              <a:buSzPts val="1000"/>
              <a:buFont typeface="Gill Sans"/>
              <a:buNone/>
              <a:defRPr>
                <a:solidFill>
                  <a:srgbClr val="781049"/>
                </a:solidFill>
              </a:defRPr>
            </a:lvl8pPr>
            <a:lvl9pPr indent="0" lvl="8" marL="0" marR="0" algn="r">
              <a:lnSpc>
                <a:spcPct val="100000"/>
              </a:lnSpc>
              <a:spcBef>
                <a:spcPts val="0"/>
              </a:spcBef>
              <a:spcAft>
                <a:spcPts val="0"/>
              </a:spcAft>
              <a:buClr>
                <a:srgbClr val="781049"/>
              </a:buClr>
              <a:buSzPts val="1000"/>
              <a:buFont typeface="Gill Sans"/>
              <a:buNone/>
              <a:defRPr>
                <a:solidFill>
                  <a:srgbClr val="781049"/>
                </a:solidFill>
              </a:defRPr>
            </a:lvl9pPr>
          </a:lstStyle>
          <a:p>
            <a:pPr indent="0" lvl="0" marL="0" rtl="0" algn="r">
              <a:spcBef>
                <a:spcPts val="0"/>
              </a:spcBef>
              <a:spcAft>
                <a:spcPts val="0"/>
              </a:spcAft>
              <a:buNone/>
            </a:pPr>
            <a:fld id="{00000000-1234-1234-1234-123412341234}" type="slidenum">
              <a:rPr lang="en-GB"/>
              <a:t>‹#›</a:t>
            </a:fld>
            <a:endParaRPr b="0" i="0" sz="1000" u="none" cap="none" strike="noStrike">
              <a:latin typeface="Gill Sans"/>
              <a:ea typeface="Gill Sans"/>
              <a:cs typeface="Gill Sans"/>
              <a:sym typeface="Gill Sans"/>
            </a:endParaRPr>
          </a:p>
        </p:txBody>
      </p:sp>
      <p:sp>
        <p:nvSpPr>
          <p:cNvPr id="25" name="Google Shape;25;p19"/>
          <p:cNvSpPr/>
          <p:nvPr/>
        </p:nvSpPr>
        <p:spPr>
          <a:xfrm>
            <a:off x="0" y="0"/>
            <a:ext cx="212598" cy="6858000"/>
          </a:xfrm>
          <a:prstGeom prst="rect">
            <a:avLst/>
          </a:prstGeom>
          <a:solidFill>
            <a:srgbClr val="45455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6" name="Google Shape;26;p19" title="left edge border"/>
          <p:cNvSpPr/>
          <p:nvPr/>
        </p:nvSpPr>
        <p:spPr>
          <a:xfrm>
            <a:off x="0" y="0"/>
            <a:ext cx="212598" cy="6858000"/>
          </a:xfrm>
          <a:prstGeom prst="rect">
            <a:avLst/>
          </a:prstGeom>
          <a:solidFill>
            <a:srgbClr val="45455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20"/>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454551"/>
              </a:buClr>
              <a:buSzPts val="51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0"/>
          <p:cNvSpPr txBox="1"/>
          <p:nvPr>
            <p:ph idx="1" type="body"/>
          </p:nvPr>
        </p:nvSpPr>
        <p:spPr>
          <a:xfrm>
            <a:off x="938759" y="2286000"/>
            <a:ext cx="7633740" cy="3593591"/>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20"/>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0"/>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0"/>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3" name="Shape 33"/>
        <p:cNvGrpSpPr/>
        <p:nvPr/>
      </p:nvGrpSpPr>
      <p:grpSpPr>
        <a:xfrm>
          <a:off x="0" y="0"/>
          <a:ext cx="0" cy="0"/>
          <a:chOff x="0" y="0"/>
          <a:chExt cx="0" cy="0"/>
        </a:xfrm>
      </p:grpSpPr>
      <p:sp>
        <p:nvSpPr>
          <p:cNvPr id="34" name="Google Shape;34;p21"/>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1"/>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1"/>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22"/>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454551"/>
              </a:buClr>
              <a:buSzPts val="51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2"/>
          <p:cNvSpPr txBox="1"/>
          <p:nvPr>
            <p:ph idx="1" type="body"/>
          </p:nvPr>
        </p:nvSpPr>
        <p:spPr>
          <a:xfrm>
            <a:off x="942975" y="2286000"/>
            <a:ext cx="3593591" cy="3619496"/>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2"/>
          <p:cNvSpPr txBox="1"/>
          <p:nvPr>
            <p:ph idx="2" type="body"/>
          </p:nvPr>
        </p:nvSpPr>
        <p:spPr>
          <a:xfrm>
            <a:off x="4985848" y="2286000"/>
            <a:ext cx="3593591" cy="3619496"/>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22"/>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2"/>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2"/>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rgbClr val="454551"/>
        </a:solidFill>
      </p:bgPr>
    </p:bg>
    <p:spTree>
      <p:nvGrpSpPr>
        <p:cNvPr id="44" name="Shape 44"/>
        <p:cNvGrpSpPr/>
        <p:nvPr/>
      </p:nvGrpSpPr>
      <p:grpSpPr>
        <a:xfrm>
          <a:off x="0" y="0"/>
          <a:ext cx="0" cy="0"/>
          <a:chOff x="0" y="0"/>
          <a:chExt cx="0" cy="0"/>
        </a:xfrm>
      </p:grpSpPr>
      <p:sp>
        <p:nvSpPr>
          <p:cNvPr id="45" name="Google Shape;45;p23"/>
          <p:cNvSpPr/>
          <p:nvPr/>
        </p:nvSpPr>
        <p:spPr>
          <a:xfrm>
            <a:off x="0" y="0"/>
            <a:ext cx="2110974" cy="6858000"/>
          </a:xfrm>
          <a:custGeom>
            <a:rect b="b" l="l" r="r" t="t"/>
            <a:pathLst>
              <a:path extrusionOk="0" h="4320" w="1773">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rgbClr val="45455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6" name="Google Shape;46;p23"/>
          <p:cNvSpPr txBox="1"/>
          <p:nvPr>
            <p:ph type="title"/>
          </p:nvPr>
        </p:nvSpPr>
        <p:spPr>
          <a:xfrm>
            <a:off x="2432194" y="1073889"/>
            <a:ext cx="6140305" cy="406462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D8D9DC"/>
              </a:buClr>
              <a:buSzPts val="6300"/>
              <a:buFont typeface="Impact"/>
              <a:buNone/>
              <a:defRPr sz="6300">
                <a:solidFill>
                  <a:srgbClr val="D8D9DC"/>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3"/>
          <p:cNvSpPr txBox="1"/>
          <p:nvPr>
            <p:ph idx="1" type="body"/>
          </p:nvPr>
        </p:nvSpPr>
        <p:spPr>
          <a:xfrm>
            <a:off x="2432194" y="5159785"/>
            <a:ext cx="5263112" cy="95113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700"/>
              </a:spcBef>
              <a:spcAft>
                <a:spcPts val="0"/>
              </a:spcAft>
              <a:buSzPts val="1500"/>
              <a:buNone/>
              <a:defRPr b="1" sz="1500" cap="none">
                <a:solidFill>
                  <a:srgbClr val="E32D91"/>
                </a:solidFill>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23"/>
          <p:cNvSpPr txBox="1"/>
          <p:nvPr>
            <p:ph idx="10" type="dt"/>
          </p:nvPr>
        </p:nvSpPr>
        <p:spPr>
          <a:xfrm>
            <a:off x="2427411" y="6375681"/>
            <a:ext cx="112046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D8D9DC"/>
              </a:buClr>
              <a:buSzPts val="1000"/>
              <a:buFont typeface="Gill Sans"/>
              <a:buNone/>
              <a:defRPr>
                <a:solidFill>
                  <a:srgbClr val="D8D9DC"/>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3"/>
          <p:cNvSpPr txBox="1"/>
          <p:nvPr>
            <p:ph idx="11" type="ftr"/>
          </p:nvPr>
        </p:nvSpPr>
        <p:spPr>
          <a:xfrm>
            <a:off x="3959297"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D8D9DC"/>
              </a:buClr>
              <a:buSzPts val="1000"/>
              <a:buFont typeface="Gill Sans"/>
              <a:buNone/>
              <a:defRPr>
                <a:solidFill>
                  <a:srgbClr val="D8D9DC"/>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3"/>
          <p:cNvSpPr txBox="1"/>
          <p:nvPr>
            <p:ph idx="12" type="sldNum"/>
          </p:nvPr>
        </p:nvSpPr>
        <p:spPr>
          <a:xfrm>
            <a:off x="7456822" y="6375681"/>
            <a:ext cx="1115677"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D8D9DC"/>
              </a:buClr>
              <a:buSzPts val="1000"/>
              <a:buFont typeface="Gill Sans"/>
              <a:buNone/>
              <a:defRPr>
                <a:solidFill>
                  <a:srgbClr val="D8D9DC"/>
                </a:solidFill>
              </a:defRPr>
            </a:lvl1pPr>
            <a:lvl2pPr indent="0" lvl="1" marL="0" marR="0" algn="r">
              <a:lnSpc>
                <a:spcPct val="100000"/>
              </a:lnSpc>
              <a:spcBef>
                <a:spcPts val="0"/>
              </a:spcBef>
              <a:spcAft>
                <a:spcPts val="0"/>
              </a:spcAft>
              <a:buClr>
                <a:srgbClr val="D8D9DC"/>
              </a:buClr>
              <a:buSzPts val="1000"/>
              <a:buFont typeface="Gill Sans"/>
              <a:buNone/>
              <a:defRPr>
                <a:solidFill>
                  <a:srgbClr val="D8D9DC"/>
                </a:solidFill>
              </a:defRPr>
            </a:lvl2pPr>
            <a:lvl3pPr indent="0" lvl="2" marL="0" marR="0" algn="r">
              <a:lnSpc>
                <a:spcPct val="100000"/>
              </a:lnSpc>
              <a:spcBef>
                <a:spcPts val="0"/>
              </a:spcBef>
              <a:spcAft>
                <a:spcPts val="0"/>
              </a:spcAft>
              <a:buClr>
                <a:srgbClr val="D8D9DC"/>
              </a:buClr>
              <a:buSzPts val="1000"/>
              <a:buFont typeface="Gill Sans"/>
              <a:buNone/>
              <a:defRPr>
                <a:solidFill>
                  <a:srgbClr val="D8D9DC"/>
                </a:solidFill>
              </a:defRPr>
            </a:lvl3pPr>
            <a:lvl4pPr indent="0" lvl="3" marL="0" marR="0" algn="r">
              <a:lnSpc>
                <a:spcPct val="100000"/>
              </a:lnSpc>
              <a:spcBef>
                <a:spcPts val="0"/>
              </a:spcBef>
              <a:spcAft>
                <a:spcPts val="0"/>
              </a:spcAft>
              <a:buClr>
                <a:srgbClr val="D8D9DC"/>
              </a:buClr>
              <a:buSzPts val="1000"/>
              <a:buFont typeface="Gill Sans"/>
              <a:buNone/>
              <a:defRPr>
                <a:solidFill>
                  <a:srgbClr val="D8D9DC"/>
                </a:solidFill>
              </a:defRPr>
            </a:lvl4pPr>
            <a:lvl5pPr indent="0" lvl="4" marL="0" marR="0" algn="r">
              <a:lnSpc>
                <a:spcPct val="100000"/>
              </a:lnSpc>
              <a:spcBef>
                <a:spcPts val="0"/>
              </a:spcBef>
              <a:spcAft>
                <a:spcPts val="0"/>
              </a:spcAft>
              <a:buClr>
                <a:srgbClr val="D8D9DC"/>
              </a:buClr>
              <a:buSzPts val="1000"/>
              <a:buFont typeface="Gill Sans"/>
              <a:buNone/>
              <a:defRPr>
                <a:solidFill>
                  <a:srgbClr val="D8D9DC"/>
                </a:solidFill>
              </a:defRPr>
            </a:lvl5pPr>
            <a:lvl6pPr indent="0" lvl="5" marL="0" marR="0" algn="r">
              <a:lnSpc>
                <a:spcPct val="100000"/>
              </a:lnSpc>
              <a:spcBef>
                <a:spcPts val="0"/>
              </a:spcBef>
              <a:spcAft>
                <a:spcPts val="0"/>
              </a:spcAft>
              <a:buClr>
                <a:srgbClr val="D8D9DC"/>
              </a:buClr>
              <a:buSzPts val="1000"/>
              <a:buFont typeface="Gill Sans"/>
              <a:buNone/>
              <a:defRPr>
                <a:solidFill>
                  <a:srgbClr val="D8D9DC"/>
                </a:solidFill>
              </a:defRPr>
            </a:lvl6pPr>
            <a:lvl7pPr indent="0" lvl="6" marL="0" marR="0" algn="r">
              <a:lnSpc>
                <a:spcPct val="100000"/>
              </a:lnSpc>
              <a:spcBef>
                <a:spcPts val="0"/>
              </a:spcBef>
              <a:spcAft>
                <a:spcPts val="0"/>
              </a:spcAft>
              <a:buClr>
                <a:srgbClr val="D8D9DC"/>
              </a:buClr>
              <a:buSzPts val="1000"/>
              <a:buFont typeface="Gill Sans"/>
              <a:buNone/>
              <a:defRPr>
                <a:solidFill>
                  <a:srgbClr val="D8D9DC"/>
                </a:solidFill>
              </a:defRPr>
            </a:lvl7pPr>
            <a:lvl8pPr indent="0" lvl="7" marL="0" marR="0" algn="r">
              <a:lnSpc>
                <a:spcPct val="100000"/>
              </a:lnSpc>
              <a:spcBef>
                <a:spcPts val="0"/>
              </a:spcBef>
              <a:spcAft>
                <a:spcPts val="0"/>
              </a:spcAft>
              <a:buClr>
                <a:srgbClr val="D8D9DC"/>
              </a:buClr>
              <a:buSzPts val="1000"/>
              <a:buFont typeface="Gill Sans"/>
              <a:buNone/>
              <a:defRPr>
                <a:solidFill>
                  <a:srgbClr val="D8D9DC"/>
                </a:solidFill>
              </a:defRPr>
            </a:lvl8pPr>
            <a:lvl9pPr indent="0" lvl="8" marL="0" marR="0" algn="r">
              <a:lnSpc>
                <a:spcPct val="100000"/>
              </a:lnSpc>
              <a:spcBef>
                <a:spcPts val="0"/>
              </a:spcBef>
              <a:spcAft>
                <a:spcPts val="0"/>
              </a:spcAft>
              <a:buClr>
                <a:srgbClr val="D8D9DC"/>
              </a:buClr>
              <a:buSzPts val="1000"/>
              <a:buFont typeface="Gill Sans"/>
              <a:buNone/>
              <a:defRPr>
                <a:solidFill>
                  <a:srgbClr val="D8D9DC"/>
                </a:solidFill>
              </a:defRPr>
            </a:lvl9pPr>
          </a:lstStyle>
          <a:p>
            <a:pPr indent="0" lvl="0" marL="0" rtl="0" algn="r">
              <a:spcBef>
                <a:spcPts val="0"/>
              </a:spcBef>
              <a:spcAft>
                <a:spcPts val="0"/>
              </a:spcAft>
              <a:buNone/>
            </a:pPr>
            <a:fld id="{00000000-1234-1234-1234-123412341234}" type="slidenum">
              <a:rPr lang="en-GB"/>
              <a:t>‹#›</a:t>
            </a:fld>
            <a:endParaRPr b="0" i="0" sz="1000" u="none" cap="none" strike="noStrike">
              <a:latin typeface="Gill Sans"/>
              <a:ea typeface="Gill Sans"/>
              <a:cs typeface="Gill Sans"/>
              <a:sym typeface="Gill Sans"/>
            </a:endParaRPr>
          </a:p>
        </p:txBody>
      </p:sp>
      <p:sp>
        <p:nvSpPr>
          <p:cNvPr id="51" name="Google Shape;51;p23"/>
          <p:cNvSpPr/>
          <p:nvPr/>
        </p:nvSpPr>
        <p:spPr>
          <a:xfrm>
            <a:off x="655789" y="0"/>
            <a:ext cx="1234677" cy="6858000"/>
          </a:xfrm>
          <a:custGeom>
            <a:rect b="b" l="l" r="r" t="t"/>
            <a:pathLst>
              <a:path extrusionOk="0" h="4320" w="1037">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grpSp>
        <p:nvGrpSpPr>
          <p:cNvPr id="52" name="Google Shape;52;p23" title="left scallop shape"/>
          <p:cNvGrpSpPr/>
          <p:nvPr/>
        </p:nvGrpSpPr>
        <p:grpSpPr>
          <a:xfrm>
            <a:off x="0" y="0"/>
            <a:ext cx="2110974" cy="6858000"/>
            <a:chOff x="0" y="0"/>
            <a:chExt cx="2110974" cy="6858000"/>
          </a:xfrm>
        </p:grpSpPr>
        <p:sp>
          <p:nvSpPr>
            <p:cNvPr id="53" name="Google Shape;53;p23" title="left scallop shape"/>
            <p:cNvSpPr/>
            <p:nvPr/>
          </p:nvSpPr>
          <p:spPr>
            <a:xfrm>
              <a:off x="0" y="0"/>
              <a:ext cx="2110974" cy="6858000"/>
            </a:xfrm>
            <a:custGeom>
              <a:rect b="b" l="l" r="r" t="t"/>
              <a:pathLst>
                <a:path extrusionOk="0" h="4320" w="1773">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rgbClr val="D8D9D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4" name="Google Shape;54;p23" title="left scallop inline"/>
            <p:cNvSpPr/>
            <p:nvPr/>
          </p:nvSpPr>
          <p:spPr>
            <a:xfrm>
              <a:off x="655789" y="0"/>
              <a:ext cx="1234677" cy="6858000"/>
            </a:xfrm>
            <a:custGeom>
              <a:rect b="b" l="l" r="r" t="t"/>
              <a:pathLst>
                <a:path extrusionOk="0" h="4320" w="1037">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5" name="Shape 55"/>
        <p:cNvGrpSpPr/>
        <p:nvPr/>
      </p:nvGrpSpPr>
      <p:grpSpPr>
        <a:xfrm>
          <a:off x="0" y="0"/>
          <a:ext cx="0" cy="0"/>
          <a:chOff x="0" y="0"/>
          <a:chExt cx="0" cy="0"/>
        </a:xfrm>
      </p:grpSpPr>
      <p:sp>
        <p:nvSpPr>
          <p:cNvPr id="56" name="Google Shape;56;p24"/>
          <p:cNvSpPr txBox="1"/>
          <p:nvPr>
            <p:ph type="title"/>
          </p:nvPr>
        </p:nvSpPr>
        <p:spPr>
          <a:xfrm>
            <a:off x="942975" y="381003"/>
            <a:ext cx="7629525" cy="149351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454551"/>
              </a:buClr>
              <a:buSzPts val="51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24"/>
          <p:cNvSpPr txBox="1"/>
          <p:nvPr>
            <p:ph idx="1" type="body"/>
          </p:nvPr>
        </p:nvSpPr>
        <p:spPr>
          <a:xfrm>
            <a:off x="941832" y="2199634"/>
            <a:ext cx="3611879" cy="63252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700"/>
              </a:spcBef>
              <a:spcAft>
                <a:spcPts val="0"/>
              </a:spcAft>
              <a:buSzPts val="1800"/>
              <a:buNone/>
              <a:defRPr b="1" sz="1800" cap="none">
                <a:solidFill>
                  <a:srgbClr val="454551"/>
                </a:solidFill>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24"/>
          <p:cNvSpPr txBox="1"/>
          <p:nvPr>
            <p:ph idx="2" type="body"/>
          </p:nvPr>
        </p:nvSpPr>
        <p:spPr>
          <a:xfrm>
            <a:off x="941832" y="2909099"/>
            <a:ext cx="3611879" cy="2996397"/>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24"/>
          <p:cNvSpPr txBox="1"/>
          <p:nvPr>
            <p:ph idx="3" type="body"/>
          </p:nvPr>
        </p:nvSpPr>
        <p:spPr>
          <a:xfrm>
            <a:off x="4975396" y="2199634"/>
            <a:ext cx="3611879" cy="63252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700"/>
              </a:spcBef>
              <a:spcAft>
                <a:spcPts val="0"/>
              </a:spcAft>
              <a:buSzPts val="1800"/>
              <a:buNone/>
              <a:defRPr b="1" sz="1800" cap="none">
                <a:solidFill>
                  <a:srgbClr val="454551"/>
                </a:solidFill>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24"/>
          <p:cNvSpPr txBox="1"/>
          <p:nvPr>
            <p:ph idx="4" type="body"/>
          </p:nvPr>
        </p:nvSpPr>
        <p:spPr>
          <a:xfrm>
            <a:off x="4975396" y="2909099"/>
            <a:ext cx="3611879" cy="2996397"/>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24"/>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4"/>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24"/>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25"/>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454551"/>
              </a:buClr>
              <a:buSzPts val="51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25"/>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5"/>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5"/>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9" name="Shape 69"/>
        <p:cNvGrpSpPr/>
        <p:nvPr/>
      </p:nvGrpSpPr>
      <p:grpSpPr>
        <a:xfrm>
          <a:off x="0" y="0"/>
          <a:ext cx="0" cy="0"/>
          <a:chOff x="0" y="0"/>
          <a:chExt cx="0" cy="0"/>
        </a:xfrm>
      </p:grpSpPr>
      <p:sp>
        <p:nvSpPr>
          <p:cNvPr id="70" name="Google Shape;70;p26" title="right scallop background shape"/>
          <p:cNvSpPr/>
          <p:nvPr/>
        </p:nvSpPr>
        <p:spPr>
          <a:xfrm>
            <a:off x="5542361" y="0"/>
            <a:ext cx="3601638" cy="6858000"/>
          </a:xfrm>
          <a:custGeom>
            <a:rect b="b" l="l" r="r" t="t"/>
            <a:pathLst>
              <a:path extrusionOk="0" h="4320" w="3025">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rgbClr val="45455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71" name="Google Shape;71;p26"/>
          <p:cNvSpPr txBox="1"/>
          <p:nvPr>
            <p:ph type="title"/>
          </p:nvPr>
        </p:nvSpPr>
        <p:spPr>
          <a:xfrm>
            <a:off x="6253417" y="457200"/>
            <a:ext cx="2319082" cy="119667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E32D91"/>
              </a:buClr>
              <a:buSzPts val="1800"/>
              <a:buFont typeface="Gill Sans"/>
              <a:buNone/>
              <a:defRPr b="1" sz="1800">
                <a:solidFill>
                  <a:srgbClr val="E32D91"/>
                </a:solidFill>
                <a:latin typeface="Gill Sans"/>
                <a:ea typeface="Gill Sans"/>
                <a:cs typeface="Gill Sans"/>
                <a:sym typeface="Gill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26"/>
          <p:cNvSpPr txBox="1"/>
          <p:nvPr>
            <p:ph idx="1" type="body"/>
          </p:nvPr>
        </p:nvSpPr>
        <p:spPr>
          <a:xfrm>
            <a:off x="573786" y="920380"/>
            <a:ext cx="4618817" cy="4985125"/>
          </a:xfrm>
          <a:prstGeom prst="rect">
            <a:avLst/>
          </a:prstGeom>
          <a:noFill/>
          <a:ln>
            <a:noFill/>
          </a:ln>
        </p:spPr>
        <p:txBody>
          <a:bodyPr anchorCtr="0" anchor="t" bIns="45700" lIns="91425" spcFirstLastPara="1" rIns="91425" wrap="square" tIns="45700">
            <a:normAutofit/>
          </a:bodyPr>
          <a:lstStyle>
            <a:lvl1pPr indent="-381000" lvl="0" marL="457200" algn="l">
              <a:lnSpc>
                <a:spcPct val="110000"/>
              </a:lnSpc>
              <a:spcBef>
                <a:spcPts val="700"/>
              </a:spcBef>
              <a:spcAft>
                <a:spcPts val="0"/>
              </a:spcAft>
              <a:buSzPts val="2400"/>
              <a:buChar char="•"/>
              <a:defRPr sz="2400"/>
            </a:lvl1pPr>
            <a:lvl2pPr indent="-361950" lvl="1" marL="914400" algn="l">
              <a:lnSpc>
                <a:spcPct val="110000"/>
              </a:lnSpc>
              <a:spcBef>
                <a:spcPts val="700"/>
              </a:spcBef>
              <a:spcAft>
                <a:spcPts val="0"/>
              </a:spcAft>
              <a:buSzPts val="2100"/>
              <a:buChar char="–"/>
              <a:defRPr sz="2100"/>
            </a:lvl2pPr>
            <a:lvl3pPr indent="-342900" lvl="2" marL="1371600" algn="l">
              <a:lnSpc>
                <a:spcPct val="110000"/>
              </a:lnSpc>
              <a:spcBef>
                <a:spcPts val="700"/>
              </a:spcBef>
              <a:spcAft>
                <a:spcPts val="0"/>
              </a:spcAft>
              <a:buSzPts val="1800"/>
              <a:buChar char="•"/>
              <a:defRPr sz="1800"/>
            </a:lvl3pPr>
            <a:lvl4pPr indent="-323850" lvl="3" marL="1828800" algn="l">
              <a:lnSpc>
                <a:spcPct val="110000"/>
              </a:lnSpc>
              <a:spcBef>
                <a:spcPts val="700"/>
              </a:spcBef>
              <a:spcAft>
                <a:spcPts val="0"/>
              </a:spcAft>
              <a:buSzPts val="1500"/>
              <a:buChar char="–"/>
              <a:defRPr sz="1500"/>
            </a:lvl4pPr>
            <a:lvl5pPr indent="-323850" lvl="4" marL="2286000" algn="l">
              <a:lnSpc>
                <a:spcPct val="110000"/>
              </a:lnSpc>
              <a:spcBef>
                <a:spcPts val="700"/>
              </a:spcBef>
              <a:spcAft>
                <a:spcPts val="0"/>
              </a:spcAft>
              <a:buSzPts val="1500"/>
              <a:buChar char="•"/>
              <a:defRPr sz="1500"/>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26"/>
          <p:cNvSpPr txBox="1"/>
          <p:nvPr>
            <p:ph idx="2" type="body"/>
          </p:nvPr>
        </p:nvSpPr>
        <p:spPr>
          <a:xfrm>
            <a:off x="6253417" y="1741337"/>
            <a:ext cx="2319082" cy="4164168"/>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200"/>
              </a:spcBef>
              <a:spcAft>
                <a:spcPts val="0"/>
              </a:spcAft>
              <a:buSzPts val="1400"/>
              <a:buNone/>
              <a:defRPr sz="1400">
                <a:solidFill>
                  <a:srgbClr val="D8D9DC"/>
                </a:solidFill>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4" name="Google Shape;74;p26"/>
          <p:cNvSpPr txBox="1"/>
          <p:nvPr>
            <p:ph idx="10" type="dt"/>
          </p:nvPr>
        </p:nvSpPr>
        <p:spPr>
          <a:xfrm>
            <a:off x="573786" y="6375681"/>
            <a:ext cx="925016"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6"/>
          <p:cNvSpPr txBox="1"/>
          <p:nvPr>
            <p:ph idx="11" type="ftr"/>
          </p:nvPr>
        </p:nvSpPr>
        <p:spPr>
          <a:xfrm>
            <a:off x="1577714" y="6375681"/>
            <a:ext cx="2611636"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6"/>
          <p:cNvSpPr txBox="1"/>
          <p:nvPr>
            <p:ph idx="12" type="sldNum"/>
          </p:nvPr>
        </p:nvSpPr>
        <p:spPr>
          <a:xfrm>
            <a:off x="4268263" y="6375681"/>
            <a:ext cx="92433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
        <p:nvSpPr>
          <p:cNvPr id="77" name="Google Shape;77;p26"/>
          <p:cNvSpPr/>
          <p:nvPr/>
        </p:nvSpPr>
        <p:spPr>
          <a:xfrm>
            <a:off x="0" y="0"/>
            <a:ext cx="212598" cy="6858000"/>
          </a:xfrm>
          <a:prstGeom prst="rect">
            <a:avLst/>
          </a:pr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78" name="Google Shape;78;p26" title="left edge border"/>
          <p:cNvSpPr/>
          <p:nvPr/>
        </p:nvSpPr>
        <p:spPr>
          <a:xfrm>
            <a:off x="0" y="0"/>
            <a:ext cx="212598" cy="6858000"/>
          </a:xfrm>
          <a:prstGeom prst="rect">
            <a:avLst/>
          </a:pr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9" name="Shape 79"/>
        <p:cNvGrpSpPr/>
        <p:nvPr/>
      </p:nvGrpSpPr>
      <p:grpSpPr>
        <a:xfrm>
          <a:off x="0" y="0"/>
          <a:ext cx="0" cy="0"/>
          <a:chOff x="0" y="0"/>
          <a:chExt cx="0" cy="0"/>
        </a:xfrm>
      </p:grpSpPr>
      <p:sp>
        <p:nvSpPr>
          <p:cNvPr id="80" name="Google Shape;80;p27"/>
          <p:cNvSpPr/>
          <p:nvPr>
            <p:ph idx="2" type="pic"/>
          </p:nvPr>
        </p:nvSpPr>
        <p:spPr>
          <a:xfrm>
            <a:off x="212598" y="0"/>
            <a:ext cx="5516684" cy="6858000"/>
          </a:xfrm>
          <a:prstGeom prst="rect">
            <a:avLst/>
          </a:prstGeom>
          <a:noFill/>
          <a:ln>
            <a:noFill/>
          </a:ln>
        </p:spPr>
      </p:sp>
      <p:sp>
        <p:nvSpPr>
          <p:cNvPr id="81" name="Google Shape;81;p27" title="right scallop background shape"/>
          <p:cNvSpPr/>
          <p:nvPr/>
        </p:nvSpPr>
        <p:spPr>
          <a:xfrm>
            <a:off x="5542361" y="0"/>
            <a:ext cx="3601638" cy="6858000"/>
          </a:xfrm>
          <a:custGeom>
            <a:rect b="b" l="l" r="r" t="t"/>
            <a:pathLst>
              <a:path extrusionOk="0" h="4320" w="3025">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rgbClr val="45455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82" name="Google Shape;82;p27"/>
          <p:cNvSpPr/>
          <p:nvPr/>
        </p:nvSpPr>
        <p:spPr>
          <a:xfrm>
            <a:off x="0" y="0"/>
            <a:ext cx="212598" cy="6858000"/>
          </a:xfrm>
          <a:prstGeom prst="rect">
            <a:avLst/>
          </a:pr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83" name="Google Shape;83;p27"/>
          <p:cNvSpPr txBox="1"/>
          <p:nvPr>
            <p:ph type="title"/>
          </p:nvPr>
        </p:nvSpPr>
        <p:spPr>
          <a:xfrm>
            <a:off x="6253417" y="457200"/>
            <a:ext cx="2319092" cy="119666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E32D91"/>
              </a:buClr>
              <a:buSzPts val="1800"/>
              <a:buFont typeface="Gill Sans"/>
              <a:buNone/>
              <a:defRPr b="1" sz="1800">
                <a:solidFill>
                  <a:srgbClr val="E32D91"/>
                </a:solidFill>
                <a:latin typeface="Gill Sans"/>
                <a:ea typeface="Gill Sans"/>
                <a:cs typeface="Gill Sans"/>
                <a:sym typeface="Gill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27"/>
          <p:cNvSpPr txBox="1"/>
          <p:nvPr>
            <p:ph idx="1" type="body"/>
          </p:nvPr>
        </p:nvSpPr>
        <p:spPr>
          <a:xfrm>
            <a:off x="6253417" y="1741337"/>
            <a:ext cx="2319092" cy="4164168"/>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200"/>
              </a:spcBef>
              <a:spcAft>
                <a:spcPts val="0"/>
              </a:spcAft>
              <a:buSzPts val="1400"/>
              <a:buNone/>
              <a:defRPr sz="1400">
                <a:solidFill>
                  <a:srgbClr val="D8D9DC"/>
                </a:solidFill>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27"/>
          <p:cNvSpPr txBox="1"/>
          <p:nvPr>
            <p:ph idx="10" type="dt"/>
          </p:nvPr>
        </p:nvSpPr>
        <p:spPr>
          <a:xfrm>
            <a:off x="574462" y="6375681"/>
            <a:ext cx="924339"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7"/>
          <p:cNvSpPr txBox="1"/>
          <p:nvPr>
            <p:ph idx="11" type="ftr"/>
          </p:nvPr>
        </p:nvSpPr>
        <p:spPr>
          <a:xfrm>
            <a:off x="1577714" y="6375681"/>
            <a:ext cx="2611636"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7"/>
          <p:cNvSpPr txBox="1"/>
          <p:nvPr>
            <p:ph idx="12" type="sldNum"/>
          </p:nvPr>
        </p:nvSpPr>
        <p:spPr>
          <a:xfrm>
            <a:off x="4256157" y="6375681"/>
            <a:ext cx="947455"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
        <p:nvSpPr>
          <p:cNvPr id="88" name="Google Shape;88;p27" title="left edge border"/>
          <p:cNvSpPr/>
          <p:nvPr/>
        </p:nvSpPr>
        <p:spPr>
          <a:xfrm>
            <a:off x="0" y="0"/>
            <a:ext cx="212598" cy="6858000"/>
          </a:xfrm>
          <a:prstGeom prst="rect">
            <a:avLst/>
          </a:pr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9" name="Shape 89"/>
        <p:cNvGrpSpPr/>
        <p:nvPr/>
      </p:nvGrpSpPr>
      <p:grpSpPr>
        <a:xfrm>
          <a:off x="0" y="0"/>
          <a:ext cx="0" cy="0"/>
          <a:chOff x="0" y="0"/>
          <a:chExt cx="0" cy="0"/>
        </a:xfrm>
      </p:grpSpPr>
      <p:sp>
        <p:nvSpPr>
          <p:cNvPr id="90" name="Google Shape;90;p28"/>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454551"/>
              </a:buClr>
              <a:buSzPts val="51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28"/>
          <p:cNvSpPr txBox="1"/>
          <p:nvPr>
            <p:ph idx="1" type="body"/>
          </p:nvPr>
        </p:nvSpPr>
        <p:spPr>
          <a:xfrm rot="5400000">
            <a:off x="2958833" y="265926"/>
            <a:ext cx="3593591" cy="7633740"/>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28"/>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8"/>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8"/>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5" name="Shape 95"/>
        <p:cNvGrpSpPr/>
        <p:nvPr/>
      </p:nvGrpSpPr>
      <p:grpSpPr>
        <a:xfrm>
          <a:off x="0" y="0"/>
          <a:ext cx="0" cy="0"/>
          <a:chOff x="0" y="0"/>
          <a:chExt cx="0" cy="0"/>
        </a:xfrm>
      </p:grpSpPr>
      <p:sp>
        <p:nvSpPr>
          <p:cNvPr id="96" name="Google Shape;96;p29"/>
          <p:cNvSpPr txBox="1"/>
          <p:nvPr>
            <p:ph type="title"/>
          </p:nvPr>
        </p:nvSpPr>
        <p:spPr>
          <a:xfrm rot="5400000">
            <a:off x="4982670" y="2296620"/>
            <a:ext cx="5600407" cy="1771933"/>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454551"/>
              </a:buClr>
              <a:buSzPts val="51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29"/>
          <p:cNvSpPr txBox="1"/>
          <p:nvPr>
            <p:ph idx="1" type="body"/>
          </p:nvPr>
        </p:nvSpPr>
        <p:spPr>
          <a:xfrm rot="5400000">
            <a:off x="1047532" y="277826"/>
            <a:ext cx="5600407" cy="5809521"/>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700"/>
              </a:spcBef>
              <a:spcAft>
                <a:spcPts val="0"/>
              </a:spcAft>
              <a:buSzPts val="2000"/>
              <a:buChar char="•"/>
              <a:defRPr/>
            </a:lvl1pPr>
            <a:lvl2pPr indent="-342900" lvl="1" marL="914400" algn="l">
              <a:lnSpc>
                <a:spcPct val="110000"/>
              </a:lnSpc>
              <a:spcBef>
                <a:spcPts val="700"/>
              </a:spcBef>
              <a:spcAft>
                <a:spcPts val="0"/>
              </a:spcAft>
              <a:buSzPts val="1800"/>
              <a:buChar char="–"/>
              <a:defRPr/>
            </a:lvl2pPr>
            <a:lvl3pPr indent="-330200" lvl="2" marL="1371600" algn="l">
              <a:lnSpc>
                <a:spcPct val="110000"/>
              </a:lnSpc>
              <a:spcBef>
                <a:spcPts val="700"/>
              </a:spcBef>
              <a:spcAft>
                <a:spcPts val="0"/>
              </a:spcAft>
              <a:buSzPts val="1600"/>
              <a:buChar char="•"/>
              <a:defRPr/>
            </a:lvl3pPr>
            <a:lvl4pPr indent="-317500" lvl="3" marL="1828800" algn="l">
              <a:lnSpc>
                <a:spcPct val="110000"/>
              </a:lnSpc>
              <a:spcBef>
                <a:spcPts val="700"/>
              </a:spcBef>
              <a:spcAft>
                <a:spcPts val="0"/>
              </a:spcAft>
              <a:buSzPts val="1400"/>
              <a:buChar char="–"/>
              <a:defRPr/>
            </a:lvl4pPr>
            <a:lvl5pPr indent="-317500" lvl="4" marL="2286000" algn="l">
              <a:lnSpc>
                <a:spcPct val="110000"/>
              </a:lnSpc>
              <a:spcBef>
                <a:spcPts val="700"/>
              </a:spcBef>
              <a:spcAft>
                <a:spcPts val="0"/>
              </a:spcAft>
              <a:buSzPts val="14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8" name="Google Shape;98;p29"/>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29"/>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algn="ctr">
              <a:lnSpc>
                <a:spcPct val="100000"/>
              </a:lnSpc>
              <a:spcBef>
                <a:spcPts val="0"/>
              </a:spcBef>
              <a:spcAft>
                <a:spcPts val="0"/>
              </a:spcAft>
              <a:buClr>
                <a:srgbClr val="595959"/>
              </a:buClr>
              <a:buSzPts val="1000"/>
              <a:buFont typeface="Gill San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29"/>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595959"/>
              </a:buClr>
              <a:buSzPts val="1000"/>
              <a:buFont typeface="Gill Sans"/>
              <a:buNone/>
              <a:defRPr/>
            </a:lvl1pPr>
            <a:lvl2pPr indent="0" lvl="1" marL="0" marR="0" algn="r">
              <a:lnSpc>
                <a:spcPct val="100000"/>
              </a:lnSpc>
              <a:spcBef>
                <a:spcPts val="0"/>
              </a:spcBef>
              <a:spcAft>
                <a:spcPts val="0"/>
              </a:spcAft>
              <a:buClr>
                <a:srgbClr val="595959"/>
              </a:buClr>
              <a:buSzPts val="1000"/>
              <a:buFont typeface="Gill Sans"/>
              <a:buNone/>
              <a:defRPr/>
            </a:lvl2pPr>
            <a:lvl3pPr indent="0" lvl="2" marL="0" marR="0" algn="r">
              <a:lnSpc>
                <a:spcPct val="100000"/>
              </a:lnSpc>
              <a:spcBef>
                <a:spcPts val="0"/>
              </a:spcBef>
              <a:spcAft>
                <a:spcPts val="0"/>
              </a:spcAft>
              <a:buClr>
                <a:srgbClr val="595959"/>
              </a:buClr>
              <a:buSzPts val="1000"/>
              <a:buFont typeface="Gill Sans"/>
              <a:buNone/>
              <a:defRPr/>
            </a:lvl3pPr>
            <a:lvl4pPr indent="0" lvl="3" marL="0" marR="0" algn="r">
              <a:lnSpc>
                <a:spcPct val="100000"/>
              </a:lnSpc>
              <a:spcBef>
                <a:spcPts val="0"/>
              </a:spcBef>
              <a:spcAft>
                <a:spcPts val="0"/>
              </a:spcAft>
              <a:buClr>
                <a:srgbClr val="595959"/>
              </a:buClr>
              <a:buSzPts val="1000"/>
              <a:buFont typeface="Gill Sans"/>
              <a:buNone/>
              <a:defRPr/>
            </a:lvl4pPr>
            <a:lvl5pPr indent="0" lvl="4" marL="0" marR="0" algn="r">
              <a:lnSpc>
                <a:spcPct val="100000"/>
              </a:lnSpc>
              <a:spcBef>
                <a:spcPts val="0"/>
              </a:spcBef>
              <a:spcAft>
                <a:spcPts val="0"/>
              </a:spcAft>
              <a:buClr>
                <a:srgbClr val="595959"/>
              </a:buClr>
              <a:buSzPts val="1000"/>
              <a:buFont typeface="Gill Sans"/>
              <a:buNone/>
              <a:defRPr/>
            </a:lvl5pPr>
            <a:lvl6pPr indent="0" lvl="5" marL="0" marR="0" algn="r">
              <a:lnSpc>
                <a:spcPct val="100000"/>
              </a:lnSpc>
              <a:spcBef>
                <a:spcPts val="0"/>
              </a:spcBef>
              <a:spcAft>
                <a:spcPts val="0"/>
              </a:spcAft>
              <a:buClr>
                <a:srgbClr val="595959"/>
              </a:buClr>
              <a:buSzPts val="1000"/>
              <a:buFont typeface="Gill Sans"/>
              <a:buNone/>
              <a:defRPr/>
            </a:lvl6pPr>
            <a:lvl7pPr indent="0" lvl="6" marL="0" marR="0" algn="r">
              <a:lnSpc>
                <a:spcPct val="100000"/>
              </a:lnSpc>
              <a:spcBef>
                <a:spcPts val="0"/>
              </a:spcBef>
              <a:spcAft>
                <a:spcPts val="0"/>
              </a:spcAft>
              <a:buClr>
                <a:srgbClr val="595959"/>
              </a:buClr>
              <a:buSzPts val="1000"/>
              <a:buFont typeface="Gill Sans"/>
              <a:buNone/>
              <a:defRPr/>
            </a:lvl7pPr>
            <a:lvl8pPr indent="0" lvl="7" marL="0" marR="0" algn="r">
              <a:lnSpc>
                <a:spcPct val="100000"/>
              </a:lnSpc>
              <a:spcBef>
                <a:spcPts val="0"/>
              </a:spcBef>
              <a:spcAft>
                <a:spcPts val="0"/>
              </a:spcAft>
              <a:buClr>
                <a:srgbClr val="595959"/>
              </a:buClr>
              <a:buSzPts val="1000"/>
              <a:buFont typeface="Gill Sans"/>
              <a:buNone/>
              <a:defRPr/>
            </a:lvl8pPr>
            <a:lvl9pPr indent="0" lvl="8" marL="0" marR="0" algn="r">
              <a:lnSpc>
                <a:spcPct val="100000"/>
              </a:lnSpc>
              <a:spcBef>
                <a:spcPts val="0"/>
              </a:spcBef>
              <a:spcAft>
                <a:spcPts val="0"/>
              </a:spcAft>
              <a:buClr>
                <a:srgbClr val="595959"/>
              </a:buClr>
              <a:buSzPts val="1000"/>
              <a:buFont typeface="Gill Sans"/>
              <a:buNone/>
              <a:defRPr/>
            </a:lvl9pPr>
          </a:lstStyle>
          <a:p>
            <a:pPr indent="0" lvl="0" marL="0" rtl="0" algn="r">
              <a:spcBef>
                <a:spcPts val="0"/>
              </a:spcBef>
              <a:spcAft>
                <a:spcPts val="0"/>
              </a:spcAft>
              <a:buNone/>
            </a:pPr>
            <a:fld id="{00000000-1234-1234-1234-123412341234}" type="slidenum">
              <a:rPr lang="en-GB"/>
              <a:t>‹#›</a:t>
            </a:fld>
            <a:endParaRPr b="0" i="0" sz="1000" u="none" cap="none" strike="noStrike">
              <a:solidFill>
                <a:srgbClr val="595959"/>
              </a:solidFill>
              <a:latin typeface="Gill Sans"/>
              <a:ea typeface="Gill Sans"/>
              <a:cs typeface="Gill Sans"/>
              <a:sym typeface="Gill Sans"/>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9DC"/>
        </a:solidFill>
      </p:bgPr>
    </p:bg>
    <p:spTree>
      <p:nvGrpSpPr>
        <p:cNvPr id="9" name="Shape 9"/>
        <p:cNvGrpSpPr/>
        <p:nvPr/>
      </p:nvGrpSpPr>
      <p:grpSpPr>
        <a:xfrm>
          <a:off x="0" y="0"/>
          <a:ext cx="0" cy="0"/>
          <a:chOff x="0" y="0"/>
          <a:chExt cx="0" cy="0"/>
        </a:xfrm>
      </p:grpSpPr>
      <p:sp>
        <p:nvSpPr>
          <p:cNvPr id="10" name="Google Shape;10;p18"/>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rgbClr val="454551"/>
              </a:buClr>
              <a:buSzPts val="5100"/>
              <a:buFont typeface="Impact"/>
              <a:buNone/>
              <a:defRPr b="0" i="0" sz="5100" u="none" cap="none" strike="noStrike">
                <a:solidFill>
                  <a:srgbClr val="454551"/>
                </a:solidFill>
                <a:latin typeface="Impact"/>
                <a:ea typeface="Impact"/>
                <a:cs typeface="Impact"/>
                <a:sym typeface="Impac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8"/>
          <p:cNvSpPr txBox="1"/>
          <p:nvPr>
            <p:ph idx="1" type="body"/>
          </p:nvPr>
        </p:nvSpPr>
        <p:spPr>
          <a:xfrm>
            <a:off x="938759" y="2286000"/>
            <a:ext cx="7633740" cy="3593591"/>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10000"/>
              </a:lnSpc>
              <a:spcBef>
                <a:spcPts val="700"/>
              </a:spcBef>
              <a:spcAft>
                <a:spcPts val="0"/>
              </a:spcAft>
              <a:buClr>
                <a:srgbClr val="454551"/>
              </a:buClr>
              <a:buSzPts val="2000"/>
              <a:buFont typeface="Arial"/>
              <a:buChar char="•"/>
              <a:defRPr b="0" i="0" sz="2000" u="none" cap="none" strike="noStrike">
                <a:solidFill>
                  <a:srgbClr val="595959"/>
                </a:solidFill>
                <a:latin typeface="Gill Sans"/>
                <a:ea typeface="Gill Sans"/>
                <a:cs typeface="Gill Sans"/>
                <a:sym typeface="Gill Sans"/>
              </a:defRPr>
            </a:lvl1pPr>
            <a:lvl2pPr indent="-342900" lvl="1" marL="914400" marR="0" rtl="0" algn="l">
              <a:lnSpc>
                <a:spcPct val="110000"/>
              </a:lnSpc>
              <a:spcBef>
                <a:spcPts val="700"/>
              </a:spcBef>
              <a:spcAft>
                <a:spcPts val="0"/>
              </a:spcAft>
              <a:buClr>
                <a:srgbClr val="454551"/>
              </a:buClr>
              <a:buSzPts val="1800"/>
              <a:buFont typeface="Gill Sans"/>
              <a:buChar char="–"/>
              <a:defRPr b="0" i="0" sz="1800" u="none" cap="none" strike="noStrike">
                <a:solidFill>
                  <a:srgbClr val="595959"/>
                </a:solidFill>
                <a:latin typeface="Gill Sans"/>
                <a:ea typeface="Gill Sans"/>
                <a:cs typeface="Gill Sans"/>
                <a:sym typeface="Gill Sans"/>
              </a:defRPr>
            </a:lvl2pPr>
            <a:lvl3pPr indent="-330200" lvl="2" marL="1371600" marR="0" rtl="0" algn="l">
              <a:lnSpc>
                <a:spcPct val="110000"/>
              </a:lnSpc>
              <a:spcBef>
                <a:spcPts val="700"/>
              </a:spcBef>
              <a:spcAft>
                <a:spcPts val="0"/>
              </a:spcAft>
              <a:buClr>
                <a:srgbClr val="454551"/>
              </a:buClr>
              <a:buSzPts val="1600"/>
              <a:buFont typeface="Arial"/>
              <a:buChar char="•"/>
              <a:defRPr b="0" i="0" sz="1600" u="none" cap="none" strike="noStrike">
                <a:solidFill>
                  <a:srgbClr val="595959"/>
                </a:solidFill>
                <a:latin typeface="Gill Sans"/>
                <a:ea typeface="Gill Sans"/>
                <a:cs typeface="Gill Sans"/>
                <a:sym typeface="Gill Sans"/>
              </a:defRPr>
            </a:lvl3pPr>
            <a:lvl4pPr indent="-317500" lvl="3" marL="1828800" marR="0" rtl="0" algn="l">
              <a:lnSpc>
                <a:spcPct val="110000"/>
              </a:lnSpc>
              <a:spcBef>
                <a:spcPts val="700"/>
              </a:spcBef>
              <a:spcAft>
                <a:spcPts val="0"/>
              </a:spcAft>
              <a:buClr>
                <a:srgbClr val="454551"/>
              </a:buClr>
              <a:buSzPts val="1400"/>
              <a:buFont typeface="Gill Sans"/>
              <a:buChar char="–"/>
              <a:defRPr b="0" i="0" sz="1400" u="none" cap="none" strike="noStrike">
                <a:solidFill>
                  <a:srgbClr val="595959"/>
                </a:solidFill>
                <a:latin typeface="Gill Sans"/>
                <a:ea typeface="Gill Sans"/>
                <a:cs typeface="Gill Sans"/>
                <a:sym typeface="Gill Sans"/>
              </a:defRPr>
            </a:lvl4pPr>
            <a:lvl5pPr indent="-317500" lvl="4" marL="2286000" marR="0" rtl="0" algn="l">
              <a:lnSpc>
                <a:spcPct val="110000"/>
              </a:lnSpc>
              <a:spcBef>
                <a:spcPts val="700"/>
              </a:spcBef>
              <a:spcAft>
                <a:spcPts val="0"/>
              </a:spcAft>
              <a:buClr>
                <a:srgbClr val="454551"/>
              </a:buClr>
              <a:buSzPts val="1400"/>
              <a:buFont typeface="Arial"/>
              <a:buChar char="•"/>
              <a:defRPr b="0" i="0" sz="1400" u="none" cap="none" strike="noStrike">
                <a:solidFill>
                  <a:srgbClr val="595959"/>
                </a:solidFill>
                <a:latin typeface="Gill Sans"/>
                <a:ea typeface="Gill Sans"/>
                <a:cs typeface="Gill Sans"/>
                <a:sym typeface="Gill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8"/>
          <p:cNvSpPr txBox="1"/>
          <p:nvPr>
            <p:ph idx="10" type="dt"/>
          </p:nvPr>
        </p:nvSpPr>
        <p:spPr>
          <a:xfrm>
            <a:off x="938759" y="6375681"/>
            <a:ext cx="1747290" cy="348459"/>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8"/>
          <p:cNvSpPr txBox="1"/>
          <p:nvPr>
            <p:ph idx="11" type="ftr"/>
          </p:nvPr>
        </p:nvSpPr>
        <p:spPr>
          <a:xfrm>
            <a:off x="3028949" y="6375681"/>
            <a:ext cx="3086099" cy="345798"/>
          </a:xfrm>
          <a:prstGeom prst="rect">
            <a:avLst/>
          </a:prstGeom>
          <a:noFill/>
          <a:ln>
            <a:noFill/>
          </a:ln>
        </p:spPr>
        <p:txBody>
          <a:bodyPr anchorCtr="1" anchor="ctr" bIns="45700" lIns="91425" spcFirstLastPara="1" rIns="91425" wrap="square" tIns="45700">
            <a:noAutofit/>
          </a:bodyPr>
          <a:lstStyle>
            <a:lvl1pPr lvl="0" marR="0" rtl="0" algn="ct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8"/>
          <p:cNvSpPr txBox="1"/>
          <p:nvPr>
            <p:ph idx="12" type="sldNum"/>
          </p:nvPr>
        </p:nvSpPr>
        <p:spPr>
          <a:xfrm>
            <a:off x="6457949" y="6375681"/>
            <a:ext cx="2114549" cy="345798"/>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1pPr>
            <a:lvl2pPr indent="0" lvl="1"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2pPr>
            <a:lvl3pPr indent="0" lvl="2"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3pPr>
            <a:lvl4pPr indent="0" lvl="3"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4pPr>
            <a:lvl5pPr indent="0" lvl="4"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5pPr>
            <a:lvl6pPr indent="0" lvl="5"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6pPr>
            <a:lvl7pPr indent="0" lvl="6"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7pPr>
            <a:lvl8pPr indent="0" lvl="7"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8pPr>
            <a:lvl9pPr indent="0" lvl="8" marL="0" marR="0" rtl="0" algn="r">
              <a:lnSpc>
                <a:spcPct val="100000"/>
              </a:lnSpc>
              <a:spcBef>
                <a:spcPts val="0"/>
              </a:spcBef>
              <a:spcAft>
                <a:spcPts val="0"/>
              </a:spcAft>
              <a:buClr>
                <a:srgbClr val="595959"/>
              </a:buClr>
              <a:buSzPts val="1000"/>
              <a:buFont typeface="Gill Sans"/>
              <a:buNone/>
              <a:defRPr b="0" i="0" sz="1000" u="none" cap="none" strike="noStrike">
                <a:solidFill>
                  <a:srgbClr val="59595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
        <p:nvSpPr>
          <p:cNvPr id="15" name="Google Shape;15;p18"/>
          <p:cNvSpPr/>
          <p:nvPr/>
        </p:nvSpPr>
        <p:spPr>
          <a:xfrm>
            <a:off x="8931402" y="0"/>
            <a:ext cx="212598" cy="6858000"/>
          </a:xfrm>
          <a:prstGeom prst="rect">
            <a:avLst/>
          </a:pr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 name="Google Shape;16;p18" title="right edge border"/>
          <p:cNvSpPr/>
          <p:nvPr/>
        </p:nvSpPr>
        <p:spPr>
          <a:xfrm>
            <a:off x="8931402" y="0"/>
            <a:ext cx="212598" cy="6858000"/>
          </a:xfrm>
          <a:prstGeom prst="rect">
            <a:avLst/>
          </a:prstGeom>
          <a:solidFill>
            <a:srgbClr val="E32D9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 name="Google Shape;17;p18"/>
          <p:cNvSpPr/>
          <p:nvPr/>
        </p:nvSpPr>
        <p:spPr>
          <a:xfrm>
            <a:off x="0" y="0"/>
            <a:ext cx="679088" cy="6858000"/>
          </a:xfrm>
          <a:custGeom>
            <a:rect b="b" l="l" r="r" t="t"/>
            <a:pathLst>
              <a:path extrusionOk="0" h="2160" w="211">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rgbClr val="454551"/>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png"/><Relationship Id="rId4" Type="http://schemas.openxmlformats.org/officeDocument/2006/relationships/image" Target="../media/image4.png"/><Relationship Id="rId5"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0.png"/><Relationship Id="rId4" Type="http://schemas.openxmlformats.org/officeDocument/2006/relationships/image" Target="../media/image1.png"/><Relationship Id="rId10" Type="http://schemas.openxmlformats.org/officeDocument/2006/relationships/image" Target="../media/image18.png"/><Relationship Id="rId9"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21.png"/><Relationship Id="rId7" Type="http://schemas.openxmlformats.org/officeDocument/2006/relationships/image" Target="../media/image5.png"/><Relationship Id="rId8"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5.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65D3"/>
        </a:solidFill>
      </p:bgPr>
    </p:bg>
    <p:spTree>
      <p:nvGrpSpPr>
        <p:cNvPr id="104" name="Shape 104"/>
        <p:cNvGrpSpPr/>
        <p:nvPr/>
      </p:nvGrpSpPr>
      <p:grpSpPr>
        <a:xfrm>
          <a:off x="0" y="0"/>
          <a:ext cx="0" cy="0"/>
          <a:chOff x="0" y="0"/>
          <a:chExt cx="0" cy="0"/>
        </a:xfrm>
      </p:grpSpPr>
      <p:sp>
        <p:nvSpPr>
          <p:cNvPr id="105" name="Google Shape;105;p1"/>
          <p:cNvSpPr txBox="1"/>
          <p:nvPr>
            <p:ph type="ctrTitle"/>
          </p:nvPr>
        </p:nvSpPr>
        <p:spPr>
          <a:xfrm>
            <a:off x="1765560" y="1328394"/>
            <a:ext cx="5917676" cy="2550874"/>
          </a:xfrm>
          <a:prstGeom prst="rect">
            <a:avLst/>
          </a:prstGeom>
          <a:noFill/>
          <a:ln>
            <a:noFill/>
          </a:ln>
        </p:spPr>
        <p:txBody>
          <a:bodyPr anchorCtr="1" anchor="ctr" bIns="45700" lIns="91425" spcFirstLastPara="1" rIns="91425" wrap="square" tIns="45700">
            <a:noAutofit/>
          </a:bodyPr>
          <a:lstStyle/>
          <a:p>
            <a:pPr indent="0" lvl="0" marL="0" rtl="0" algn="ctr">
              <a:lnSpc>
                <a:spcPct val="90000"/>
              </a:lnSpc>
              <a:spcBef>
                <a:spcPts val="0"/>
              </a:spcBef>
              <a:spcAft>
                <a:spcPts val="0"/>
              </a:spcAft>
              <a:buClr>
                <a:srgbClr val="454551"/>
              </a:buClr>
              <a:buSzPts val="3200"/>
              <a:buFont typeface="Impact"/>
              <a:buNone/>
            </a:pPr>
            <a:r>
              <a:rPr lang="en-GB" sz="3200"/>
              <a:t>KEY STAGE TWO</a:t>
            </a:r>
            <a:br>
              <a:rPr lang="en-GB"/>
            </a:br>
            <a:r>
              <a:rPr lang="en-GB"/>
              <a:t>STAY AND LEARN</a:t>
            </a:r>
            <a:endParaRPr/>
          </a:p>
        </p:txBody>
      </p:sp>
      <p:sp>
        <p:nvSpPr>
          <p:cNvPr id="106" name="Google Shape;106;p1"/>
          <p:cNvSpPr txBox="1"/>
          <p:nvPr>
            <p:ph idx="1" type="subTitle"/>
          </p:nvPr>
        </p:nvSpPr>
        <p:spPr>
          <a:xfrm>
            <a:off x="1407791" y="5459580"/>
            <a:ext cx="6275435" cy="1191490"/>
          </a:xfrm>
          <a:prstGeom prst="rect">
            <a:avLst/>
          </a:prstGeom>
          <a:noFill/>
          <a:ln>
            <a:noFill/>
          </a:ln>
        </p:spPr>
        <p:txBody>
          <a:bodyPr anchorCtr="1" anchor="t" bIns="45700" lIns="91425" spcFirstLastPara="1" rIns="91425" wrap="square" tIns="45700">
            <a:noAutofit/>
          </a:bodyPr>
          <a:lstStyle/>
          <a:p>
            <a:pPr indent="0" lvl="0" marL="0" rtl="0" algn="ctr">
              <a:lnSpc>
                <a:spcPct val="90000"/>
              </a:lnSpc>
              <a:spcBef>
                <a:spcPts val="0"/>
              </a:spcBef>
              <a:spcAft>
                <a:spcPts val="0"/>
              </a:spcAft>
              <a:buSzPts val="2400"/>
              <a:buNone/>
            </a:pPr>
            <a:r>
              <a:t/>
            </a:r>
            <a:endParaRPr sz="2400">
              <a:solidFill>
                <a:srgbClr val="F9D5E9"/>
              </a:solidFill>
            </a:endParaRPr>
          </a:p>
          <a:p>
            <a:pPr indent="0" lvl="0" marL="0" rtl="0" algn="ctr">
              <a:lnSpc>
                <a:spcPct val="90000"/>
              </a:lnSpc>
              <a:spcBef>
                <a:spcPts val="700"/>
              </a:spcBef>
              <a:spcAft>
                <a:spcPts val="0"/>
              </a:spcAft>
              <a:buSzPts val="2400"/>
              <a:buNone/>
            </a:pPr>
            <a:r>
              <a:rPr lang="en-GB" sz="2400">
                <a:solidFill>
                  <a:srgbClr val="F9D5E9"/>
                </a:solidFill>
              </a:rPr>
              <a:t>NOVEMBER 2023                 </a:t>
            </a:r>
            <a:endParaRPr/>
          </a:p>
          <a:p>
            <a:pPr indent="0" lvl="0" marL="0" rtl="0" algn="ctr">
              <a:lnSpc>
                <a:spcPct val="90000"/>
              </a:lnSpc>
              <a:spcBef>
                <a:spcPts val="700"/>
              </a:spcBef>
              <a:spcAft>
                <a:spcPts val="0"/>
              </a:spcAft>
              <a:buSzPts val="2400"/>
              <a:buNone/>
            </a:pPr>
            <a:r>
              <a:t/>
            </a:r>
            <a:endParaRPr sz="2400">
              <a:solidFill>
                <a:srgbClr val="F9D5E9"/>
              </a:solidFill>
            </a:endParaRPr>
          </a:p>
        </p:txBody>
      </p:sp>
      <p:sp>
        <p:nvSpPr>
          <p:cNvPr id="107" name="Google Shape;107;p1"/>
          <p:cNvSpPr txBox="1"/>
          <p:nvPr/>
        </p:nvSpPr>
        <p:spPr>
          <a:xfrm>
            <a:off x="2618512" y="3879268"/>
            <a:ext cx="4211781" cy="590931"/>
          </a:xfrm>
          <a:prstGeom prst="rect">
            <a:avLst/>
          </a:prstGeom>
          <a:noFill/>
          <a:ln>
            <a:noFill/>
          </a:ln>
        </p:spPr>
        <p:txBody>
          <a:bodyPr anchorCtr="1" anchor="t" bIns="45700" lIns="91425" spcFirstLastPara="1" rIns="91425" wrap="square" tIns="45700">
            <a:spAutoFit/>
          </a:bodyPr>
          <a:lstStyle/>
          <a:p>
            <a:pPr indent="0" lvl="0" marL="0" marR="0" rtl="0" algn="ctr">
              <a:lnSpc>
                <a:spcPct val="90000"/>
              </a:lnSpc>
              <a:spcBef>
                <a:spcPts val="0"/>
              </a:spcBef>
              <a:spcAft>
                <a:spcPts val="0"/>
              </a:spcAft>
              <a:buClr>
                <a:srgbClr val="781049"/>
              </a:buClr>
              <a:buSzPts val="3600"/>
              <a:buFont typeface="Gill Sans"/>
              <a:buNone/>
            </a:pPr>
            <a:r>
              <a:rPr b="0" i="0" lang="en-GB" sz="3600" u="none" cap="none" strike="noStrike">
                <a:solidFill>
                  <a:srgbClr val="781049"/>
                </a:solidFill>
                <a:latin typeface="Gill Sans"/>
                <a:ea typeface="Gill Sans"/>
                <a:cs typeface="Gill Sans"/>
                <a:sym typeface="Gill Sans"/>
              </a:rPr>
              <a:t>Reading</a:t>
            </a:r>
            <a:endParaRPr b="0" i="0" sz="3600" u="none" cap="none" strike="noStrike">
              <a:solidFill>
                <a:srgbClr val="781049"/>
              </a:solidFill>
              <a:latin typeface="Gill Sans"/>
              <a:ea typeface="Gill Sans"/>
              <a:cs typeface="Gill Sans"/>
              <a:sym typeface="Gill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717374" y="350553"/>
            <a:ext cx="7239003" cy="73269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4100"/>
              <a:buFont typeface="Impact"/>
              <a:buNone/>
            </a:pPr>
            <a:r>
              <a:rPr lang="en-GB" sz="4100"/>
              <a:t>READING </a:t>
            </a:r>
            <a:endParaRPr/>
          </a:p>
        </p:txBody>
      </p:sp>
      <p:sp>
        <p:nvSpPr>
          <p:cNvPr id="113" name="Google Shape;113;p2"/>
          <p:cNvSpPr txBox="1"/>
          <p:nvPr>
            <p:ph idx="1" type="body"/>
          </p:nvPr>
        </p:nvSpPr>
        <p:spPr>
          <a:xfrm>
            <a:off x="717374" y="1083253"/>
            <a:ext cx="8191094" cy="3934224"/>
          </a:xfrm>
          <a:prstGeom prst="rect">
            <a:avLst/>
          </a:prstGeom>
          <a:noFill/>
          <a:ln>
            <a:noFill/>
          </a:ln>
        </p:spPr>
        <p:txBody>
          <a:bodyPr anchorCtr="0" anchor="t" bIns="45700" lIns="91425" spcFirstLastPara="1" rIns="91425" wrap="square" tIns="45700">
            <a:normAutofit/>
          </a:bodyPr>
          <a:lstStyle/>
          <a:p>
            <a:pPr indent="0" lvl="0" marL="0" rtl="0" algn="ctr">
              <a:lnSpc>
                <a:spcPct val="110000"/>
              </a:lnSpc>
              <a:spcBef>
                <a:spcPts val="0"/>
              </a:spcBef>
              <a:spcAft>
                <a:spcPts val="0"/>
              </a:spcAft>
              <a:buSzPts val="2400"/>
              <a:buNone/>
            </a:pPr>
            <a:r>
              <a:rPr lang="en-GB" sz="2400">
                <a:latin typeface="Quintessential"/>
                <a:ea typeface="Quintessential"/>
                <a:cs typeface="Quintessential"/>
                <a:sym typeface="Quintessential"/>
              </a:rPr>
              <a:t>Nurturing a love of reading from a young age builds the foundations for every child’s development, giving them a head start in their learning journey.</a:t>
            </a:r>
            <a:endParaRPr/>
          </a:p>
          <a:p>
            <a:pPr indent="0" lvl="0" marL="0" rtl="0" algn="l">
              <a:lnSpc>
                <a:spcPct val="110000"/>
              </a:lnSpc>
              <a:spcBef>
                <a:spcPts val="700"/>
              </a:spcBef>
              <a:spcAft>
                <a:spcPts val="0"/>
              </a:spcAft>
              <a:buSzPts val="2000"/>
              <a:buNone/>
            </a:pPr>
            <a:r>
              <a:t/>
            </a:r>
            <a:endParaRPr>
              <a:latin typeface="Quintessential"/>
              <a:ea typeface="Quintessential"/>
              <a:cs typeface="Quintessential"/>
              <a:sym typeface="Quintessential"/>
            </a:endParaRPr>
          </a:p>
          <a:p>
            <a:pPr indent="0" lvl="0" marL="0" rtl="0" algn="ctr">
              <a:lnSpc>
                <a:spcPct val="110000"/>
              </a:lnSpc>
              <a:spcBef>
                <a:spcPts val="700"/>
              </a:spcBef>
              <a:spcAft>
                <a:spcPts val="0"/>
              </a:spcAft>
              <a:buSzPts val="2800"/>
              <a:buNone/>
            </a:pPr>
            <a:r>
              <a:rPr b="1" lang="en-GB" sz="2800">
                <a:solidFill>
                  <a:srgbClr val="CC00CC"/>
                </a:solidFill>
                <a:latin typeface="Quintessential"/>
                <a:ea typeface="Quintessential"/>
                <a:cs typeface="Quintessential"/>
                <a:sym typeface="Quintessential"/>
              </a:rPr>
              <a:t>‘A love of reading is the biggest indicator of future academic success’    ( OECD)</a:t>
            </a:r>
            <a:endParaRPr/>
          </a:p>
        </p:txBody>
      </p:sp>
      <p:sp>
        <p:nvSpPr>
          <p:cNvPr id="114" name="Google Shape;114;p2"/>
          <p:cNvSpPr txBox="1"/>
          <p:nvPr/>
        </p:nvSpPr>
        <p:spPr>
          <a:xfrm>
            <a:off x="394851" y="4166655"/>
            <a:ext cx="8354400" cy="1939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AIMS OF STAY and LEARN for READING in KS2</a:t>
            </a:r>
            <a:endParaRPr b="1" i="0" sz="2400" u="none" cap="none" strike="noStrike">
              <a:solidFill>
                <a:srgbClr val="7030A0"/>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2400"/>
              <a:buFont typeface="Calibri"/>
              <a:buNone/>
            </a:pPr>
            <a:r>
              <a:t/>
            </a:r>
            <a:endParaRPr b="1" i="0" sz="2400" u="none" cap="none" strike="noStrike">
              <a:solidFill>
                <a:srgbClr val="7030A0"/>
              </a:solidFill>
              <a:latin typeface="Calibri"/>
              <a:ea typeface="Calibri"/>
              <a:cs typeface="Calibri"/>
              <a:sym typeface="Calibri"/>
            </a:endParaRPr>
          </a:p>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To gain an understanding of how we develop reading in school</a:t>
            </a:r>
            <a:endParaRPr/>
          </a:p>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 To promote the importance of reading regularly at home.</a:t>
            </a:r>
            <a:endParaRPr/>
          </a:p>
          <a:p>
            <a:pPr indent="0" lvl="0" marL="0" marR="0" rtl="0" algn="l">
              <a:lnSpc>
                <a:spcPct val="100000"/>
              </a:lnSpc>
              <a:spcBef>
                <a:spcPts val="0"/>
              </a:spcBef>
              <a:spcAft>
                <a:spcPts val="0"/>
              </a:spcAft>
              <a:buClr>
                <a:srgbClr val="000000"/>
              </a:buClr>
              <a:buSzPts val="2400"/>
              <a:buFont typeface="Calibri"/>
              <a:buNone/>
            </a:pPr>
            <a:r>
              <a:t/>
            </a:r>
            <a:endParaRPr b="0" i="0" sz="2400" u="none" cap="none" strike="noStrike">
              <a:solidFill>
                <a:srgbClr val="0000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
                                        </p:tgtEl>
                                        <p:attrNameLst>
                                          <p:attrName>style.visibility</p:attrName>
                                        </p:attrNameLst>
                                      </p:cBhvr>
                                      <p:to>
                                        <p:strVal val="visible"/>
                                      </p:to>
                                    </p:set>
                                    <p:animEffect filter="fade" transition="in">
                                      <p:cBhvr>
                                        <p:cTn dur="1000"/>
                                        <p:tgtEl>
                                          <p:spTgt spid="1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xEl>
                                              <p:pRg end="0" st="0"/>
                                            </p:txEl>
                                          </p:spTgt>
                                        </p:tgtEl>
                                        <p:attrNameLst>
                                          <p:attrName>style.visibility</p:attrName>
                                        </p:attrNameLst>
                                      </p:cBhvr>
                                      <p:to>
                                        <p:strVal val="visible"/>
                                      </p:to>
                                    </p:set>
                                    <p:animEffect filter="fade" transition="in">
                                      <p:cBhvr>
                                        <p:cTn dur="1000"/>
                                        <p:tgtEl>
                                          <p:spTgt spid="11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xEl>
                                              <p:pRg end="1" st="1"/>
                                            </p:txEl>
                                          </p:spTgt>
                                        </p:tgtEl>
                                        <p:attrNameLst>
                                          <p:attrName>style.visibility</p:attrName>
                                        </p:attrNameLst>
                                      </p:cBhvr>
                                      <p:to>
                                        <p:strVal val="visible"/>
                                      </p:to>
                                    </p:set>
                                    <p:animEffect filter="fade" transition="in">
                                      <p:cBhvr>
                                        <p:cTn dur="1000"/>
                                        <p:tgtEl>
                                          <p:spTgt spid="11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xEl>
                                              <p:pRg end="2" st="2"/>
                                            </p:txEl>
                                          </p:spTgt>
                                        </p:tgtEl>
                                        <p:attrNameLst>
                                          <p:attrName>style.visibility</p:attrName>
                                        </p:attrNameLst>
                                      </p:cBhvr>
                                      <p:to>
                                        <p:strVal val="visible"/>
                                      </p:to>
                                    </p:set>
                                    <p:animEffect filter="fade" transition="in">
                                      <p:cBhvr>
                                        <p:cTn dur="1000"/>
                                        <p:tgtEl>
                                          <p:spTgt spid="11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4"/>
                                        </p:tgtEl>
                                        <p:attrNameLst>
                                          <p:attrName>style.visibility</p:attrName>
                                        </p:attrNameLst>
                                      </p:cBhvr>
                                      <p:to>
                                        <p:strVal val="visible"/>
                                      </p:to>
                                    </p:set>
                                    <p:animEffect filter="fade" transition="in">
                                      <p:cBhvr>
                                        <p:cTn dur="1000"/>
                                        <p:tgtEl>
                                          <p:spTgt spid="1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3"/>
          <p:cNvSpPr txBox="1"/>
          <p:nvPr>
            <p:ph idx="4294967295" type="title"/>
          </p:nvPr>
        </p:nvSpPr>
        <p:spPr>
          <a:xfrm>
            <a:off x="727341" y="382584"/>
            <a:ext cx="8416658" cy="93027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2900"/>
              <a:buFont typeface="Impact"/>
              <a:buNone/>
            </a:pPr>
            <a:r>
              <a:rPr lang="en-GB" sz="2900"/>
              <a:t>DEVELOPING A LOVE OF READING AT APPLECROFT - </a:t>
            </a:r>
            <a:endParaRPr/>
          </a:p>
        </p:txBody>
      </p:sp>
      <p:sp>
        <p:nvSpPr>
          <p:cNvPr id="121" name="Google Shape;121;p3"/>
          <p:cNvSpPr/>
          <p:nvPr/>
        </p:nvSpPr>
        <p:spPr>
          <a:xfrm>
            <a:off x="911766" y="1000298"/>
            <a:ext cx="1982711" cy="1928149"/>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66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Reading to children</a:t>
            </a:r>
            <a:endParaRPr/>
          </a:p>
        </p:txBody>
      </p:sp>
      <p:sp>
        <p:nvSpPr>
          <p:cNvPr id="122" name="Google Shape;122;p3"/>
          <p:cNvSpPr/>
          <p:nvPr/>
        </p:nvSpPr>
        <p:spPr>
          <a:xfrm>
            <a:off x="3688745" y="1021766"/>
            <a:ext cx="1982711" cy="1774475"/>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66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Class libraries</a:t>
            </a:r>
            <a:endParaRPr/>
          </a:p>
        </p:txBody>
      </p:sp>
      <p:sp>
        <p:nvSpPr>
          <p:cNvPr id="123" name="Google Shape;123;p3"/>
          <p:cNvSpPr/>
          <p:nvPr/>
        </p:nvSpPr>
        <p:spPr>
          <a:xfrm>
            <a:off x="5004593" y="2432257"/>
            <a:ext cx="1927893" cy="1894975"/>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66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000"/>
              <a:buFont typeface="Calibri"/>
              <a:buNone/>
            </a:pPr>
            <a:r>
              <a:rPr b="1" i="0" lang="en-GB" sz="2000" u="none" cap="none" strike="noStrike">
                <a:solidFill>
                  <a:srgbClr val="7030A0"/>
                </a:solidFill>
                <a:latin typeface="Calibri"/>
                <a:ea typeface="Calibri"/>
                <a:cs typeface="Calibri"/>
                <a:sym typeface="Calibri"/>
              </a:rPr>
              <a:t>Discussing books together</a:t>
            </a:r>
            <a:endParaRPr b="1" i="0" sz="2000" u="none" cap="none" strike="noStrike">
              <a:solidFill>
                <a:srgbClr val="7030A0"/>
              </a:solidFill>
              <a:latin typeface="Calibri"/>
              <a:ea typeface="Calibri"/>
              <a:cs typeface="Calibri"/>
              <a:sym typeface="Calibri"/>
            </a:endParaRPr>
          </a:p>
        </p:txBody>
      </p:sp>
      <p:sp>
        <p:nvSpPr>
          <p:cNvPr id="124" name="Google Shape;124;p3"/>
          <p:cNvSpPr/>
          <p:nvPr/>
        </p:nvSpPr>
        <p:spPr>
          <a:xfrm>
            <a:off x="658245" y="4937388"/>
            <a:ext cx="2226874" cy="1774475"/>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66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1800"/>
              <a:buFont typeface="Calibri"/>
              <a:buNone/>
            </a:pPr>
            <a:r>
              <a:rPr b="1" i="0" lang="en-GB" sz="1800" u="none" cap="none" strike="noStrike">
                <a:solidFill>
                  <a:srgbClr val="7030A0"/>
                </a:solidFill>
                <a:latin typeface="Calibri"/>
                <a:ea typeface="Calibri"/>
                <a:cs typeface="Calibri"/>
                <a:sym typeface="Calibri"/>
              </a:rPr>
              <a:t>Reading Events e.g.World Book Day</a:t>
            </a:r>
            <a:endParaRPr/>
          </a:p>
        </p:txBody>
      </p:sp>
      <p:sp>
        <p:nvSpPr>
          <p:cNvPr id="125" name="Google Shape;125;p3"/>
          <p:cNvSpPr/>
          <p:nvPr/>
        </p:nvSpPr>
        <p:spPr>
          <a:xfrm>
            <a:off x="4935670" y="4863129"/>
            <a:ext cx="2338669" cy="1922992"/>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CC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1800"/>
              <a:buFont typeface="Calibri"/>
              <a:buNone/>
            </a:pPr>
            <a:r>
              <a:rPr b="1" i="0" lang="en-GB" sz="1800" u="none" cap="none" strike="noStrike">
                <a:solidFill>
                  <a:srgbClr val="7030A0"/>
                </a:solidFill>
                <a:latin typeface="Calibri"/>
                <a:ea typeface="Calibri"/>
                <a:cs typeface="Calibri"/>
                <a:sym typeface="Calibri"/>
              </a:rPr>
              <a:t>Campus West Library Links</a:t>
            </a:r>
            <a:endParaRPr/>
          </a:p>
        </p:txBody>
      </p:sp>
      <p:sp>
        <p:nvSpPr>
          <p:cNvPr id="126" name="Google Shape;126;p3"/>
          <p:cNvSpPr/>
          <p:nvPr/>
        </p:nvSpPr>
        <p:spPr>
          <a:xfrm>
            <a:off x="2105081" y="3134465"/>
            <a:ext cx="2830589" cy="2493897"/>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CC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000"/>
              <a:buFont typeface="Calibri"/>
              <a:buNone/>
            </a:pPr>
            <a:r>
              <a:rPr b="1" i="0" lang="en-GB" sz="2000" u="none" cap="none" strike="noStrike">
                <a:solidFill>
                  <a:srgbClr val="7030A0"/>
                </a:solidFill>
                <a:latin typeface="Calibri"/>
                <a:ea typeface="Calibri"/>
                <a:cs typeface="Calibri"/>
                <a:sym typeface="Calibri"/>
              </a:rPr>
              <a:t>Engaging and diverse texts as spine of reading curriculum</a:t>
            </a:r>
            <a:endParaRPr b="1" i="0" sz="2000" u="none" cap="none" strike="noStrike">
              <a:solidFill>
                <a:srgbClr val="7030A0"/>
              </a:solidFill>
              <a:latin typeface="Calibri"/>
              <a:ea typeface="Calibri"/>
              <a:cs typeface="Calibri"/>
              <a:sym typeface="Calibri"/>
            </a:endParaRPr>
          </a:p>
        </p:txBody>
      </p:sp>
      <p:sp>
        <p:nvSpPr>
          <p:cNvPr id="127" name="Google Shape;127;p3"/>
          <p:cNvSpPr/>
          <p:nvPr/>
        </p:nvSpPr>
        <p:spPr>
          <a:xfrm>
            <a:off x="6980346" y="3049277"/>
            <a:ext cx="1763237" cy="1704551"/>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CC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000"/>
              <a:buFont typeface="Calibri"/>
              <a:buNone/>
            </a:pPr>
            <a:r>
              <a:rPr b="1" i="0" lang="en-GB" sz="2000" u="none" cap="none" strike="noStrike">
                <a:solidFill>
                  <a:srgbClr val="7030A0"/>
                </a:solidFill>
                <a:latin typeface="Calibri"/>
                <a:ea typeface="Calibri"/>
                <a:cs typeface="Calibri"/>
                <a:sym typeface="Calibri"/>
              </a:rPr>
              <a:t>KS2 Library</a:t>
            </a:r>
            <a:endParaRPr/>
          </a:p>
        </p:txBody>
      </p:sp>
      <p:sp>
        <p:nvSpPr>
          <p:cNvPr id="128" name="Google Shape;128;p3"/>
          <p:cNvSpPr/>
          <p:nvPr/>
        </p:nvSpPr>
        <p:spPr>
          <a:xfrm>
            <a:off x="6932486" y="1021766"/>
            <a:ext cx="1811097" cy="1723141"/>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66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Phonics</a:t>
            </a:r>
            <a:endParaRPr/>
          </a:p>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and fluency </a:t>
            </a:r>
            <a:endParaRPr b="1" i="0" sz="2400" u="none" cap="none" strike="noStrike">
              <a:solidFill>
                <a:srgbClr val="7030A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4"/>
          <p:cNvSpPr/>
          <p:nvPr/>
        </p:nvSpPr>
        <p:spPr>
          <a:xfrm>
            <a:off x="3157550" y="245625"/>
            <a:ext cx="2840100" cy="2285700"/>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CC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Develop </a:t>
            </a:r>
            <a:endParaRPr/>
          </a:p>
          <a:p>
            <a:pPr indent="0" lvl="0" marL="0" marR="0" rtl="0" algn="ctr">
              <a:lnSpc>
                <a:spcPct val="100000"/>
              </a:lnSpc>
              <a:spcBef>
                <a:spcPts val="0"/>
              </a:spcBef>
              <a:spcAft>
                <a:spcPts val="0"/>
              </a:spcAft>
              <a:buClr>
                <a:srgbClr val="7030A0"/>
              </a:buClr>
              <a:buSzPts val="2400"/>
              <a:buFont typeface="Calibri"/>
              <a:buNone/>
            </a:pPr>
            <a:r>
              <a:rPr b="1" i="0" lang="en-GB" sz="2400" u="none" cap="none" strike="noStrike">
                <a:solidFill>
                  <a:srgbClr val="7030A0"/>
                </a:solidFill>
                <a:latin typeface="Calibri"/>
                <a:ea typeface="Calibri"/>
                <a:cs typeface="Calibri"/>
                <a:sym typeface="Calibri"/>
              </a:rPr>
              <a:t>a love of Reading</a:t>
            </a:r>
            <a:endParaRPr/>
          </a:p>
        </p:txBody>
      </p:sp>
      <p:sp>
        <p:nvSpPr>
          <p:cNvPr id="134" name="Google Shape;134;p4"/>
          <p:cNvSpPr/>
          <p:nvPr/>
        </p:nvSpPr>
        <p:spPr>
          <a:xfrm>
            <a:off x="2864381" y="3226927"/>
            <a:ext cx="629059" cy="718432"/>
          </a:xfrm>
          <a:custGeom>
            <a:rect b="b" l="l" r="r" t="t"/>
            <a:pathLst>
              <a:path extrusionOk="0" h="120000" w="120000">
                <a:moveTo>
                  <a:pt x="0" y="26268"/>
                </a:moveTo>
                <a:lnTo>
                  <a:pt x="30000" y="26268"/>
                </a:lnTo>
                <a:lnTo>
                  <a:pt x="30000" y="0"/>
                </a:lnTo>
                <a:lnTo>
                  <a:pt x="90000" y="0"/>
                </a:lnTo>
                <a:lnTo>
                  <a:pt x="90000" y="26268"/>
                </a:lnTo>
                <a:lnTo>
                  <a:pt x="120000" y="26268"/>
                </a:lnTo>
                <a:lnTo>
                  <a:pt x="120000" y="93732"/>
                </a:lnTo>
                <a:lnTo>
                  <a:pt x="90000" y="93732"/>
                </a:lnTo>
                <a:lnTo>
                  <a:pt x="90000" y="120000"/>
                </a:lnTo>
                <a:lnTo>
                  <a:pt x="30000" y="120000"/>
                </a:lnTo>
                <a:lnTo>
                  <a:pt x="30000" y="93732"/>
                </a:lnTo>
                <a:lnTo>
                  <a:pt x="0" y="93732"/>
                </a:lnTo>
                <a:close/>
              </a:path>
            </a:pathLst>
          </a:custGeom>
          <a:solidFill>
            <a:srgbClr val="33CCCC"/>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5" name="Google Shape;135;p4"/>
          <p:cNvSpPr/>
          <p:nvPr/>
        </p:nvSpPr>
        <p:spPr>
          <a:xfrm>
            <a:off x="3642834" y="2639125"/>
            <a:ext cx="2137502" cy="1824807"/>
          </a:xfrm>
          <a:prstGeom prst="rect">
            <a:avLst/>
          </a:prstGeom>
          <a:solidFill>
            <a:srgbClr val="BBD6EE"/>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800" u="none" cap="none" strike="noStrike">
                <a:solidFill>
                  <a:srgbClr val="7030A0"/>
                </a:solidFill>
                <a:latin typeface="Calibri"/>
                <a:ea typeface="Calibri"/>
                <a:cs typeface="Calibri"/>
                <a:sym typeface="Calibri"/>
              </a:rPr>
              <a:t>  </a:t>
            </a:r>
            <a:r>
              <a:rPr b="1" i="0" lang="en-GB" sz="1900" u="none" cap="none" strike="noStrike">
                <a:solidFill>
                  <a:srgbClr val="7030A0"/>
                </a:solidFill>
                <a:latin typeface="Calibri"/>
                <a:ea typeface="Calibri"/>
                <a:cs typeface="Calibri"/>
                <a:sym typeface="Calibri"/>
              </a:rPr>
              <a:t>Comprehension</a:t>
            </a:r>
            <a:endParaRPr b="1" sz="1500"/>
          </a:p>
          <a:p>
            <a:pPr indent="0" lvl="0" marL="0" marR="0" rtl="0" algn="ctr">
              <a:spcBef>
                <a:spcPts val="0"/>
              </a:spcBef>
              <a:spcAft>
                <a:spcPts val="0"/>
              </a:spcAft>
              <a:buNone/>
            </a:pPr>
            <a:r>
              <a:t/>
            </a:r>
            <a:endParaRPr b="1" i="0" sz="1900" u="none" cap="none" strike="noStrike">
              <a:solidFill>
                <a:srgbClr val="7030A0"/>
              </a:solidFill>
              <a:latin typeface="Calibri"/>
              <a:ea typeface="Calibri"/>
              <a:cs typeface="Calibri"/>
              <a:sym typeface="Calibri"/>
            </a:endParaRPr>
          </a:p>
          <a:p>
            <a:pPr indent="0" lvl="0" marL="0" marR="0" rtl="0" algn="ctr">
              <a:spcBef>
                <a:spcPts val="0"/>
              </a:spcBef>
              <a:spcAft>
                <a:spcPts val="0"/>
              </a:spcAft>
              <a:buNone/>
            </a:pPr>
            <a:r>
              <a:rPr b="1" i="0" lang="en-GB" sz="1900" u="none" cap="none" strike="noStrike">
                <a:solidFill>
                  <a:srgbClr val="7030A0"/>
                </a:solidFill>
                <a:latin typeface="Calibri"/>
                <a:ea typeface="Calibri"/>
                <a:cs typeface="Calibri"/>
                <a:sym typeface="Calibri"/>
              </a:rPr>
              <a:t>Vocabulary</a:t>
            </a:r>
            <a:endParaRPr b="1" sz="1500"/>
          </a:p>
          <a:p>
            <a:pPr indent="0" lvl="0" marL="0" marR="0" rtl="0" algn="ctr">
              <a:spcBef>
                <a:spcPts val="0"/>
              </a:spcBef>
              <a:spcAft>
                <a:spcPts val="0"/>
              </a:spcAft>
              <a:buNone/>
            </a:pPr>
            <a:r>
              <a:rPr b="1" i="0" lang="en-GB" sz="1900" u="none" cap="none" strike="noStrike">
                <a:solidFill>
                  <a:srgbClr val="7030A0"/>
                </a:solidFill>
                <a:latin typeface="Calibri"/>
                <a:ea typeface="Calibri"/>
                <a:cs typeface="Calibri"/>
                <a:sym typeface="Calibri"/>
              </a:rPr>
              <a:t>Meaning of a text</a:t>
            </a:r>
            <a:endParaRPr b="1" i="0" sz="1900" u="none" cap="none" strike="noStrike">
              <a:solidFill>
                <a:srgbClr val="7030A0"/>
              </a:solidFill>
              <a:latin typeface="Calibri"/>
              <a:ea typeface="Calibri"/>
              <a:cs typeface="Calibri"/>
              <a:sym typeface="Calibri"/>
            </a:endParaRPr>
          </a:p>
        </p:txBody>
      </p:sp>
      <p:sp>
        <p:nvSpPr>
          <p:cNvPr id="136" name="Google Shape;136;p4"/>
          <p:cNvSpPr/>
          <p:nvPr/>
        </p:nvSpPr>
        <p:spPr>
          <a:xfrm>
            <a:off x="724053" y="2625970"/>
            <a:ext cx="1990934" cy="1796025"/>
          </a:xfrm>
          <a:prstGeom prst="rect">
            <a:avLst/>
          </a:prstGeom>
          <a:solidFill>
            <a:srgbClr val="66FFFF"/>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800" u="none" cap="none" strike="noStrike">
                <a:solidFill>
                  <a:srgbClr val="7030A0"/>
                </a:solidFill>
                <a:latin typeface="Calibri"/>
                <a:ea typeface="Calibri"/>
                <a:cs typeface="Calibri"/>
                <a:sym typeface="Calibri"/>
              </a:rPr>
              <a:t>Word  Reading (phonics decoding)</a:t>
            </a:r>
            <a:endParaRPr/>
          </a:p>
          <a:p>
            <a:pPr indent="0" lvl="0" marL="0" marR="0" rtl="0" algn="ctr">
              <a:spcBef>
                <a:spcPts val="0"/>
              </a:spcBef>
              <a:spcAft>
                <a:spcPts val="0"/>
              </a:spcAft>
              <a:buNone/>
            </a:pPr>
            <a:r>
              <a:t/>
            </a:r>
            <a:endParaRPr b="1" i="0" sz="1800" u="none" cap="none" strike="noStrike">
              <a:solidFill>
                <a:srgbClr val="7030A0"/>
              </a:solidFill>
              <a:latin typeface="Calibri"/>
              <a:ea typeface="Calibri"/>
              <a:cs typeface="Calibri"/>
              <a:sym typeface="Calibri"/>
            </a:endParaRPr>
          </a:p>
          <a:p>
            <a:pPr indent="0" lvl="0" marL="0" marR="0" rtl="0" algn="ctr">
              <a:spcBef>
                <a:spcPts val="0"/>
              </a:spcBef>
              <a:spcAft>
                <a:spcPts val="0"/>
              </a:spcAft>
              <a:buNone/>
            </a:pPr>
            <a:r>
              <a:rPr b="1" i="0" lang="en-GB" sz="1800" u="none" cap="none" strike="noStrike">
                <a:solidFill>
                  <a:srgbClr val="7030A0"/>
                </a:solidFill>
                <a:latin typeface="Calibri"/>
                <a:ea typeface="Calibri"/>
                <a:cs typeface="Calibri"/>
                <a:sym typeface="Calibri"/>
              </a:rPr>
              <a:t>Accuracy</a:t>
            </a:r>
            <a:endParaRPr/>
          </a:p>
          <a:p>
            <a:pPr indent="0" lvl="0" marL="0" marR="0" rtl="0" algn="ctr">
              <a:spcBef>
                <a:spcPts val="0"/>
              </a:spcBef>
              <a:spcAft>
                <a:spcPts val="0"/>
              </a:spcAft>
              <a:buNone/>
            </a:pPr>
            <a:r>
              <a:rPr b="1" i="0" lang="en-GB" sz="1800" u="none" cap="none" strike="noStrike">
                <a:solidFill>
                  <a:srgbClr val="7030A0"/>
                </a:solidFill>
                <a:latin typeface="Calibri"/>
                <a:ea typeface="Calibri"/>
                <a:cs typeface="Calibri"/>
                <a:sym typeface="Calibri"/>
              </a:rPr>
              <a:t>Automaticity</a:t>
            </a:r>
            <a:endParaRPr b="1" i="0" sz="1800" u="none" cap="none" strike="noStrike">
              <a:solidFill>
                <a:srgbClr val="7030A0"/>
              </a:solidFill>
              <a:latin typeface="Calibri"/>
              <a:ea typeface="Calibri"/>
              <a:cs typeface="Calibri"/>
              <a:sym typeface="Calibri"/>
            </a:endParaRPr>
          </a:p>
        </p:txBody>
      </p:sp>
      <p:sp>
        <p:nvSpPr>
          <p:cNvPr id="137" name="Google Shape;137;p4"/>
          <p:cNvSpPr/>
          <p:nvPr/>
        </p:nvSpPr>
        <p:spPr>
          <a:xfrm>
            <a:off x="6708183" y="2606212"/>
            <a:ext cx="2098831" cy="1890632"/>
          </a:xfrm>
          <a:prstGeom prst="rect">
            <a:avLst/>
          </a:prstGeom>
          <a:solidFill>
            <a:srgbClr val="99FFCC"/>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000" u="none" cap="none" strike="noStrike">
                <a:solidFill>
                  <a:srgbClr val="7030A0"/>
                </a:solidFill>
                <a:latin typeface="Calibri"/>
                <a:ea typeface="Calibri"/>
                <a:cs typeface="Calibri"/>
                <a:sym typeface="Calibri"/>
              </a:rPr>
              <a:t>Prosody</a:t>
            </a:r>
            <a:endParaRPr b="1" sz="1600"/>
          </a:p>
          <a:p>
            <a:pPr indent="0" lvl="0" marL="0" marR="0" rtl="0" algn="ctr">
              <a:spcBef>
                <a:spcPts val="0"/>
              </a:spcBef>
              <a:spcAft>
                <a:spcPts val="0"/>
              </a:spcAft>
              <a:buNone/>
            </a:pPr>
            <a:r>
              <a:t/>
            </a:r>
            <a:endParaRPr b="1" i="0" sz="2000" u="none" cap="none" strike="noStrike">
              <a:solidFill>
                <a:srgbClr val="7030A0"/>
              </a:solidFill>
              <a:latin typeface="Calibri"/>
              <a:ea typeface="Calibri"/>
              <a:cs typeface="Calibri"/>
              <a:sym typeface="Calibri"/>
            </a:endParaRPr>
          </a:p>
          <a:p>
            <a:pPr indent="0" lvl="0" marL="0" marR="0" rtl="0" algn="ctr">
              <a:spcBef>
                <a:spcPts val="0"/>
              </a:spcBef>
              <a:spcAft>
                <a:spcPts val="0"/>
              </a:spcAft>
              <a:buNone/>
            </a:pPr>
            <a:r>
              <a:rPr b="1" i="0" lang="en-GB" sz="2000" u="none" cap="none" strike="noStrike">
                <a:solidFill>
                  <a:srgbClr val="7030A0"/>
                </a:solidFill>
                <a:latin typeface="Calibri"/>
                <a:ea typeface="Calibri"/>
                <a:cs typeface="Calibri"/>
                <a:sym typeface="Calibri"/>
              </a:rPr>
              <a:t>Intonation, emphasis, pauses</a:t>
            </a:r>
            <a:endParaRPr b="1" i="0" sz="2000" u="none" cap="none" strike="noStrike">
              <a:solidFill>
                <a:srgbClr val="7030A0"/>
              </a:solidFill>
              <a:latin typeface="Calibri"/>
              <a:ea typeface="Calibri"/>
              <a:cs typeface="Calibri"/>
              <a:sym typeface="Calibri"/>
            </a:endParaRPr>
          </a:p>
        </p:txBody>
      </p:sp>
      <p:sp>
        <p:nvSpPr>
          <p:cNvPr id="138" name="Google Shape;138;p4"/>
          <p:cNvSpPr/>
          <p:nvPr/>
        </p:nvSpPr>
        <p:spPr>
          <a:xfrm>
            <a:off x="5907214" y="3263107"/>
            <a:ext cx="629059" cy="718432"/>
          </a:xfrm>
          <a:custGeom>
            <a:rect b="b" l="l" r="r" t="t"/>
            <a:pathLst>
              <a:path extrusionOk="0" h="120000" w="120000">
                <a:moveTo>
                  <a:pt x="0" y="26268"/>
                </a:moveTo>
                <a:lnTo>
                  <a:pt x="30000" y="26268"/>
                </a:lnTo>
                <a:lnTo>
                  <a:pt x="30000" y="0"/>
                </a:lnTo>
                <a:lnTo>
                  <a:pt x="90000" y="0"/>
                </a:lnTo>
                <a:lnTo>
                  <a:pt x="90000" y="26268"/>
                </a:lnTo>
                <a:lnTo>
                  <a:pt x="120000" y="26268"/>
                </a:lnTo>
                <a:lnTo>
                  <a:pt x="120000" y="93732"/>
                </a:lnTo>
                <a:lnTo>
                  <a:pt x="90000" y="93732"/>
                </a:lnTo>
                <a:lnTo>
                  <a:pt x="90000" y="120000"/>
                </a:lnTo>
                <a:lnTo>
                  <a:pt x="30000" y="120000"/>
                </a:lnTo>
                <a:lnTo>
                  <a:pt x="30000" y="93732"/>
                </a:lnTo>
                <a:lnTo>
                  <a:pt x="0" y="93732"/>
                </a:lnTo>
                <a:close/>
              </a:path>
            </a:pathLst>
          </a:custGeom>
          <a:solidFill>
            <a:srgbClr val="33CCCC"/>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9" name="Google Shape;139;p4"/>
          <p:cNvSpPr/>
          <p:nvPr/>
        </p:nvSpPr>
        <p:spPr>
          <a:xfrm>
            <a:off x="359650" y="4989750"/>
            <a:ext cx="8447400" cy="1367400"/>
          </a:xfrm>
          <a:prstGeom prst="rect">
            <a:avLst/>
          </a:prstGeom>
          <a:solidFill>
            <a:srgbClr val="CCCCFF"/>
          </a:solidFill>
          <a:ln cap="flat" cmpd="sng" w="12700">
            <a:solidFill>
              <a:srgbClr val="41719C"/>
            </a:solidFill>
            <a:prstDash val="solid"/>
            <a:miter lim="8000"/>
            <a:headEnd len="sm" w="sm" type="none"/>
            <a:tailEnd len="sm" w="sm" type="none"/>
          </a:ln>
        </p:spPr>
        <p:txBody>
          <a:bodyPr anchorCtr="1" anchor="ctr" bIns="91425" lIns="91425" spcFirstLastPara="1" rIns="91425" wrap="square" tIns="91425">
            <a:noAutofit/>
          </a:bodyPr>
          <a:lstStyle/>
          <a:p>
            <a:pPr indent="0" lvl="0" marL="0" rtl="0" algn="ctr">
              <a:spcBef>
                <a:spcPts val="0"/>
              </a:spcBef>
              <a:spcAft>
                <a:spcPts val="0"/>
              </a:spcAft>
              <a:buClr>
                <a:srgbClr val="7030A0"/>
              </a:buClr>
              <a:buSzPts val="2400"/>
              <a:buFont typeface="Calibri"/>
              <a:buNone/>
            </a:pPr>
            <a:r>
              <a:rPr b="1" lang="en-GB" sz="2400">
                <a:solidFill>
                  <a:srgbClr val="7030A0"/>
                </a:solidFill>
                <a:latin typeface="Calibri"/>
                <a:ea typeface="Calibri"/>
                <a:cs typeface="Calibri"/>
                <a:sym typeface="Calibri"/>
              </a:rPr>
              <a:t>Fluency </a:t>
            </a:r>
            <a:endParaRPr b="1" sz="2400">
              <a:solidFill>
                <a:srgbClr val="7030A0"/>
              </a:solidFill>
              <a:latin typeface="Calibri"/>
              <a:ea typeface="Calibri"/>
              <a:cs typeface="Calibri"/>
              <a:sym typeface="Calibri"/>
            </a:endParaRPr>
          </a:p>
          <a:p>
            <a:pPr indent="0" lvl="0" marL="0" rtl="0" algn="ctr">
              <a:spcBef>
                <a:spcPts val="0"/>
              </a:spcBef>
              <a:spcAft>
                <a:spcPts val="0"/>
              </a:spcAft>
              <a:buClr>
                <a:srgbClr val="7030A0"/>
              </a:buClr>
              <a:buSzPts val="2000"/>
              <a:buFont typeface="Calibri"/>
              <a:buNone/>
            </a:pPr>
            <a:r>
              <a:rPr b="1" lang="en-GB" sz="2000">
                <a:solidFill>
                  <a:srgbClr val="7030A0"/>
                </a:solidFill>
                <a:latin typeface="Calibri"/>
                <a:ea typeface="Calibri"/>
                <a:cs typeface="Calibri"/>
                <a:sym typeface="Calibri"/>
              </a:rPr>
              <a:t>Readers are fluent when they read with automaticity and accuracy. </a:t>
            </a:r>
            <a:endParaRPr>
              <a:solidFill>
                <a:schemeClr val="dk1"/>
              </a:solidFill>
            </a:endParaRPr>
          </a:p>
          <a:p>
            <a:pPr indent="0" lvl="0" marL="0" rtl="0" algn="ctr">
              <a:spcBef>
                <a:spcPts val="0"/>
              </a:spcBef>
              <a:spcAft>
                <a:spcPts val="0"/>
              </a:spcAft>
              <a:buClr>
                <a:srgbClr val="7030A0"/>
              </a:buClr>
              <a:buSzPts val="2000"/>
              <a:buFont typeface="Calibri"/>
              <a:buNone/>
            </a:pPr>
            <a:r>
              <a:rPr b="1" lang="en-GB" sz="2000">
                <a:solidFill>
                  <a:srgbClr val="7030A0"/>
                </a:solidFill>
                <a:latin typeface="Calibri"/>
                <a:ea typeface="Calibri"/>
                <a:cs typeface="Calibri"/>
                <a:sym typeface="Calibri"/>
              </a:rPr>
              <a:t>They show comprehension of a text, reading with intonation and expression</a:t>
            </a:r>
            <a:endParaRPr>
              <a:latin typeface="Gill Sans"/>
              <a:ea typeface="Gill Sans"/>
              <a:cs typeface="Gill Sans"/>
              <a:sym typeface="Gill San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5"/>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454551"/>
              </a:buClr>
              <a:buSzPts val="4400"/>
              <a:buFont typeface="Impact"/>
              <a:buNone/>
            </a:pPr>
            <a:r>
              <a:rPr lang="en-GB" sz="4400"/>
              <a:t>READING IN SCHOOL – PHONICS AND READING SCHEME</a:t>
            </a:r>
            <a:endParaRPr sz="4400"/>
          </a:p>
        </p:txBody>
      </p:sp>
      <p:pic>
        <p:nvPicPr>
          <p:cNvPr id="145" name="Google Shape;145;p5"/>
          <p:cNvPicPr preferRelativeResize="0"/>
          <p:nvPr/>
        </p:nvPicPr>
        <p:blipFill rotWithShape="1">
          <a:blip r:embed="rId3">
            <a:alphaModFix/>
          </a:blip>
          <a:srcRect b="0" l="0" r="0" t="0"/>
          <a:stretch/>
        </p:blipFill>
        <p:spPr>
          <a:xfrm>
            <a:off x="664307" y="1662349"/>
            <a:ext cx="2569935" cy="2291271"/>
          </a:xfrm>
          <a:prstGeom prst="rect">
            <a:avLst/>
          </a:prstGeom>
          <a:noFill/>
          <a:ln>
            <a:noFill/>
          </a:ln>
        </p:spPr>
      </p:pic>
      <p:sp>
        <p:nvSpPr>
          <p:cNvPr id="146" name="Google Shape;146;p5"/>
          <p:cNvSpPr txBox="1"/>
          <p:nvPr/>
        </p:nvSpPr>
        <p:spPr>
          <a:xfrm>
            <a:off x="664275" y="4249195"/>
            <a:ext cx="8182707" cy="230832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Calibri"/>
              <a:buNone/>
            </a:pPr>
            <a:r>
              <a:rPr b="0" i="0" lang="en-GB" sz="2400" u="none" cap="none" strike="noStrike">
                <a:solidFill>
                  <a:srgbClr val="000000"/>
                </a:solidFill>
                <a:latin typeface="Calibri"/>
                <a:ea typeface="Calibri"/>
                <a:cs typeface="Calibri"/>
                <a:sym typeface="Calibri"/>
              </a:rPr>
              <a:t>Applecroft uses Little Wandle Letters and Sounds as our systematic, synthetic phonics (SSP) programme to teach early reading and spelling. From here children progress to fleucny books and upper bands of the reading scheme. Some children in KS2 may have additional phonics and fluency teaching to secure this understanding.</a:t>
            </a:r>
            <a:endParaRPr b="0" i="0" sz="2400" u="none" cap="none" strike="noStrike">
              <a:solidFill>
                <a:srgbClr val="000000"/>
              </a:solidFill>
              <a:latin typeface="Calibri"/>
              <a:ea typeface="Calibri"/>
              <a:cs typeface="Calibri"/>
              <a:sym typeface="Calibri"/>
            </a:endParaRPr>
          </a:p>
        </p:txBody>
      </p:sp>
      <p:pic>
        <p:nvPicPr>
          <p:cNvPr id="147" name="Google Shape;147;p5"/>
          <p:cNvPicPr preferRelativeResize="0"/>
          <p:nvPr/>
        </p:nvPicPr>
        <p:blipFill rotWithShape="1">
          <a:blip r:embed="rId4">
            <a:alphaModFix/>
          </a:blip>
          <a:srcRect b="0" l="0" r="0" t="0"/>
          <a:stretch/>
        </p:blipFill>
        <p:spPr>
          <a:xfrm>
            <a:off x="3801203" y="1696120"/>
            <a:ext cx="1638305" cy="2435900"/>
          </a:xfrm>
          <a:prstGeom prst="rect">
            <a:avLst/>
          </a:prstGeom>
          <a:noFill/>
          <a:ln>
            <a:noFill/>
          </a:ln>
        </p:spPr>
      </p:pic>
      <p:pic>
        <p:nvPicPr>
          <p:cNvPr id="148" name="Google Shape;148;p5"/>
          <p:cNvPicPr preferRelativeResize="0"/>
          <p:nvPr/>
        </p:nvPicPr>
        <p:blipFill rotWithShape="1">
          <a:blip r:embed="rId5">
            <a:alphaModFix/>
          </a:blip>
          <a:srcRect b="0" l="0" r="0" t="0"/>
          <a:stretch/>
        </p:blipFill>
        <p:spPr>
          <a:xfrm>
            <a:off x="6174754" y="1662349"/>
            <a:ext cx="1951255" cy="246104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6"/>
          <p:cNvSpPr txBox="1"/>
          <p:nvPr>
            <p:ph type="title"/>
          </p:nvPr>
        </p:nvSpPr>
        <p:spPr>
          <a:xfrm>
            <a:off x="942106" y="320040"/>
            <a:ext cx="7550731" cy="80469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3600"/>
              <a:buFont typeface="Impact"/>
              <a:buNone/>
            </a:pPr>
            <a:r>
              <a:rPr lang="en-GB" sz="3600"/>
              <a:t>READING IN SCHOOL – KS2</a:t>
            </a:r>
            <a:endParaRPr sz="3600">
              <a:solidFill>
                <a:srgbClr val="7030A0"/>
              </a:solidFill>
            </a:endParaRPr>
          </a:p>
        </p:txBody>
      </p:sp>
      <p:sp>
        <p:nvSpPr>
          <p:cNvPr id="154" name="Google Shape;154;p6"/>
          <p:cNvSpPr txBox="1"/>
          <p:nvPr>
            <p:ph idx="1" type="body"/>
          </p:nvPr>
        </p:nvSpPr>
        <p:spPr>
          <a:xfrm>
            <a:off x="749835" y="1839224"/>
            <a:ext cx="8073292" cy="4236616"/>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SzPts val="2400"/>
              <a:buNone/>
            </a:pPr>
            <a:r>
              <a:rPr b="1" lang="en-GB" sz="2400"/>
              <a:t>Phonics Rapid Catch Up, Reading Fluency, Upper levels of reading scheme.</a:t>
            </a:r>
            <a:endParaRPr sz="2400"/>
          </a:p>
          <a:p>
            <a:pPr indent="0" lvl="0" marL="0" rtl="0" algn="l">
              <a:lnSpc>
                <a:spcPct val="80000"/>
              </a:lnSpc>
              <a:spcBef>
                <a:spcPts val="700"/>
              </a:spcBef>
              <a:spcAft>
                <a:spcPts val="0"/>
              </a:spcAft>
              <a:buSzPts val="2400"/>
              <a:buNone/>
            </a:pPr>
            <a:r>
              <a:t/>
            </a:r>
            <a:endParaRPr sz="2400"/>
          </a:p>
          <a:p>
            <a:pPr indent="0" lvl="0" marL="0" rtl="0" algn="l">
              <a:lnSpc>
                <a:spcPct val="80000"/>
              </a:lnSpc>
              <a:spcBef>
                <a:spcPts val="700"/>
              </a:spcBef>
              <a:spcAft>
                <a:spcPts val="0"/>
              </a:spcAft>
              <a:buSzPts val="2400"/>
              <a:buNone/>
            </a:pPr>
            <a:r>
              <a:rPr b="1" lang="en-GB" sz="2400">
                <a:solidFill>
                  <a:srgbClr val="FF0000"/>
                </a:solidFill>
              </a:rPr>
              <a:t>Whole Class Reading </a:t>
            </a:r>
            <a:r>
              <a:rPr lang="en-GB" sz="2400">
                <a:solidFill>
                  <a:srgbClr val="FF0000"/>
                </a:solidFill>
              </a:rPr>
              <a:t>– CUSP shared text, vocabulary, fluency and reading comprehension skills.</a:t>
            </a:r>
            <a:endParaRPr/>
          </a:p>
          <a:p>
            <a:pPr indent="0" lvl="0" marL="0" rtl="0" algn="l">
              <a:lnSpc>
                <a:spcPct val="80000"/>
              </a:lnSpc>
              <a:spcBef>
                <a:spcPts val="700"/>
              </a:spcBef>
              <a:spcAft>
                <a:spcPts val="0"/>
              </a:spcAft>
              <a:buSzPts val="2400"/>
              <a:buNone/>
            </a:pPr>
            <a:r>
              <a:t/>
            </a:r>
            <a:endParaRPr sz="2400"/>
          </a:p>
          <a:p>
            <a:pPr indent="0" lvl="0" marL="0" rtl="0" algn="l">
              <a:lnSpc>
                <a:spcPct val="80000"/>
              </a:lnSpc>
              <a:spcBef>
                <a:spcPts val="700"/>
              </a:spcBef>
              <a:spcAft>
                <a:spcPts val="0"/>
              </a:spcAft>
              <a:buSzPts val="2400"/>
              <a:buNone/>
            </a:pPr>
            <a:r>
              <a:rPr b="1" lang="en-GB" sz="2400"/>
              <a:t>Libraries </a:t>
            </a:r>
            <a:r>
              <a:rPr lang="en-GB" sz="2400"/>
              <a:t>– Reading for pleasure</a:t>
            </a:r>
            <a:endParaRPr/>
          </a:p>
          <a:p>
            <a:pPr indent="0" lvl="0" marL="0" rtl="0" algn="l">
              <a:lnSpc>
                <a:spcPct val="80000"/>
              </a:lnSpc>
              <a:spcBef>
                <a:spcPts val="700"/>
              </a:spcBef>
              <a:spcAft>
                <a:spcPts val="0"/>
              </a:spcAft>
              <a:buSzPts val="2400"/>
              <a:buNone/>
            </a:pPr>
            <a:r>
              <a:t/>
            </a:r>
            <a:endParaRPr sz="2400"/>
          </a:p>
          <a:p>
            <a:pPr indent="0" lvl="0" marL="0" rtl="0" algn="l">
              <a:lnSpc>
                <a:spcPct val="80000"/>
              </a:lnSpc>
              <a:spcBef>
                <a:spcPts val="700"/>
              </a:spcBef>
              <a:spcAft>
                <a:spcPts val="0"/>
              </a:spcAft>
              <a:buSzPts val="2400"/>
              <a:buNone/>
            </a:pPr>
            <a:r>
              <a:rPr b="1" lang="en-GB" sz="2400"/>
              <a:t>Class Read Aloud </a:t>
            </a:r>
            <a:r>
              <a:rPr lang="en-GB" sz="2400"/>
              <a:t>– Daily reading to children</a:t>
            </a:r>
            <a:endParaRPr/>
          </a:p>
          <a:p>
            <a:pPr indent="0" lvl="0" marL="0" rtl="0" algn="l">
              <a:lnSpc>
                <a:spcPct val="80000"/>
              </a:lnSpc>
              <a:spcBef>
                <a:spcPts val="700"/>
              </a:spcBef>
              <a:spcAft>
                <a:spcPts val="0"/>
              </a:spcAft>
              <a:buSzPts val="2400"/>
              <a:buNone/>
            </a:pPr>
            <a:r>
              <a:t/>
            </a:r>
            <a:endParaRPr sz="2400"/>
          </a:p>
          <a:p>
            <a:pPr indent="0" lvl="0" marL="0" rtl="0" algn="l">
              <a:lnSpc>
                <a:spcPct val="80000"/>
              </a:lnSpc>
              <a:spcBef>
                <a:spcPts val="700"/>
              </a:spcBef>
              <a:spcAft>
                <a:spcPts val="0"/>
              </a:spcAft>
              <a:buSzPts val="2400"/>
              <a:buNone/>
            </a:pPr>
            <a:r>
              <a:rPr b="1" lang="en-GB" sz="2400"/>
              <a:t>Additional Reading </a:t>
            </a:r>
            <a:r>
              <a:rPr lang="en-GB" sz="2400"/>
              <a:t>– 1:1, Read Every Minute independent reading, reading across the curriculum</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7"/>
          <p:cNvSpPr txBox="1"/>
          <p:nvPr>
            <p:ph type="title"/>
          </p:nvPr>
        </p:nvSpPr>
        <p:spPr>
          <a:xfrm>
            <a:off x="821528" y="335490"/>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2800"/>
              <a:buFont typeface="Impact"/>
              <a:buNone/>
            </a:pPr>
            <a:r>
              <a:rPr lang="en-GB" sz="2800"/>
              <a:t>CORE LITERATURE SPINE THROUGHOUT SCHOOL FOR WHOLE CLASS READING LESSONS</a:t>
            </a:r>
            <a:endParaRPr sz="2800"/>
          </a:p>
        </p:txBody>
      </p:sp>
      <p:sp>
        <p:nvSpPr>
          <p:cNvPr id="160" name="Google Shape;160;p7"/>
          <p:cNvSpPr txBox="1"/>
          <p:nvPr>
            <p:ph idx="2" type="body"/>
          </p:nvPr>
        </p:nvSpPr>
        <p:spPr>
          <a:xfrm>
            <a:off x="1910603" y="1763901"/>
            <a:ext cx="4962768" cy="4060093"/>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SzPts val="2800"/>
              <a:buChar char="•"/>
            </a:pPr>
            <a:r>
              <a:rPr lang="en-GB" sz="2800"/>
              <a:t>Revisiting Authors</a:t>
            </a:r>
            <a:endParaRPr/>
          </a:p>
          <a:p>
            <a:pPr indent="-228600" lvl="0" marL="228600" rtl="0" algn="l">
              <a:lnSpc>
                <a:spcPct val="110000"/>
              </a:lnSpc>
              <a:spcBef>
                <a:spcPts val="700"/>
              </a:spcBef>
              <a:spcAft>
                <a:spcPts val="0"/>
              </a:spcAft>
              <a:buSzPts val="2800"/>
              <a:buChar char="•"/>
            </a:pPr>
            <a:r>
              <a:rPr lang="en-GB" sz="2800"/>
              <a:t>Heritage texts/traditional tales</a:t>
            </a:r>
            <a:endParaRPr/>
          </a:p>
          <a:p>
            <a:pPr indent="-228600" lvl="0" marL="228600" rtl="0" algn="l">
              <a:lnSpc>
                <a:spcPct val="110000"/>
              </a:lnSpc>
              <a:spcBef>
                <a:spcPts val="700"/>
              </a:spcBef>
              <a:spcAft>
                <a:spcPts val="0"/>
              </a:spcAft>
              <a:buSzPts val="2800"/>
              <a:buChar char="•"/>
            </a:pPr>
            <a:r>
              <a:rPr lang="en-GB" sz="2800"/>
              <a:t>Diversity of representation</a:t>
            </a:r>
            <a:endParaRPr/>
          </a:p>
          <a:p>
            <a:pPr indent="-228600" lvl="0" marL="228600" rtl="0" algn="l">
              <a:lnSpc>
                <a:spcPct val="110000"/>
              </a:lnSpc>
              <a:spcBef>
                <a:spcPts val="700"/>
              </a:spcBef>
              <a:spcAft>
                <a:spcPts val="0"/>
              </a:spcAft>
              <a:buSzPts val="2800"/>
              <a:buChar char="•"/>
            </a:pPr>
            <a:r>
              <a:rPr lang="en-GB" sz="2800"/>
              <a:t>Strong female role models</a:t>
            </a:r>
            <a:endParaRPr/>
          </a:p>
          <a:p>
            <a:pPr indent="-228600" lvl="0" marL="228600" rtl="0" algn="l">
              <a:lnSpc>
                <a:spcPct val="110000"/>
              </a:lnSpc>
              <a:spcBef>
                <a:spcPts val="700"/>
              </a:spcBef>
              <a:spcAft>
                <a:spcPts val="0"/>
              </a:spcAft>
              <a:buSzPts val="2800"/>
              <a:buChar char="•"/>
            </a:pPr>
            <a:r>
              <a:rPr lang="en-GB" sz="2800"/>
              <a:t>Social ethical and moral issues</a:t>
            </a:r>
            <a:endParaRPr/>
          </a:p>
          <a:p>
            <a:pPr indent="-228600" lvl="0" marL="228600" rtl="0" algn="l">
              <a:lnSpc>
                <a:spcPct val="110000"/>
              </a:lnSpc>
              <a:spcBef>
                <a:spcPts val="700"/>
              </a:spcBef>
              <a:spcAft>
                <a:spcPts val="0"/>
              </a:spcAft>
              <a:buSzPts val="2800"/>
              <a:buChar char="•"/>
            </a:pPr>
            <a:r>
              <a:rPr lang="en-GB" sz="2800"/>
              <a:t>Curriculum Links</a:t>
            </a:r>
            <a:endParaRPr/>
          </a:p>
          <a:p>
            <a:pPr indent="-101600" lvl="0" marL="228600" rtl="0" algn="l">
              <a:lnSpc>
                <a:spcPct val="110000"/>
              </a:lnSpc>
              <a:spcBef>
                <a:spcPts val="700"/>
              </a:spcBef>
              <a:spcAft>
                <a:spcPts val="0"/>
              </a:spcAft>
              <a:buSzPts val="2000"/>
              <a:buNone/>
            </a:pPr>
            <a:r>
              <a:t/>
            </a:r>
            <a:endParaRPr/>
          </a:p>
          <a:p>
            <a:pPr indent="-101600" lvl="0" marL="228600" rtl="0" algn="l">
              <a:lnSpc>
                <a:spcPct val="110000"/>
              </a:lnSpc>
              <a:spcBef>
                <a:spcPts val="700"/>
              </a:spcBef>
              <a:spcAft>
                <a:spcPts val="0"/>
              </a:spcAft>
              <a:buSzPts val="2000"/>
              <a:buNone/>
            </a:pPr>
            <a:r>
              <a:t/>
            </a:r>
            <a:endParaRPr/>
          </a:p>
          <a:p>
            <a:pPr indent="-101600" lvl="0" marL="228600" rtl="0" algn="l">
              <a:lnSpc>
                <a:spcPct val="110000"/>
              </a:lnSpc>
              <a:spcBef>
                <a:spcPts val="700"/>
              </a:spcBef>
              <a:spcAft>
                <a:spcPts val="0"/>
              </a:spcAft>
              <a:buSzPts val="2000"/>
              <a:buNone/>
            </a:pPr>
            <a:r>
              <a:t/>
            </a:r>
            <a:endParaRPr/>
          </a:p>
          <a:p>
            <a:pPr indent="-101600" lvl="0" marL="228600" rtl="0" algn="l">
              <a:lnSpc>
                <a:spcPct val="110000"/>
              </a:lnSpc>
              <a:spcBef>
                <a:spcPts val="700"/>
              </a:spcBef>
              <a:spcAft>
                <a:spcPts val="0"/>
              </a:spcAft>
              <a:buSzPts val="2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8"/>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2800"/>
              <a:buFont typeface="Impact"/>
              <a:buNone/>
            </a:pPr>
            <a:r>
              <a:rPr lang="en-GB" sz="2800"/>
              <a:t>LITERATURE SPINE</a:t>
            </a:r>
            <a:endParaRPr sz="2800"/>
          </a:p>
        </p:txBody>
      </p:sp>
      <p:sp>
        <p:nvSpPr>
          <p:cNvPr id="167" name="Google Shape;167;p8"/>
          <p:cNvSpPr txBox="1"/>
          <p:nvPr>
            <p:ph idx="1" type="body"/>
          </p:nvPr>
        </p:nvSpPr>
        <p:spPr>
          <a:xfrm>
            <a:off x="601785" y="1128451"/>
            <a:ext cx="8331199" cy="5616226"/>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SzPts val="2000"/>
              <a:buChar char="•"/>
            </a:pPr>
            <a:r>
              <a:rPr lang="en-GB"/>
              <a:t>Importance of all having access to </a:t>
            </a:r>
            <a:r>
              <a:rPr b="1" lang="en-GB"/>
              <a:t>rich language</a:t>
            </a:r>
            <a:r>
              <a:rPr lang="en-GB"/>
              <a:t> throughout a pupil’s school journey. </a:t>
            </a:r>
            <a:endParaRPr/>
          </a:p>
          <a:p>
            <a:pPr indent="-228600" lvl="0" marL="228600" rtl="0" algn="l">
              <a:lnSpc>
                <a:spcPct val="110000"/>
              </a:lnSpc>
              <a:spcBef>
                <a:spcPts val="700"/>
              </a:spcBef>
              <a:spcAft>
                <a:spcPts val="0"/>
              </a:spcAft>
              <a:buSzPts val="2000"/>
              <a:buChar char="•"/>
            </a:pPr>
            <a:r>
              <a:rPr lang="en-GB"/>
              <a:t>Each year has a selection of </a:t>
            </a:r>
            <a:r>
              <a:rPr b="1" lang="en-GB"/>
              <a:t>core texts.</a:t>
            </a:r>
            <a:endParaRPr b="1"/>
          </a:p>
          <a:p>
            <a:pPr indent="-228600" lvl="0" marL="228600" rtl="0" algn="l">
              <a:lnSpc>
                <a:spcPct val="110000"/>
              </a:lnSpc>
              <a:spcBef>
                <a:spcPts val="700"/>
              </a:spcBef>
              <a:spcAft>
                <a:spcPts val="0"/>
              </a:spcAft>
              <a:buSzPts val="2000"/>
              <a:buChar char="•"/>
            </a:pPr>
            <a:r>
              <a:rPr lang="en-GB"/>
              <a:t>These texts ensure that a </a:t>
            </a:r>
            <a:r>
              <a:rPr b="1" lang="en-GB"/>
              <a:t>breadth</a:t>
            </a:r>
            <a:r>
              <a:rPr lang="en-GB"/>
              <a:t> of experiences, authors, texts and themes is addressed across the Primary years.</a:t>
            </a:r>
            <a:endParaRPr/>
          </a:p>
          <a:p>
            <a:pPr indent="-228600" lvl="0" marL="228600" rtl="0" algn="l">
              <a:lnSpc>
                <a:spcPct val="110000"/>
              </a:lnSpc>
              <a:spcBef>
                <a:spcPts val="700"/>
              </a:spcBef>
              <a:spcAft>
                <a:spcPts val="0"/>
              </a:spcAft>
              <a:buSzPts val="2000"/>
              <a:buChar char="•"/>
            </a:pPr>
            <a:r>
              <a:rPr lang="en-GB"/>
              <a:t>In addition, there are </a:t>
            </a:r>
            <a:r>
              <a:rPr b="1" lang="en-GB"/>
              <a:t>core poems </a:t>
            </a:r>
            <a:r>
              <a:rPr lang="en-GB"/>
              <a:t>that each year group will study in detail. </a:t>
            </a:r>
            <a:r>
              <a:rPr b="1" lang="en-GB"/>
              <a:t>Other short extract texts</a:t>
            </a:r>
            <a:r>
              <a:rPr lang="en-GB"/>
              <a:t>, including varied non-fiction forms, are studied alongside the core text.</a:t>
            </a:r>
            <a:endParaRPr/>
          </a:p>
          <a:p>
            <a:pPr indent="-228600" lvl="0" marL="228600" rtl="0" algn="l">
              <a:lnSpc>
                <a:spcPct val="110000"/>
              </a:lnSpc>
              <a:spcBef>
                <a:spcPts val="700"/>
              </a:spcBef>
              <a:spcAft>
                <a:spcPts val="0"/>
              </a:spcAft>
              <a:buSzPts val="2000"/>
              <a:buChar char="•"/>
            </a:pPr>
            <a:r>
              <a:rPr lang="en-GB"/>
              <a:t>The literature spine links with the </a:t>
            </a:r>
            <a:r>
              <a:rPr b="1" lang="en-GB"/>
              <a:t>wider curriculum</a:t>
            </a:r>
            <a:r>
              <a:rPr lang="en-GB"/>
              <a:t>, where appropriate.</a:t>
            </a:r>
            <a:endParaRPr/>
          </a:p>
        </p:txBody>
      </p:sp>
      <p:pic>
        <p:nvPicPr>
          <p:cNvPr id="168" name="Google Shape;168;p8"/>
          <p:cNvPicPr preferRelativeResize="0"/>
          <p:nvPr/>
        </p:nvPicPr>
        <p:blipFill rotWithShape="1">
          <a:blip r:embed="rId3">
            <a:alphaModFix/>
          </a:blip>
          <a:srcRect b="0" l="0" r="0" t="0"/>
          <a:stretch/>
        </p:blipFill>
        <p:spPr>
          <a:xfrm>
            <a:off x="799092" y="4868146"/>
            <a:ext cx="953478" cy="1144172"/>
          </a:xfrm>
          <a:prstGeom prst="rect">
            <a:avLst/>
          </a:prstGeom>
          <a:noFill/>
          <a:ln>
            <a:noFill/>
          </a:ln>
        </p:spPr>
      </p:pic>
      <p:pic>
        <p:nvPicPr>
          <p:cNvPr id="169" name="Google Shape;169;p8"/>
          <p:cNvPicPr preferRelativeResize="0"/>
          <p:nvPr/>
        </p:nvPicPr>
        <p:blipFill rotWithShape="1">
          <a:blip r:embed="rId4">
            <a:alphaModFix/>
          </a:blip>
          <a:srcRect b="0" l="0" r="0" t="0"/>
          <a:stretch/>
        </p:blipFill>
        <p:spPr>
          <a:xfrm>
            <a:off x="1885246" y="4885795"/>
            <a:ext cx="821698" cy="1126523"/>
          </a:xfrm>
          <a:prstGeom prst="rect">
            <a:avLst/>
          </a:prstGeom>
          <a:noFill/>
          <a:ln>
            <a:noFill/>
          </a:ln>
        </p:spPr>
      </p:pic>
      <p:pic>
        <p:nvPicPr>
          <p:cNvPr id="170" name="Google Shape;170;p8"/>
          <p:cNvPicPr preferRelativeResize="0"/>
          <p:nvPr/>
        </p:nvPicPr>
        <p:blipFill rotWithShape="1">
          <a:blip r:embed="rId5">
            <a:alphaModFix/>
          </a:blip>
          <a:srcRect b="0" l="0" r="0" t="0"/>
          <a:stretch/>
        </p:blipFill>
        <p:spPr>
          <a:xfrm>
            <a:off x="2839620" y="4862618"/>
            <a:ext cx="910802" cy="1149700"/>
          </a:xfrm>
          <a:prstGeom prst="rect">
            <a:avLst/>
          </a:prstGeom>
          <a:noFill/>
          <a:ln>
            <a:noFill/>
          </a:ln>
        </p:spPr>
      </p:pic>
      <p:pic>
        <p:nvPicPr>
          <p:cNvPr id="171" name="Google Shape;171;p8"/>
          <p:cNvPicPr preferRelativeResize="0"/>
          <p:nvPr/>
        </p:nvPicPr>
        <p:blipFill rotWithShape="1">
          <a:blip r:embed="rId6">
            <a:alphaModFix/>
          </a:blip>
          <a:srcRect b="0" l="0" r="0" t="0"/>
          <a:stretch/>
        </p:blipFill>
        <p:spPr>
          <a:xfrm>
            <a:off x="3883098" y="4862618"/>
            <a:ext cx="1011737" cy="1149700"/>
          </a:xfrm>
          <a:prstGeom prst="rect">
            <a:avLst/>
          </a:prstGeom>
          <a:noFill/>
          <a:ln>
            <a:noFill/>
          </a:ln>
        </p:spPr>
      </p:pic>
      <p:pic>
        <p:nvPicPr>
          <p:cNvPr id="172" name="Google Shape;172;p8"/>
          <p:cNvPicPr preferRelativeResize="0"/>
          <p:nvPr/>
        </p:nvPicPr>
        <p:blipFill rotWithShape="1">
          <a:blip r:embed="rId7">
            <a:alphaModFix/>
          </a:blip>
          <a:srcRect b="0" l="0" r="0" t="0"/>
          <a:stretch/>
        </p:blipFill>
        <p:spPr>
          <a:xfrm>
            <a:off x="5027511" y="4885795"/>
            <a:ext cx="907070" cy="1126523"/>
          </a:xfrm>
          <a:prstGeom prst="rect">
            <a:avLst/>
          </a:prstGeom>
          <a:noFill/>
          <a:ln>
            <a:noFill/>
          </a:ln>
        </p:spPr>
      </p:pic>
      <p:pic>
        <p:nvPicPr>
          <p:cNvPr id="173" name="Google Shape;173;p8"/>
          <p:cNvPicPr preferRelativeResize="0"/>
          <p:nvPr/>
        </p:nvPicPr>
        <p:blipFill rotWithShape="1">
          <a:blip r:embed="rId8">
            <a:alphaModFix/>
          </a:blip>
          <a:srcRect b="0" l="0" r="0" t="0"/>
          <a:stretch/>
        </p:blipFill>
        <p:spPr>
          <a:xfrm>
            <a:off x="6067257" y="4903713"/>
            <a:ext cx="747758" cy="1095851"/>
          </a:xfrm>
          <a:prstGeom prst="rect">
            <a:avLst/>
          </a:prstGeom>
          <a:noFill/>
          <a:ln>
            <a:noFill/>
          </a:ln>
        </p:spPr>
      </p:pic>
      <p:pic>
        <p:nvPicPr>
          <p:cNvPr id="174" name="Google Shape;174;p8"/>
          <p:cNvPicPr preferRelativeResize="0"/>
          <p:nvPr/>
        </p:nvPicPr>
        <p:blipFill rotWithShape="1">
          <a:blip r:embed="rId9">
            <a:alphaModFix/>
          </a:blip>
          <a:srcRect b="0" l="0" r="0" t="0"/>
          <a:stretch/>
        </p:blipFill>
        <p:spPr>
          <a:xfrm>
            <a:off x="6923343" y="4928230"/>
            <a:ext cx="748536" cy="1084087"/>
          </a:xfrm>
          <a:prstGeom prst="rect">
            <a:avLst/>
          </a:prstGeom>
          <a:noFill/>
          <a:ln>
            <a:noFill/>
          </a:ln>
        </p:spPr>
      </p:pic>
      <p:pic>
        <p:nvPicPr>
          <p:cNvPr id="175" name="Google Shape;175;p8"/>
          <p:cNvPicPr preferRelativeResize="0"/>
          <p:nvPr/>
        </p:nvPicPr>
        <p:blipFill rotWithShape="1">
          <a:blip r:embed="rId10">
            <a:alphaModFix/>
          </a:blip>
          <a:srcRect b="0" l="0" r="0" t="0"/>
          <a:stretch/>
        </p:blipFill>
        <p:spPr>
          <a:xfrm>
            <a:off x="7803777" y="4903713"/>
            <a:ext cx="691546" cy="110647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9"/>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5400"/>
              <a:buFont typeface="Impact"/>
              <a:buNone/>
            </a:pPr>
            <a:r>
              <a:rPr b="1" lang="en-GB" sz="5400"/>
              <a:t>READING SPINE Y3</a:t>
            </a:r>
            <a:endParaRPr/>
          </a:p>
        </p:txBody>
      </p:sp>
      <p:pic>
        <p:nvPicPr>
          <p:cNvPr id="181" name="Google Shape;181;p9"/>
          <p:cNvPicPr preferRelativeResize="0"/>
          <p:nvPr>
            <p:ph idx="1" type="body"/>
          </p:nvPr>
        </p:nvPicPr>
        <p:blipFill rotWithShape="1">
          <a:blip r:embed="rId3">
            <a:alphaModFix/>
          </a:blip>
          <a:srcRect b="0" l="0" r="0" t="0"/>
          <a:stretch/>
        </p:blipFill>
        <p:spPr>
          <a:xfrm>
            <a:off x="586154" y="1425896"/>
            <a:ext cx="8371868" cy="502961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0"/>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5100"/>
              <a:buFont typeface="Impact"/>
              <a:buNone/>
            </a:pPr>
            <a:r>
              <a:rPr lang="en-GB"/>
              <a:t>READING SPINE Y4</a:t>
            </a:r>
            <a:endParaRPr/>
          </a:p>
        </p:txBody>
      </p:sp>
      <p:pic>
        <p:nvPicPr>
          <p:cNvPr id="187" name="Google Shape;187;p10"/>
          <p:cNvPicPr preferRelativeResize="0"/>
          <p:nvPr/>
        </p:nvPicPr>
        <p:blipFill rotWithShape="1">
          <a:blip r:embed="rId3">
            <a:alphaModFix/>
          </a:blip>
          <a:srcRect b="0" l="0" r="0" t="0"/>
          <a:stretch/>
        </p:blipFill>
        <p:spPr>
          <a:xfrm>
            <a:off x="651604" y="1436858"/>
            <a:ext cx="8085017" cy="4830671"/>
          </a:xfrm>
          <a:prstGeom prst="rect">
            <a:avLst/>
          </a:prstGeom>
          <a:noFill/>
          <a:ln>
            <a:noFill/>
          </a:ln>
        </p:spPr>
      </p:pic>
      <p:sp>
        <p:nvSpPr>
          <p:cNvPr id="188" name="Google Shape;188;p10"/>
          <p:cNvSpPr txBox="1"/>
          <p:nvPr>
            <p:ph idx="1" type="body"/>
          </p:nvPr>
        </p:nvSpPr>
        <p:spPr>
          <a:xfrm>
            <a:off x="1492737" y="3063631"/>
            <a:ext cx="7079761" cy="2612760"/>
          </a:xfrm>
          <a:prstGeom prst="rect">
            <a:avLst/>
          </a:prstGeom>
          <a:noFill/>
          <a:ln>
            <a:noFill/>
          </a:ln>
        </p:spPr>
        <p:txBody>
          <a:bodyPr anchorCtr="0" anchor="t" bIns="45700" lIns="91425" spcFirstLastPara="1" rIns="91425" wrap="square" tIns="45700">
            <a:normAutofit/>
          </a:bodyPr>
          <a:lstStyle/>
          <a:p>
            <a:pPr indent="-101600" lvl="0" marL="228600" rtl="0" algn="l">
              <a:lnSpc>
                <a:spcPct val="110000"/>
              </a:lnSpc>
              <a:spcBef>
                <a:spcPts val="0"/>
              </a:spcBef>
              <a:spcAft>
                <a:spcPts val="0"/>
              </a:spcAft>
              <a:buSzPts val="2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1"/>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5100"/>
              <a:buFont typeface="Impact"/>
              <a:buNone/>
            </a:pPr>
            <a:r>
              <a:rPr lang="en-GB"/>
              <a:t>READING SPINE – Y5</a:t>
            </a:r>
            <a:endParaRPr/>
          </a:p>
        </p:txBody>
      </p:sp>
      <p:pic>
        <p:nvPicPr>
          <p:cNvPr id="194" name="Google Shape;194;p11"/>
          <p:cNvPicPr preferRelativeResize="0"/>
          <p:nvPr>
            <p:ph idx="1" type="body"/>
          </p:nvPr>
        </p:nvPicPr>
        <p:blipFill rotWithShape="1">
          <a:blip r:embed="rId3">
            <a:alphaModFix/>
          </a:blip>
          <a:srcRect b="0" l="0" r="0" t="0"/>
          <a:stretch/>
        </p:blipFill>
        <p:spPr>
          <a:xfrm>
            <a:off x="567644" y="1344247"/>
            <a:ext cx="8375969" cy="500931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2"/>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5100"/>
              <a:buFont typeface="Impact"/>
              <a:buNone/>
            </a:pPr>
            <a:r>
              <a:rPr lang="en-GB"/>
              <a:t>READING SPINE Y6</a:t>
            </a:r>
            <a:endParaRPr/>
          </a:p>
        </p:txBody>
      </p:sp>
      <p:pic>
        <p:nvPicPr>
          <p:cNvPr id="200" name="Google Shape;200;p12"/>
          <p:cNvPicPr preferRelativeResize="0"/>
          <p:nvPr>
            <p:ph idx="1" type="body"/>
          </p:nvPr>
        </p:nvPicPr>
        <p:blipFill rotWithShape="1">
          <a:blip r:embed="rId3">
            <a:alphaModFix/>
          </a:blip>
          <a:srcRect b="0" l="0" r="0" t="0"/>
          <a:stretch/>
        </p:blipFill>
        <p:spPr>
          <a:xfrm>
            <a:off x="653969" y="1320800"/>
            <a:ext cx="8203320" cy="50989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3"/>
          <p:cNvSpPr txBox="1"/>
          <p:nvPr>
            <p:ph type="title"/>
          </p:nvPr>
        </p:nvSpPr>
        <p:spPr>
          <a:xfrm>
            <a:off x="938759" y="382383"/>
            <a:ext cx="7633740" cy="88371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5400"/>
              <a:buFont typeface="Impact"/>
              <a:buNone/>
            </a:pPr>
            <a:r>
              <a:rPr b="1" lang="en-GB" sz="5400"/>
              <a:t>WHOLE CLASS READING</a:t>
            </a:r>
            <a:endParaRPr/>
          </a:p>
        </p:txBody>
      </p:sp>
      <p:sp>
        <p:nvSpPr>
          <p:cNvPr id="206" name="Google Shape;206;p13"/>
          <p:cNvSpPr txBox="1"/>
          <p:nvPr>
            <p:ph idx="1" type="body"/>
          </p:nvPr>
        </p:nvSpPr>
        <p:spPr>
          <a:xfrm>
            <a:off x="766917" y="1174803"/>
            <a:ext cx="7978498" cy="1872887"/>
          </a:xfrm>
          <a:prstGeom prst="rect">
            <a:avLst/>
          </a:prstGeom>
          <a:noFill/>
          <a:ln>
            <a:noFill/>
          </a:ln>
        </p:spPr>
        <p:txBody>
          <a:bodyPr anchorCtr="0" anchor="t" bIns="45700" lIns="91425" spcFirstLastPara="1" rIns="91425" wrap="square" tIns="45700">
            <a:normAutofit/>
          </a:bodyPr>
          <a:lstStyle/>
          <a:p>
            <a:pPr indent="-228600" lvl="0" marL="228600" rtl="0" algn="ctr">
              <a:lnSpc>
                <a:spcPct val="110000"/>
              </a:lnSpc>
              <a:spcBef>
                <a:spcPts val="0"/>
              </a:spcBef>
              <a:spcAft>
                <a:spcPts val="0"/>
              </a:spcAft>
              <a:buSzPts val="2000"/>
              <a:buChar char="•"/>
            </a:pPr>
            <a:r>
              <a:rPr b="1" lang="en-GB"/>
              <a:t>High Quality Core Texts and Supplementary Extracts</a:t>
            </a:r>
            <a:endParaRPr/>
          </a:p>
          <a:p>
            <a:pPr indent="-228600" lvl="0" marL="228600" rtl="0" algn="ctr">
              <a:lnSpc>
                <a:spcPct val="110000"/>
              </a:lnSpc>
              <a:spcBef>
                <a:spcPts val="700"/>
              </a:spcBef>
              <a:spcAft>
                <a:spcPts val="0"/>
              </a:spcAft>
              <a:buSzPts val="2000"/>
              <a:buChar char="•"/>
            </a:pPr>
            <a:r>
              <a:rPr b="1" lang="en-GB"/>
              <a:t>Reading Fluency </a:t>
            </a:r>
            <a:endParaRPr/>
          </a:p>
          <a:p>
            <a:pPr indent="-228600" lvl="0" marL="228600" rtl="0" algn="ctr">
              <a:lnSpc>
                <a:spcPct val="110000"/>
              </a:lnSpc>
              <a:spcBef>
                <a:spcPts val="700"/>
              </a:spcBef>
              <a:spcAft>
                <a:spcPts val="0"/>
              </a:spcAft>
              <a:buSzPts val="2000"/>
              <a:buChar char="•"/>
            </a:pPr>
            <a:r>
              <a:rPr b="1" lang="en-GB"/>
              <a:t>Vocabulary</a:t>
            </a:r>
            <a:endParaRPr/>
          </a:p>
          <a:p>
            <a:pPr indent="-228600" lvl="0" marL="228600" rtl="0" algn="ctr">
              <a:lnSpc>
                <a:spcPct val="110000"/>
              </a:lnSpc>
              <a:spcBef>
                <a:spcPts val="700"/>
              </a:spcBef>
              <a:spcAft>
                <a:spcPts val="0"/>
              </a:spcAft>
              <a:buSzPts val="2000"/>
              <a:buChar char="•"/>
            </a:pPr>
            <a:r>
              <a:rPr b="1" lang="en-GB"/>
              <a:t>Reading Comprehension Skills</a:t>
            </a:r>
            <a:endParaRPr/>
          </a:p>
        </p:txBody>
      </p:sp>
      <p:sp>
        <p:nvSpPr>
          <p:cNvPr id="207" name="Google Shape;207;p13"/>
          <p:cNvSpPr/>
          <p:nvPr/>
        </p:nvSpPr>
        <p:spPr>
          <a:xfrm>
            <a:off x="4557532" y="3108877"/>
            <a:ext cx="3768672" cy="428314"/>
          </a:xfrm>
          <a:prstGeom prst="rect">
            <a:avLst/>
          </a:prstGeom>
          <a:solidFill>
            <a:srgbClr val="5B9BD5"/>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Explain – Key skills</a:t>
            </a:r>
            <a:endParaRPr/>
          </a:p>
        </p:txBody>
      </p:sp>
      <p:sp>
        <p:nvSpPr>
          <p:cNvPr id="208" name="Google Shape;208;p13"/>
          <p:cNvSpPr/>
          <p:nvPr/>
        </p:nvSpPr>
        <p:spPr>
          <a:xfrm>
            <a:off x="4557532" y="3598378"/>
            <a:ext cx="3768672" cy="428314"/>
          </a:xfrm>
          <a:prstGeom prst="rect">
            <a:avLst/>
          </a:prstGeom>
          <a:solidFill>
            <a:srgbClr val="41F3E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262626"/>
              </a:buClr>
              <a:buSzPts val="1800"/>
              <a:buFont typeface="Calibri"/>
              <a:buNone/>
            </a:pPr>
            <a:r>
              <a:rPr b="0" i="0" lang="en-GB" sz="1800" u="none" cap="none" strike="noStrike">
                <a:solidFill>
                  <a:srgbClr val="262626"/>
                </a:solidFill>
                <a:latin typeface="Calibri"/>
                <a:ea typeface="Calibri"/>
                <a:cs typeface="Calibri"/>
                <a:sym typeface="Calibri"/>
              </a:rPr>
              <a:t>Example – Modelled by teacher </a:t>
            </a:r>
            <a:endParaRPr/>
          </a:p>
        </p:txBody>
      </p:sp>
      <p:sp>
        <p:nvSpPr>
          <p:cNvPr id="209" name="Google Shape;209;p13"/>
          <p:cNvSpPr/>
          <p:nvPr/>
        </p:nvSpPr>
        <p:spPr>
          <a:xfrm>
            <a:off x="4557532" y="4108537"/>
            <a:ext cx="3768672" cy="421866"/>
          </a:xfrm>
          <a:prstGeom prst="rect">
            <a:avLst/>
          </a:prstGeom>
          <a:solidFill>
            <a:srgbClr val="5B9BD5"/>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Attempt – Teacher guides pupils </a:t>
            </a:r>
            <a:endParaRPr/>
          </a:p>
        </p:txBody>
      </p:sp>
      <p:sp>
        <p:nvSpPr>
          <p:cNvPr id="210" name="Google Shape;210;p13"/>
          <p:cNvSpPr/>
          <p:nvPr/>
        </p:nvSpPr>
        <p:spPr>
          <a:xfrm>
            <a:off x="4557532" y="4612247"/>
            <a:ext cx="3768672" cy="1296183"/>
          </a:xfrm>
          <a:prstGeom prst="rect">
            <a:avLst/>
          </a:prstGeom>
          <a:solidFill>
            <a:srgbClr val="41F3E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262626"/>
              </a:buClr>
              <a:buSzPts val="1800"/>
              <a:buFont typeface="Calibri"/>
              <a:buNone/>
            </a:pPr>
            <a:r>
              <a:rPr b="0" i="0" lang="en-GB" sz="1800" u="none" cap="none" strike="noStrike">
                <a:solidFill>
                  <a:srgbClr val="262626"/>
                </a:solidFill>
                <a:latin typeface="Calibri"/>
                <a:ea typeface="Calibri"/>
                <a:cs typeface="Calibri"/>
                <a:sym typeface="Calibri"/>
              </a:rPr>
              <a:t>Apply – Pupils apply skill using model </a:t>
            </a:r>
            <a:endParaRPr/>
          </a:p>
        </p:txBody>
      </p:sp>
      <p:sp>
        <p:nvSpPr>
          <p:cNvPr id="211" name="Google Shape;211;p13"/>
          <p:cNvSpPr/>
          <p:nvPr/>
        </p:nvSpPr>
        <p:spPr>
          <a:xfrm>
            <a:off x="4557532" y="5990274"/>
            <a:ext cx="3768672" cy="600424"/>
          </a:xfrm>
          <a:prstGeom prst="rect">
            <a:avLst/>
          </a:prstGeom>
          <a:solidFill>
            <a:srgbClr val="5B9BD5"/>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Challenge</a:t>
            </a:r>
            <a:endParaRPr/>
          </a:p>
        </p:txBody>
      </p:sp>
      <p:pic>
        <p:nvPicPr>
          <p:cNvPr id="212" name="Google Shape;212;p13"/>
          <p:cNvPicPr preferRelativeResize="0"/>
          <p:nvPr/>
        </p:nvPicPr>
        <p:blipFill rotWithShape="1">
          <a:blip r:embed="rId3">
            <a:alphaModFix/>
          </a:blip>
          <a:srcRect b="0" l="0" r="0" t="0"/>
          <a:stretch/>
        </p:blipFill>
        <p:spPr>
          <a:xfrm>
            <a:off x="2718621" y="3079790"/>
            <a:ext cx="1790713" cy="3571901"/>
          </a:xfrm>
          <a:prstGeom prst="rect">
            <a:avLst/>
          </a:prstGeom>
          <a:noFill/>
          <a:ln>
            <a:noFill/>
          </a:ln>
        </p:spPr>
      </p:pic>
      <p:sp>
        <p:nvSpPr>
          <p:cNvPr id="213" name="Google Shape;213;p13"/>
          <p:cNvSpPr/>
          <p:nvPr/>
        </p:nvSpPr>
        <p:spPr>
          <a:xfrm>
            <a:off x="766925" y="3645650"/>
            <a:ext cx="1790700" cy="2440200"/>
          </a:xfrm>
          <a:prstGeom prst="rect">
            <a:avLst/>
          </a:prstGeom>
          <a:solidFill>
            <a:srgbClr val="BBD6EE"/>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lt1"/>
              </a:buClr>
              <a:buSzPts val="1800"/>
              <a:buFont typeface="Calibri"/>
              <a:buNone/>
            </a:pPr>
            <a:r>
              <a:rPr b="1" lang="en-GB" sz="2100">
                <a:solidFill>
                  <a:schemeClr val="dk1"/>
                </a:solidFill>
                <a:latin typeface="Calibri"/>
                <a:ea typeface="Calibri"/>
                <a:cs typeface="Calibri"/>
                <a:sym typeface="Calibri"/>
              </a:rPr>
              <a:t>K</a:t>
            </a:r>
            <a:r>
              <a:rPr b="1" lang="en-GB" sz="2100">
                <a:solidFill>
                  <a:schemeClr val="dk1"/>
                </a:solidFill>
                <a:latin typeface="Calibri"/>
                <a:ea typeface="Calibri"/>
                <a:cs typeface="Calibri"/>
                <a:sym typeface="Calibri"/>
              </a:rPr>
              <a:t>nowledge Note</a:t>
            </a:r>
            <a:endParaRPr b="1" sz="1700">
              <a:solidFill>
                <a:schemeClr val="dk1"/>
              </a:solidFill>
            </a:endParaRPr>
          </a:p>
          <a:p>
            <a:pPr indent="0" lvl="0" marL="0" rtl="0" algn="ctr">
              <a:spcBef>
                <a:spcPts val="0"/>
              </a:spcBef>
              <a:spcAft>
                <a:spcPts val="0"/>
              </a:spcAft>
              <a:buNone/>
            </a:pPr>
            <a:r>
              <a:rPr b="1" lang="en-GB" sz="2100">
                <a:solidFill>
                  <a:schemeClr val="dk1"/>
                </a:solidFill>
                <a:latin typeface="Calibri"/>
                <a:ea typeface="Calibri"/>
                <a:cs typeface="Calibri"/>
                <a:sym typeface="Calibri"/>
              </a:rPr>
              <a:t>Follows the same sequence in all lessons</a:t>
            </a:r>
            <a:endParaRPr b="1" sz="2100">
              <a:solidFill>
                <a:schemeClr val="dk1"/>
              </a:solidFill>
              <a:latin typeface="Calibri"/>
              <a:ea typeface="Calibri"/>
              <a:cs typeface="Calibri"/>
              <a:sym typeface="Calibri"/>
            </a:endParaRPr>
          </a:p>
          <a:p>
            <a:pPr indent="0" lvl="0" marL="0" rtl="0" algn="ctr">
              <a:spcBef>
                <a:spcPts val="0"/>
              </a:spcBef>
              <a:spcAft>
                <a:spcPts val="0"/>
              </a:spcAft>
              <a:buClr>
                <a:schemeClr val="lt1"/>
              </a:buClr>
              <a:buSzPts val="1800"/>
              <a:buFont typeface="Calibri"/>
              <a:buNone/>
            </a:pPr>
            <a:r>
              <a:t/>
            </a:r>
            <a:endParaRPr b="1" sz="21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4"/>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2800"/>
              <a:buFont typeface="Impact"/>
              <a:buNone/>
            </a:pPr>
            <a:r>
              <a:rPr lang="en-GB" sz="2800"/>
              <a:t>WHOLE CLASS READING LESSON</a:t>
            </a:r>
            <a:endParaRPr/>
          </a:p>
        </p:txBody>
      </p:sp>
      <p:pic>
        <p:nvPicPr>
          <p:cNvPr id="219" name="Google Shape;219;p14"/>
          <p:cNvPicPr preferRelativeResize="0"/>
          <p:nvPr/>
        </p:nvPicPr>
        <p:blipFill rotWithShape="1">
          <a:blip r:embed="rId3">
            <a:alphaModFix/>
          </a:blip>
          <a:srcRect b="0" l="0" r="0" t="0"/>
          <a:stretch/>
        </p:blipFill>
        <p:spPr>
          <a:xfrm>
            <a:off x="2650328" y="1128451"/>
            <a:ext cx="1437118" cy="2674423"/>
          </a:xfrm>
          <a:prstGeom prst="rect">
            <a:avLst/>
          </a:prstGeom>
          <a:noFill/>
          <a:ln>
            <a:noFill/>
          </a:ln>
        </p:spPr>
      </p:pic>
      <p:pic>
        <p:nvPicPr>
          <p:cNvPr id="220" name="Google Shape;220;p14"/>
          <p:cNvPicPr preferRelativeResize="0"/>
          <p:nvPr>
            <p:ph idx="1" type="body"/>
          </p:nvPr>
        </p:nvPicPr>
        <p:blipFill rotWithShape="1">
          <a:blip r:embed="rId4">
            <a:alphaModFix/>
          </a:blip>
          <a:srcRect b="0" l="0" r="0" t="0"/>
          <a:stretch/>
        </p:blipFill>
        <p:spPr>
          <a:xfrm>
            <a:off x="4443054" y="1140916"/>
            <a:ext cx="1793623" cy="2690436"/>
          </a:xfrm>
          <a:prstGeom prst="rect">
            <a:avLst/>
          </a:prstGeom>
          <a:noFill/>
          <a:ln>
            <a:noFill/>
          </a:ln>
        </p:spPr>
      </p:pic>
      <p:sp>
        <p:nvSpPr>
          <p:cNvPr id="221" name="Google Shape;221;p14"/>
          <p:cNvSpPr/>
          <p:nvPr/>
        </p:nvSpPr>
        <p:spPr>
          <a:xfrm>
            <a:off x="158850" y="4043125"/>
            <a:ext cx="8826300" cy="2461200"/>
          </a:xfrm>
          <a:prstGeom prst="rect">
            <a:avLst/>
          </a:prstGeom>
          <a:solidFill>
            <a:srgbClr val="FFF2CC"/>
          </a:solidFill>
          <a:ln cap="flat" cmpd="sng" w="12700">
            <a:solidFill>
              <a:srgbClr val="41719C"/>
            </a:solidFill>
            <a:prstDash val="solid"/>
            <a:miter lim="8000"/>
            <a:headEnd len="sm" w="sm" type="none"/>
            <a:tailEnd len="sm" w="sm" type="none"/>
          </a:ln>
        </p:spPr>
        <p:txBody>
          <a:bodyPr anchorCtr="0" anchor="ctr" bIns="91425" lIns="91425" spcFirstLastPara="1" rIns="91425" wrap="square" tIns="91425">
            <a:noAutofit/>
          </a:bodyPr>
          <a:lstStyle/>
          <a:p>
            <a:pPr indent="-342900" lvl="0" marL="342900" rtl="0" algn="l">
              <a:spcBef>
                <a:spcPts val="0"/>
              </a:spcBef>
              <a:spcAft>
                <a:spcPts val="0"/>
              </a:spcAft>
              <a:buClr>
                <a:srgbClr val="1E4E79"/>
              </a:buClr>
              <a:buSzPts val="2000"/>
              <a:buChar char="•"/>
            </a:pPr>
            <a:r>
              <a:rPr b="1" lang="en-GB" sz="2000">
                <a:solidFill>
                  <a:srgbClr val="1E4E79"/>
                </a:solidFill>
                <a:latin typeface="Calibri"/>
                <a:ea typeface="Calibri"/>
                <a:cs typeface="Calibri"/>
                <a:sym typeface="Calibri"/>
              </a:rPr>
              <a:t>A</a:t>
            </a:r>
            <a:r>
              <a:rPr b="1" lang="en-GB" sz="2000">
                <a:solidFill>
                  <a:srgbClr val="1E4E79"/>
                </a:solidFill>
                <a:latin typeface="Calibri"/>
                <a:ea typeface="Calibri"/>
                <a:cs typeface="Calibri"/>
                <a:sym typeface="Calibri"/>
              </a:rPr>
              <a:t> text will be age appropriate and provide challenge.</a:t>
            </a:r>
            <a:endParaRPr>
              <a:solidFill>
                <a:schemeClr val="dk1"/>
              </a:solidFill>
            </a:endParaRPr>
          </a:p>
          <a:p>
            <a:pPr indent="-342900" lvl="0" marL="342900" rtl="0" algn="l">
              <a:spcBef>
                <a:spcPts val="0"/>
              </a:spcBef>
              <a:spcAft>
                <a:spcPts val="0"/>
              </a:spcAft>
              <a:buClr>
                <a:srgbClr val="1E4E79"/>
              </a:buClr>
              <a:buSzPts val="2000"/>
              <a:buChar char="•"/>
            </a:pPr>
            <a:r>
              <a:rPr b="1" lang="en-GB" sz="2000">
                <a:solidFill>
                  <a:srgbClr val="1E4E79"/>
                </a:solidFill>
                <a:latin typeface="Calibri"/>
                <a:ea typeface="Calibri"/>
                <a:cs typeface="Calibri"/>
                <a:sym typeface="Calibri"/>
              </a:rPr>
              <a:t>Response to the text is based around a comprehension skill e.g. prediction.</a:t>
            </a:r>
            <a:endParaRPr b="1" sz="2000">
              <a:solidFill>
                <a:srgbClr val="1E4E79"/>
              </a:solidFill>
              <a:latin typeface="Calibri"/>
              <a:ea typeface="Calibri"/>
              <a:cs typeface="Calibri"/>
              <a:sym typeface="Calibri"/>
            </a:endParaRPr>
          </a:p>
          <a:p>
            <a:pPr indent="-342900" lvl="0" marL="342900" rtl="0" algn="l">
              <a:spcBef>
                <a:spcPts val="0"/>
              </a:spcBef>
              <a:spcAft>
                <a:spcPts val="0"/>
              </a:spcAft>
              <a:buClr>
                <a:srgbClr val="1E4E79"/>
              </a:buClr>
              <a:buSzPts val="2000"/>
              <a:buChar char="•"/>
            </a:pPr>
            <a:r>
              <a:rPr b="1" lang="en-GB" sz="2000">
                <a:solidFill>
                  <a:srgbClr val="1E4E79"/>
                </a:solidFill>
                <a:latin typeface="Calibri"/>
                <a:ea typeface="Calibri"/>
                <a:cs typeface="Calibri"/>
                <a:sym typeface="Calibri"/>
              </a:rPr>
              <a:t>Teacher models reading aloud and all children read aloud to develop fluency.</a:t>
            </a:r>
            <a:endParaRPr>
              <a:solidFill>
                <a:schemeClr val="dk1"/>
              </a:solidFill>
            </a:endParaRPr>
          </a:p>
          <a:p>
            <a:pPr indent="-342900" lvl="0" marL="342900" rtl="0" algn="l">
              <a:spcBef>
                <a:spcPts val="0"/>
              </a:spcBef>
              <a:spcAft>
                <a:spcPts val="0"/>
              </a:spcAft>
              <a:buClr>
                <a:srgbClr val="1E4E79"/>
              </a:buClr>
              <a:buSzPts val="2000"/>
              <a:buChar char="•"/>
            </a:pPr>
            <a:r>
              <a:rPr b="1" lang="en-GB" sz="2000">
                <a:solidFill>
                  <a:srgbClr val="1E4E79"/>
                </a:solidFill>
                <a:latin typeface="Calibri"/>
                <a:ea typeface="Calibri"/>
                <a:cs typeface="Calibri"/>
                <a:sym typeface="Calibri"/>
              </a:rPr>
              <a:t>Vocabulary is explicitly taught.</a:t>
            </a:r>
            <a:endParaRPr>
              <a:solidFill>
                <a:schemeClr val="dk1"/>
              </a:solidFill>
            </a:endParaRPr>
          </a:p>
          <a:p>
            <a:pPr indent="-342900" lvl="0" marL="342900" rtl="0" algn="l">
              <a:spcBef>
                <a:spcPts val="0"/>
              </a:spcBef>
              <a:spcAft>
                <a:spcPts val="0"/>
              </a:spcAft>
              <a:buClr>
                <a:srgbClr val="1E4E79"/>
              </a:buClr>
              <a:buSzPts val="2000"/>
              <a:buChar char="•"/>
            </a:pPr>
            <a:r>
              <a:rPr b="1" lang="en-GB" sz="2000">
                <a:solidFill>
                  <a:srgbClr val="1E4E79"/>
                </a:solidFill>
                <a:latin typeface="Calibri"/>
                <a:ea typeface="Calibri"/>
                <a:cs typeface="Calibri"/>
                <a:sym typeface="Calibri"/>
              </a:rPr>
              <a:t>Examples are used to model using the reading comprehension skill focus.</a:t>
            </a:r>
            <a:endParaRPr>
              <a:solidFill>
                <a:schemeClr val="dk1"/>
              </a:solidFill>
            </a:endParaRPr>
          </a:p>
          <a:p>
            <a:pPr indent="-342900" lvl="0" marL="342900" rtl="0" algn="l">
              <a:spcBef>
                <a:spcPts val="0"/>
              </a:spcBef>
              <a:spcAft>
                <a:spcPts val="0"/>
              </a:spcAft>
              <a:buClr>
                <a:srgbClr val="1E4E79"/>
              </a:buClr>
              <a:buSzPts val="2000"/>
              <a:buChar char="•"/>
            </a:pPr>
            <a:r>
              <a:rPr b="1" lang="en-GB" sz="2000">
                <a:solidFill>
                  <a:srgbClr val="1E4E79"/>
                </a:solidFill>
                <a:latin typeface="Calibri"/>
                <a:ea typeface="Calibri"/>
                <a:cs typeface="Calibri"/>
                <a:sym typeface="Calibri"/>
              </a:rPr>
              <a:t>Children apply this skill independently and record in their books.</a:t>
            </a:r>
            <a:endParaRPr>
              <a:latin typeface="Gill Sans"/>
              <a:ea typeface="Gill Sans"/>
              <a:cs typeface="Gill Sans"/>
              <a:sym typeface="Gill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5"/>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3200"/>
              <a:buFont typeface="Impact"/>
              <a:buNone/>
            </a:pPr>
            <a:r>
              <a:rPr lang="en-GB" sz="3200"/>
              <a:t>READING AT HOME – OUR PARTNERSHIP</a:t>
            </a:r>
            <a:endParaRPr/>
          </a:p>
        </p:txBody>
      </p:sp>
      <p:sp>
        <p:nvSpPr>
          <p:cNvPr descr="FREE Reading Artwork" id="227" name="Google Shape;227;p15"/>
          <p:cNvSpPr/>
          <p:nvPr/>
        </p:nvSpPr>
        <p:spPr>
          <a:xfrm>
            <a:off x="155576" y="-144466"/>
            <a:ext cx="304796" cy="30479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28" name="Google Shape;228;p15"/>
          <p:cNvPicPr preferRelativeResize="0"/>
          <p:nvPr/>
        </p:nvPicPr>
        <p:blipFill rotWithShape="1">
          <a:blip r:embed="rId3">
            <a:alphaModFix/>
          </a:blip>
          <a:srcRect b="0" l="0" r="0" t="0"/>
          <a:stretch/>
        </p:blipFill>
        <p:spPr>
          <a:xfrm>
            <a:off x="1721012" y="2367440"/>
            <a:ext cx="5265787" cy="3608038"/>
          </a:xfrm>
          <a:prstGeom prst="rect">
            <a:avLst/>
          </a:prstGeom>
          <a:noFill/>
          <a:ln>
            <a:noFill/>
          </a:ln>
        </p:spPr>
      </p:pic>
      <p:sp>
        <p:nvSpPr>
          <p:cNvPr id="229" name="Google Shape;229;p15"/>
          <p:cNvSpPr/>
          <p:nvPr/>
        </p:nvSpPr>
        <p:spPr>
          <a:xfrm>
            <a:off x="532358" y="1227161"/>
            <a:ext cx="3438769" cy="1140279"/>
          </a:xfrm>
          <a:prstGeom prst="rect">
            <a:avLst/>
          </a:prstGeom>
          <a:solidFill>
            <a:srgbClr val="EFB7C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800" u="none" cap="none" strike="noStrike">
                <a:solidFill>
                  <a:srgbClr val="604A7B"/>
                </a:solidFill>
                <a:latin typeface="Calibri"/>
                <a:ea typeface="Calibri"/>
                <a:cs typeface="Calibri"/>
                <a:sym typeface="Calibri"/>
              </a:rPr>
              <a:t> Sometimes reading just needs a slower pace than when we are learning in school!</a:t>
            </a:r>
            <a:endParaRPr b="1" i="0" sz="1800" u="none" cap="none" strike="noStrike">
              <a:solidFill>
                <a:srgbClr val="604A7B"/>
              </a:solidFill>
              <a:latin typeface="Calibri"/>
              <a:ea typeface="Calibri"/>
              <a:cs typeface="Calibri"/>
              <a:sym typeface="Calibri"/>
            </a:endParaRPr>
          </a:p>
        </p:txBody>
      </p:sp>
      <p:sp>
        <p:nvSpPr>
          <p:cNvPr id="230" name="Google Shape;230;p15"/>
          <p:cNvSpPr/>
          <p:nvPr/>
        </p:nvSpPr>
        <p:spPr>
          <a:xfrm>
            <a:off x="5231767" y="1362462"/>
            <a:ext cx="3695700" cy="1261896"/>
          </a:xfrm>
          <a:prstGeom prst="rect">
            <a:avLst/>
          </a:prstGeom>
          <a:solidFill>
            <a:srgbClr val="D4447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800" u="none" cap="none" strike="noStrike">
                <a:solidFill>
                  <a:schemeClr val="lt1"/>
                </a:solidFill>
                <a:latin typeface="Calibri"/>
                <a:ea typeface="Calibri"/>
                <a:cs typeface="Calibri"/>
                <a:sym typeface="Calibri"/>
              </a:rPr>
              <a:t>Reading is more than learning to decode and comprehend  – there is an emotional context which reading at home nurtures.</a:t>
            </a:r>
            <a:endParaRPr b="1" i="0" sz="1800" u="none" cap="none" strike="noStrike">
              <a:solidFill>
                <a:schemeClr val="lt1"/>
              </a:solidFill>
              <a:latin typeface="Calibri"/>
              <a:ea typeface="Calibri"/>
              <a:cs typeface="Calibri"/>
              <a:sym typeface="Calibri"/>
            </a:endParaRPr>
          </a:p>
        </p:txBody>
      </p:sp>
      <p:sp>
        <p:nvSpPr>
          <p:cNvPr id="231" name="Google Shape;231;p15"/>
          <p:cNvSpPr/>
          <p:nvPr/>
        </p:nvSpPr>
        <p:spPr>
          <a:xfrm>
            <a:off x="460372" y="4434173"/>
            <a:ext cx="1946766" cy="2266462"/>
          </a:xfrm>
          <a:prstGeom prst="rect">
            <a:avLst/>
          </a:prstGeom>
          <a:solidFill>
            <a:srgbClr val="FFF7FF"/>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800" u="none" cap="none" strike="noStrike">
                <a:solidFill>
                  <a:srgbClr val="CC0099"/>
                </a:solidFill>
                <a:latin typeface="Calibri"/>
                <a:ea typeface="Calibri"/>
                <a:cs typeface="Calibri"/>
                <a:sym typeface="Calibri"/>
              </a:rPr>
              <a:t>Becoming a good independent reader takes many, many hours of practise.  You can’t read too much!</a:t>
            </a:r>
            <a:endParaRPr b="1" i="0" sz="1800" u="none" cap="none" strike="noStrike">
              <a:solidFill>
                <a:srgbClr val="CC0099"/>
              </a:solidFill>
              <a:latin typeface="Calibri"/>
              <a:ea typeface="Calibri"/>
              <a:cs typeface="Calibri"/>
              <a:sym typeface="Calibri"/>
            </a:endParaRPr>
          </a:p>
        </p:txBody>
      </p:sp>
      <p:sp>
        <p:nvSpPr>
          <p:cNvPr id="232" name="Google Shape;232;p15"/>
          <p:cNvSpPr/>
          <p:nvPr/>
        </p:nvSpPr>
        <p:spPr>
          <a:xfrm>
            <a:off x="5750249" y="4636094"/>
            <a:ext cx="2902277" cy="2082128"/>
          </a:xfrm>
          <a:custGeom>
            <a:rect b="b" l="l" r="r" t="t"/>
            <a:pathLst>
              <a:path extrusionOk="0" h="120000" w="120000">
                <a:moveTo>
                  <a:pt x="60000" y="30000"/>
                </a:moveTo>
                <a:cubicBezTo>
                  <a:pt x="85000" y="-40000"/>
                  <a:pt x="182500" y="30000"/>
                  <a:pt x="60000" y="120000"/>
                </a:cubicBezTo>
                <a:cubicBezTo>
                  <a:pt x="-62500" y="30000"/>
                  <a:pt x="35000" y="-40000"/>
                  <a:pt x="60000" y="30000"/>
                </a:cubicBezTo>
                <a:close/>
              </a:path>
            </a:pathLst>
          </a:custGeom>
          <a:solidFill>
            <a:srgbClr val="FFCCFF"/>
          </a:solidFill>
          <a:ln cap="flat" cmpd="sng" w="12700">
            <a:solidFill>
              <a:srgbClr val="41719C"/>
            </a:solidFill>
            <a:prstDash val="solid"/>
            <a:miter lim="8000"/>
            <a:headEnd len="sm" w="sm" type="none"/>
            <a:tailEnd len="sm" w="sm" type="none"/>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Clr>
                <a:srgbClr val="990099"/>
              </a:buClr>
              <a:buSzPts val="1800"/>
              <a:buFont typeface="Calibri"/>
              <a:buNone/>
            </a:pPr>
            <a:r>
              <a:rPr b="1" i="0" lang="en-GB" sz="1800" u="none" cap="none" strike="noStrike">
                <a:solidFill>
                  <a:srgbClr val="990099"/>
                </a:solidFill>
                <a:latin typeface="Calibri"/>
                <a:ea typeface="Calibri"/>
                <a:cs typeface="Calibri"/>
                <a:sym typeface="Calibri"/>
              </a:rPr>
              <a:t>Reading with someone you love helps you learn to love reading.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6"/>
                                        </p:tgtEl>
                                        <p:attrNameLst>
                                          <p:attrName>style.visibility</p:attrName>
                                        </p:attrNameLst>
                                      </p:cBhvr>
                                      <p:to>
                                        <p:strVal val="visible"/>
                                      </p:to>
                                    </p:set>
                                    <p:animEffect filter="fade" transition="in">
                                      <p:cBhvr>
                                        <p:cTn dur="1000"/>
                                        <p:tgtEl>
                                          <p:spTgt spid="2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6"/>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2800"/>
              <a:buFont typeface="Impact"/>
              <a:buNone/>
            </a:pPr>
            <a:r>
              <a:rPr lang="en-GB" sz="2800"/>
              <a:t>WHAT HAPPENS WHEN THEY NO LONGER WANT YOU TO READ TO THEM?</a:t>
            </a:r>
            <a:endParaRPr sz="2800"/>
          </a:p>
        </p:txBody>
      </p:sp>
      <p:pic>
        <p:nvPicPr>
          <p:cNvPr id="238" name="Google Shape;238;p16"/>
          <p:cNvPicPr preferRelativeResize="0"/>
          <p:nvPr>
            <p:ph idx="1" type="body"/>
          </p:nvPr>
        </p:nvPicPr>
        <p:blipFill rotWithShape="1">
          <a:blip r:embed="rId3">
            <a:alphaModFix/>
          </a:blip>
          <a:srcRect b="0" l="0" r="0" t="0"/>
          <a:stretch/>
        </p:blipFill>
        <p:spPr>
          <a:xfrm>
            <a:off x="2724441" y="2971058"/>
            <a:ext cx="3465343" cy="2288887"/>
          </a:xfrm>
          <a:prstGeom prst="rect">
            <a:avLst/>
          </a:prstGeom>
          <a:noFill/>
          <a:ln>
            <a:noFill/>
          </a:ln>
        </p:spPr>
      </p:pic>
      <p:pic>
        <p:nvPicPr>
          <p:cNvPr id="239" name="Google Shape;239;p16"/>
          <p:cNvPicPr preferRelativeResize="0"/>
          <p:nvPr/>
        </p:nvPicPr>
        <p:blipFill rotWithShape="1">
          <a:blip r:embed="rId4">
            <a:alphaModFix/>
          </a:blip>
          <a:srcRect b="0" l="0" r="0" t="0"/>
          <a:stretch/>
        </p:blipFill>
        <p:spPr>
          <a:xfrm>
            <a:off x="1202336" y="1492810"/>
            <a:ext cx="1438286" cy="1200159"/>
          </a:xfrm>
          <a:prstGeom prst="rect">
            <a:avLst/>
          </a:prstGeom>
          <a:noFill/>
          <a:ln>
            <a:noFill/>
          </a:ln>
        </p:spPr>
      </p:pic>
      <p:sp>
        <p:nvSpPr>
          <p:cNvPr id="240" name="Google Shape;240;p16"/>
          <p:cNvSpPr/>
          <p:nvPr/>
        </p:nvSpPr>
        <p:spPr>
          <a:xfrm>
            <a:off x="5228426" y="4962808"/>
            <a:ext cx="3556065" cy="1275081"/>
          </a:xfrm>
          <a:prstGeom prst="rect">
            <a:avLst/>
          </a:prstGeom>
          <a:solidFill>
            <a:srgbClr val="EFB7C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Calibri"/>
                <a:ea typeface="Calibri"/>
                <a:cs typeface="Calibri"/>
                <a:sym typeface="Calibri"/>
              </a:rPr>
              <a:t>Be interested and ask them to talk about what they are reading.</a:t>
            </a:r>
            <a:endParaRPr b="0" i="0" sz="2400" u="none" cap="none" strike="noStrike">
              <a:solidFill>
                <a:schemeClr val="dk1"/>
              </a:solidFill>
              <a:latin typeface="Calibri"/>
              <a:ea typeface="Calibri"/>
              <a:cs typeface="Calibri"/>
              <a:sym typeface="Calibri"/>
            </a:endParaRPr>
          </a:p>
        </p:txBody>
      </p:sp>
      <p:sp>
        <p:nvSpPr>
          <p:cNvPr id="241" name="Google Shape;241;p16"/>
          <p:cNvSpPr/>
          <p:nvPr/>
        </p:nvSpPr>
        <p:spPr>
          <a:xfrm>
            <a:off x="633959" y="5081403"/>
            <a:ext cx="3344072" cy="1275081"/>
          </a:xfrm>
          <a:prstGeom prst="rect">
            <a:avLst/>
          </a:prstGeom>
          <a:solidFill>
            <a:srgbClr val="EFB7C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Calibri"/>
                <a:ea typeface="Calibri"/>
                <a:cs typeface="Calibri"/>
                <a:sym typeface="Calibri"/>
              </a:rPr>
              <a:t>Tell them about what you are reading.</a:t>
            </a:r>
            <a:endParaRPr b="1" i="0" sz="2400" u="none" cap="none" strike="noStrike">
              <a:solidFill>
                <a:schemeClr val="dk1"/>
              </a:solidFill>
              <a:latin typeface="Calibri"/>
              <a:ea typeface="Calibri"/>
              <a:cs typeface="Calibri"/>
              <a:sym typeface="Calibri"/>
            </a:endParaRPr>
          </a:p>
        </p:txBody>
      </p:sp>
      <p:sp>
        <p:nvSpPr>
          <p:cNvPr id="242" name="Google Shape;242;p16"/>
          <p:cNvSpPr/>
          <p:nvPr/>
        </p:nvSpPr>
        <p:spPr>
          <a:xfrm>
            <a:off x="5083773" y="1492810"/>
            <a:ext cx="3196493" cy="1802531"/>
          </a:xfrm>
          <a:prstGeom prst="rect">
            <a:avLst/>
          </a:prstGeom>
          <a:solidFill>
            <a:srgbClr val="EFB7C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000" u="none" cap="none" strike="noStrike">
                <a:solidFill>
                  <a:schemeClr val="dk1"/>
                </a:solidFill>
                <a:latin typeface="Calibri"/>
                <a:ea typeface="Calibri"/>
                <a:cs typeface="Calibri"/>
                <a:sym typeface="Calibri"/>
              </a:rPr>
              <a:t>Keep it going as long as possible – share reading, read a more challenging text to them</a:t>
            </a:r>
            <a:r>
              <a:rPr b="1" i="0" lang="en-GB" sz="1800" u="none" cap="none" strike="noStrike">
                <a:solidFill>
                  <a:schemeClr val="dk1"/>
                </a:solidFill>
                <a:latin typeface="Calibri"/>
                <a:ea typeface="Calibri"/>
                <a:cs typeface="Calibri"/>
                <a:sym typeface="Calibri"/>
              </a:rPr>
              <a:t>.</a:t>
            </a:r>
            <a:endParaRPr b="1" i="0" sz="18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7"/>
          <p:cNvSpPr txBox="1"/>
          <p:nvPr>
            <p:ph type="title"/>
          </p:nvPr>
        </p:nvSpPr>
        <p:spPr>
          <a:xfrm>
            <a:off x="938759" y="382383"/>
            <a:ext cx="7633740" cy="149213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54551"/>
              </a:buClr>
              <a:buSzPts val="5100"/>
              <a:buFont typeface="Impact"/>
              <a:buNone/>
            </a:pPr>
            <a:r>
              <a:rPr lang="en-GB"/>
              <a:t>READING AT HOME </a:t>
            </a:r>
            <a:r>
              <a:rPr lang="en-GB" sz="1800"/>
              <a:t>(CONT.)</a:t>
            </a:r>
            <a:endParaRPr/>
          </a:p>
        </p:txBody>
      </p:sp>
      <p:pic>
        <p:nvPicPr>
          <p:cNvPr id="248" name="Google Shape;248;p17"/>
          <p:cNvPicPr preferRelativeResize="0"/>
          <p:nvPr>
            <p:ph idx="1" type="body"/>
          </p:nvPr>
        </p:nvPicPr>
        <p:blipFill rotWithShape="1">
          <a:blip r:embed="rId3">
            <a:alphaModFix/>
          </a:blip>
          <a:srcRect b="0" l="0" r="0" t="0"/>
          <a:stretch/>
        </p:blipFill>
        <p:spPr>
          <a:xfrm>
            <a:off x="5893874" y="382383"/>
            <a:ext cx="1960588" cy="884476"/>
          </a:xfrm>
          <a:prstGeom prst="rect">
            <a:avLst/>
          </a:prstGeom>
          <a:noFill/>
          <a:ln>
            <a:noFill/>
          </a:ln>
        </p:spPr>
      </p:pic>
      <p:sp>
        <p:nvSpPr>
          <p:cNvPr id="249" name="Google Shape;249;p17"/>
          <p:cNvSpPr/>
          <p:nvPr/>
        </p:nvSpPr>
        <p:spPr>
          <a:xfrm>
            <a:off x="1031630" y="4560276"/>
            <a:ext cx="3860801" cy="711200"/>
          </a:xfrm>
          <a:prstGeom prst="rect">
            <a:avLst/>
          </a:prstGeom>
          <a:solidFill>
            <a:srgbClr val="D246A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lt1"/>
                </a:solidFill>
                <a:latin typeface="Calibri"/>
                <a:ea typeface="Calibri"/>
                <a:cs typeface="Calibri"/>
                <a:sym typeface="Calibri"/>
              </a:rPr>
              <a:t>Record whenever you read with your child</a:t>
            </a:r>
            <a:endParaRPr b="1" i="0" sz="2400" u="none" cap="none" strike="noStrike">
              <a:solidFill>
                <a:schemeClr val="lt1"/>
              </a:solidFill>
              <a:latin typeface="Calibri"/>
              <a:ea typeface="Calibri"/>
              <a:cs typeface="Calibri"/>
              <a:sym typeface="Calibri"/>
            </a:endParaRPr>
          </a:p>
        </p:txBody>
      </p:sp>
      <p:sp>
        <p:nvSpPr>
          <p:cNvPr id="250" name="Google Shape;250;p17"/>
          <p:cNvSpPr/>
          <p:nvPr/>
        </p:nvSpPr>
        <p:spPr>
          <a:xfrm>
            <a:off x="3556000" y="5416061"/>
            <a:ext cx="4943231" cy="789353"/>
          </a:xfrm>
          <a:prstGeom prst="rect">
            <a:avLst/>
          </a:prstGeom>
          <a:solidFill>
            <a:srgbClr val="D4447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lt1"/>
                </a:solidFill>
                <a:latin typeface="Calibri"/>
                <a:ea typeface="Calibri"/>
                <a:cs typeface="Calibri"/>
                <a:sym typeface="Calibri"/>
              </a:rPr>
              <a:t>Record reading whenever your child reads on their own</a:t>
            </a:r>
            <a:endParaRPr b="1" i="0" sz="2400" u="none" cap="none" strike="noStrike">
              <a:solidFill>
                <a:schemeClr val="lt1"/>
              </a:solidFill>
              <a:latin typeface="Calibri"/>
              <a:ea typeface="Calibri"/>
              <a:cs typeface="Calibri"/>
              <a:sym typeface="Calibri"/>
            </a:endParaRPr>
          </a:p>
        </p:txBody>
      </p:sp>
      <p:sp>
        <p:nvSpPr>
          <p:cNvPr id="251" name="Google Shape;251;p17"/>
          <p:cNvSpPr/>
          <p:nvPr/>
        </p:nvSpPr>
        <p:spPr>
          <a:xfrm>
            <a:off x="1137925" y="1750100"/>
            <a:ext cx="7235400" cy="2545500"/>
          </a:xfrm>
          <a:prstGeom prst="rect">
            <a:avLst/>
          </a:prstGeom>
          <a:solidFill>
            <a:srgbClr val="EFB7C8"/>
          </a:solidFill>
          <a:ln cap="flat" cmpd="sng" w="12700">
            <a:solidFill>
              <a:srgbClr val="41719C"/>
            </a:solidFill>
            <a:prstDash val="solid"/>
            <a:miter lim="8000"/>
            <a:headEnd len="sm" w="sm" type="none"/>
            <a:tailEnd len="sm" w="sm" type="none"/>
          </a:ln>
        </p:spPr>
        <p:txBody>
          <a:bodyPr anchorCtr="1" anchor="ctr" bIns="91425" lIns="91425" spcFirstLastPara="1" rIns="91425" wrap="square" tIns="91425">
            <a:noAutofit/>
          </a:bodyPr>
          <a:lstStyle/>
          <a:p>
            <a:pPr indent="0" lvl="0" marL="0" rtl="0" algn="ctr">
              <a:spcBef>
                <a:spcPts val="0"/>
              </a:spcBef>
              <a:spcAft>
                <a:spcPts val="0"/>
              </a:spcAft>
              <a:buClr>
                <a:schemeClr val="dk1"/>
              </a:buClr>
              <a:buSzPts val="3600"/>
              <a:buFont typeface="Arial Black"/>
              <a:buNone/>
            </a:pPr>
            <a:r>
              <a:rPr lang="en-GB" sz="3600">
                <a:solidFill>
                  <a:schemeClr val="dk1"/>
                </a:solidFill>
                <a:latin typeface="Arial Black"/>
                <a:ea typeface="Arial Black"/>
                <a:cs typeface="Arial Black"/>
                <a:sym typeface="Arial Black"/>
              </a:rPr>
              <a:t>Record reading at home</a:t>
            </a:r>
            <a:endParaRPr>
              <a:solidFill>
                <a:schemeClr val="dk1"/>
              </a:solidFill>
            </a:endParaRPr>
          </a:p>
          <a:p>
            <a:pPr indent="0" lvl="0" marL="0" rtl="0" algn="ctr">
              <a:spcBef>
                <a:spcPts val="0"/>
              </a:spcBef>
              <a:spcAft>
                <a:spcPts val="0"/>
              </a:spcAft>
              <a:buClr>
                <a:schemeClr val="dk1"/>
              </a:buClr>
              <a:buSzPts val="3600"/>
              <a:buFont typeface="Arial Black"/>
              <a:buNone/>
            </a:pPr>
            <a:r>
              <a:rPr lang="en-GB" sz="3600">
                <a:solidFill>
                  <a:schemeClr val="dk1"/>
                </a:solidFill>
                <a:latin typeface="Arial Black"/>
                <a:ea typeface="Arial Black"/>
                <a:cs typeface="Arial Black"/>
                <a:sym typeface="Arial Black"/>
              </a:rPr>
              <a:t> 5 times  a week on </a:t>
            </a:r>
            <a:endParaRPr>
              <a:solidFill>
                <a:schemeClr val="dk1"/>
              </a:solidFill>
            </a:endParaRPr>
          </a:p>
          <a:p>
            <a:pPr indent="0" lvl="0" marL="0" rtl="0" algn="ctr">
              <a:spcBef>
                <a:spcPts val="0"/>
              </a:spcBef>
              <a:spcAft>
                <a:spcPts val="0"/>
              </a:spcAft>
              <a:buClr>
                <a:srgbClr val="00B050"/>
              </a:buClr>
              <a:buSzPts val="3600"/>
              <a:buFont typeface="Arial Black"/>
              <a:buNone/>
            </a:pPr>
            <a:r>
              <a:rPr lang="en-GB" sz="3600">
                <a:solidFill>
                  <a:srgbClr val="00B050"/>
                </a:solidFill>
                <a:latin typeface="Arial Black"/>
                <a:ea typeface="Arial Black"/>
                <a:cs typeface="Arial Black"/>
                <a:sym typeface="Arial Black"/>
              </a:rPr>
              <a:t>Boom Reader App</a:t>
            </a:r>
            <a:endParaRPr sz="3600">
              <a:solidFill>
                <a:srgbClr val="00B050"/>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name="Badg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2018-10-11T10:29:14Z</dcterms:created>
  <dc:creator>Sharon Boulton</dc:creator>
</cp:coreProperties>
</file>