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theme/theme5.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 id="2147483652" r:id="rId3"/>
    <p:sldMasterId id="2147483660" r:id="rId4"/>
    <p:sldMasterId id="2147483665" r:id="rId5"/>
    <p:sldMasterId id="2147483668" r:id="rId6"/>
  </p:sldMasterIdLst>
  <p:notesMasterIdLst>
    <p:notesMasterId r:id="rId33"/>
  </p:notesMasterIdLst>
  <p:handoutMasterIdLst>
    <p:handoutMasterId r:id="rId34"/>
  </p:handoutMasterIdLst>
  <p:sldIdLst>
    <p:sldId id="283" r:id="rId7"/>
    <p:sldId id="284" r:id="rId8"/>
    <p:sldId id="285" r:id="rId9"/>
    <p:sldId id="286" r:id="rId10"/>
    <p:sldId id="287" r:id="rId11"/>
    <p:sldId id="288" r:id="rId12"/>
    <p:sldId id="289" r:id="rId13"/>
    <p:sldId id="256" r:id="rId14"/>
    <p:sldId id="257" r:id="rId15"/>
    <p:sldId id="258" r:id="rId16"/>
    <p:sldId id="259" r:id="rId17"/>
    <p:sldId id="260" r:id="rId18"/>
    <p:sldId id="261" r:id="rId19"/>
    <p:sldId id="262" r:id="rId20"/>
    <p:sldId id="263" r:id="rId21"/>
    <p:sldId id="264" r:id="rId22"/>
    <p:sldId id="265" r:id="rId23"/>
    <p:sldId id="266" r:id="rId24"/>
    <p:sldId id="267" r:id="rId25"/>
    <p:sldId id="268" r:id="rId26"/>
    <p:sldId id="269" r:id="rId27"/>
    <p:sldId id="270" r:id="rId28"/>
    <p:sldId id="271" r:id="rId29"/>
    <p:sldId id="272" r:id="rId30"/>
    <p:sldId id="273" r:id="rId31"/>
    <p:sldId id="274" r:id="rId32"/>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jWwQEzcEf4RhvEMZAXAINkQsIrU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43" y="2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59"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58"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8C65702-7585-4F63-B270-1D8DB41C80BD}" type="datetimeFigureOut">
              <a:rPr lang="en-GB" smtClean="0"/>
              <a:t>23/11/2023</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6971B40-67BF-4791-B7FB-6C930D8351CC}" type="slidenum">
              <a:rPr lang="en-GB" smtClean="0"/>
              <a:t>‹#›</a:t>
            </a:fld>
            <a:endParaRPr lang="en-GB"/>
          </a:p>
        </p:txBody>
      </p:sp>
    </p:spTree>
    <p:extLst>
      <p:ext uri="{BB962C8B-B14F-4D97-AF65-F5344CB8AC3E}">
        <p14:creationId xmlns:p14="http://schemas.microsoft.com/office/powerpoint/2010/main" val="31625029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7" name="Google Shape;57;p1: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3" name="Google Shape;63;p2: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8" name="Google Shape;68;p3: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Just think about how many times you have already read things today. It really is a vital skill.</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7" name="Google Shape;77;p4: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3" name="Google Shape;83;p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0" name="Google Shape;90;p6: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It sounds complicated but it really isn’t!</a:t>
            </a:r>
            <a:endParaRPr/>
          </a:p>
          <a:p>
            <a:pPr marL="0" lvl="0" indent="0" algn="l" rtl="0">
              <a:spcBef>
                <a:spcPts val="0"/>
              </a:spcBef>
              <a:spcAft>
                <a:spcPts val="0"/>
              </a:spcAft>
              <a:buNone/>
            </a:pPr>
            <a:r>
              <a:rPr lang="en-US"/>
              <a:t>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6" name="Google Shape;96;p7: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Some children learn to blend really quickly, and others take a little longer. If your child is finding it difficult, ask your child’s teacher for ways to help at home – playing blending games at home is so helpful!</a:t>
            </a:r>
            <a:endParaRPr/>
          </a:p>
          <a:p>
            <a:pPr marL="0" lvl="0" indent="0" algn="l" rtl="0">
              <a:spcBef>
                <a:spcPts val="0"/>
              </a:spcBef>
              <a:spcAft>
                <a:spcPts val="0"/>
              </a:spcAft>
              <a:buNone/>
            </a:pPr>
            <a:r>
              <a:rPr lang="en-US"/>
              <a:t/>
            </a:r>
            <a:br>
              <a:rPr lang="en-US"/>
            </a:br>
            <a:r>
              <a:rPr lang="en-US"/>
              <a:t>Show parents this video from the website: https://www.littlewandlelettersandsounds.org.uk/resources/for-parents/</a:t>
            </a:r>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2" name="Google Shape;102;p8: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Explain what each word means – use our glossary to help: https://www.littlewandlelettersandsounds.org.uk/resources/my-letters-and-sounds/getting-started/</a:t>
            </a:r>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4" name="Google Shape;114;p9: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We usually teach four new sounds a week and have a review lesson on a Friday. You will get a list of the sounds that we are learning to have at home. This will help you with formation and pronunciation.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1" name="Google Shape;121;p10: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We will work our way through the whole Little Wandle Programme until your child can read fluently.</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1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8" name="Google Shape;128;p11: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There are specific resources for the Little Wandle Programme which the children will be very familiar with. Each sound that we teach to begin with has either a mnemonic (like the astronaut that you can see here) or a phrase like boing-boing for ‘oi’. This helps the children recognise and remember the graphemes. Every time we teach a new sound, we also read words during the phonics lesson that contain that new sound so that the children practise what they have learned. We then go on to reading a sentence containing some of those words. We have displays in the classroom and on the tables to support the children throughout the day.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1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0" name="Google Shape;140;p12: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6" name="Google Shape;146;p13: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This is an example of what the children learn in Year 1.</a:t>
            </a:r>
            <a:endParaRPr/>
          </a:p>
          <a:p>
            <a:pPr marL="0" lvl="0" indent="0" algn="l" rtl="0">
              <a:spcBef>
                <a:spcPts val="0"/>
              </a:spcBef>
              <a:spcAft>
                <a:spcPts val="0"/>
              </a:spcAft>
              <a:buNone/>
            </a:pPr>
            <a:endParaRPr i="1"/>
          </a:p>
          <a:p>
            <a:pPr marL="0" lvl="0" indent="0" algn="l" rtl="0">
              <a:spcBef>
                <a:spcPts val="0"/>
              </a:spcBef>
              <a:spcAft>
                <a:spcPts val="0"/>
              </a:spcAft>
              <a:buNone/>
            </a:pPr>
            <a:r>
              <a:rPr lang="en-US" i="1"/>
              <a:t>Children learn that there are graphemes that can have different sounds and sounds that can be made with different letters. </a:t>
            </a:r>
            <a:endParaRPr/>
          </a:p>
          <a:p>
            <a:pPr marL="0" lvl="0" indent="0" algn="l" rtl="0">
              <a:spcBef>
                <a:spcPts val="0"/>
              </a:spcBef>
              <a:spcAft>
                <a:spcPts val="0"/>
              </a:spcAft>
              <a:buNone/>
            </a:pPr>
            <a:endParaRPr/>
          </a:p>
          <a:p>
            <a:pPr marL="0" lvl="0" indent="0" algn="l" rtl="0">
              <a:spcBef>
                <a:spcPts val="0"/>
              </a:spcBef>
              <a:spcAft>
                <a:spcPts val="0"/>
              </a:spcAft>
              <a:buNone/>
            </a:pPr>
            <a:r>
              <a:rPr lang="en-US"/>
              <a:t>Use the backs and fronts of Phase 5 cards to show ‘ea’ and ‘ow’.</a:t>
            </a:r>
            <a:endParaRPr/>
          </a:p>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3" name="Google Shape;153;p14: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1" name="Google Shape;161;p1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Have a look at this video on the website: https://www.littlewandlelettersandsounds.org.uk/resources/for-parents/</a:t>
            </a:r>
            <a:endParaRPr/>
          </a:p>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7" name="Google Shape;167;p16: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Model the process on a flipchart for the parents to see.</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4" name="Google Shape;174;p17: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3" name="Google Shape;183;p18: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We assess your child every six weeks to check progress. Any child who needs extra support has daily keep-up sessions planned for them.</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4" name="Google Shape;194;p19: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8"/>
        <p:cNvGrpSpPr/>
        <p:nvPr/>
      </p:nvGrpSpPr>
      <p:grpSpPr>
        <a:xfrm>
          <a:off x="0" y="0"/>
          <a:ext cx="0" cy="0"/>
          <a:chOff x="0" y="0"/>
          <a:chExt cx="0" cy="0"/>
        </a:xfrm>
      </p:grpSpPr>
      <p:sp>
        <p:nvSpPr>
          <p:cNvPr id="9" name="Google Shape;9;p28"/>
          <p:cNvSpPr txBox="1">
            <a:spLocks noGrp="1"/>
          </p:cNvSpPr>
          <p:nvPr>
            <p:ph type="sldNum" idx="12"/>
          </p:nvPr>
        </p:nvSpPr>
        <p:spPr>
          <a:xfrm>
            <a:off x="11088688" y="6403975"/>
            <a:ext cx="265112" cy="268288"/>
          </a:xfrm>
          <a:prstGeom prst="rect">
            <a:avLst/>
          </a:prstGeom>
          <a:noFill/>
          <a:ln>
            <a:noFill/>
          </a:ln>
        </p:spPr>
        <p:txBody>
          <a:bodyPr spcFirstLastPara="1" wrap="square" lIns="45700" tIns="45700" rIns="45700" bIns="45700" anchor="ctr" anchorCtr="0">
            <a:noAutofit/>
          </a:bodyPr>
          <a:lstStyle>
            <a:lvl1pPr marL="0" lvl="0" indent="0" algn="r">
              <a:spcBef>
                <a:spcPts val="0"/>
              </a:spcBef>
              <a:spcAft>
                <a:spcPts val="0"/>
              </a:spcAft>
              <a:buNone/>
              <a:defRPr sz="1200" b="0" i="0" u="none" strike="noStrike" cap="none">
                <a:solidFill>
                  <a:srgbClr val="888888"/>
                </a:solidFill>
                <a:latin typeface="Calibri"/>
                <a:ea typeface="Calibri"/>
                <a:cs typeface="Calibri"/>
                <a:sym typeface="Calibri"/>
              </a:defRPr>
            </a:lvl1pPr>
            <a:lvl2pPr marL="0" lvl="1" indent="0" algn="r">
              <a:spcBef>
                <a:spcPts val="0"/>
              </a:spcBef>
              <a:spcAft>
                <a:spcPts val="0"/>
              </a:spcAft>
              <a:buNone/>
              <a:defRPr sz="1200" b="0" i="0" u="none" strike="noStrike" cap="none">
                <a:solidFill>
                  <a:srgbClr val="888888"/>
                </a:solidFill>
                <a:latin typeface="Calibri"/>
                <a:ea typeface="Calibri"/>
                <a:cs typeface="Calibri"/>
                <a:sym typeface="Calibri"/>
              </a:defRPr>
            </a:lvl2pPr>
            <a:lvl3pPr marL="0" lvl="2" indent="0" algn="r">
              <a:spcBef>
                <a:spcPts val="0"/>
              </a:spcBef>
              <a:spcAft>
                <a:spcPts val="0"/>
              </a:spcAft>
              <a:buNone/>
              <a:defRPr sz="1200" b="0" i="0" u="none" strike="noStrike" cap="none">
                <a:solidFill>
                  <a:srgbClr val="888888"/>
                </a:solidFill>
                <a:latin typeface="Calibri"/>
                <a:ea typeface="Calibri"/>
                <a:cs typeface="Calibri"/>
                <a:sym typeface="Calibri"/>
              </a:defRPr>
            </a:lvl3pPr>
            <a:lvl4pPr marL="0" lvl="3" indent="0" algn="r">
              <a:spcBef>
                <a:spcPts val="0"/>
              </a:spcBef>
              <a:spcAft>
                <a:spcPts val="0"/>
              </a:spcAft>
              <a:buNone/>
              <a:defRPr sz="1200" b="0" i="0" u="none" strike="noStrike" cap="none">
                <a:solidFill>
                  <a:srgbClr val="888888"/>
                </a:solidFill>
                <a:latin typeface="Calibri"/>
                <a:ea typeface="Calibri"/>
                <a:cs typeface="Calibri"/>
                <a:sym typeface="Calibri"/>
              </a:defRPr>
            </a:lvl4pPr>
            <a:lvl5pPr marL="0" lvl="4" indent="0" algn="r">
              <a:spcBef>
                <a:spcPts val="0"/>
              </a:spcBef>
              <a:spcAft>
                <a:spcPts val="0"/>
              </a:spcAft>
              <a:buNone/>
              <a:defRPr sz="1200" b="0" i="0" u="none" strike="noStrike" cap="none">
                <a:solidFill>
                  <a:srgbClr val="888888"/>
                </a:solidFill>
                <a:latin typeface="Calibri"/>
                <a:ea typeface="Calibri"/>
                <a:cs typeface="Calibri"/>
                <a:sym typeface="Calibri"/>
              </a:defRPr>
            </a:lvl5pPr>
            <a:lvl6pPr marL="0" lvl="5" indent="0" algn="r">
              <a:spcBef>
                <a:spcPts val="0"/>
              </a:spcBef>
              <a:spcAft>
                <a:spcPts val="0"/>
              </a:spcAft>
              <a:buNone/>
              <a:defRPr sz="1200" b="0" i="0" u="none" strike="noStrike" cap="none">
                <a:solidFill>
                  <a:srgbClr val="888888"/>
                </a:solidFill>
                <a:latin typeface="Calibri"/>
                <a:ea typeface="Calibri"/>
                <a:cs typeface="Calibri"/>
                <a:sym typeface="Calibri"/>
              </a:defRPr>
            </a:lvl6pPr>
            <a:lvl7pPr marL="0" lvl="6" indent="0" algn="r">
              <a:spcBef>
                <a:spcPts val="0"/>
              </a:spcBef>
              <a:spcAft>
                <a:spcPts val="0"/>
              </a:spcAft>
              <a:buNone/>
              <a:defRPr sz="1200" b="0" i="0" u="none" strike="noStrike" cap="none">
                <a:solidFill>
                  <a:srgbClr val="888888"/>
                </a:solidFill>
                <a:latin typeface="Calibri"/>
                <a:ea typeface="Calibri"/>
                <a:cs typeface="Calibri"/>
                <a:sym typeface="Calibri"/>
              </a:defRPr>
            </a:lvl7pPr>
            <a:lvl8pPr marL="0" lvl="7" indent="0" algn="r">
              <a:spcBef>
                <a:spcPts val="0"/>
              </a:spcBef>
              <a:spcAft>
                <a:spcPts val="0"/>
              </a:spcAft>
              <a:buNone/>
              <a:defRPr sz="1200" b="0" i="0" u="none" strike="noStrike" cap="none">
                <a:solidFill>
                  <a:srgbClr val="888888"/>
                </a:solidFill>
                <a:latin typeface="Calibri"/>
                <a:ea typeface="Calibri"/>
                <a:cs typeface="Calibri"/>
                <a:sym typeface="Calibri"/>
              </a:defRPr>
            </a:lvl8pPr>
            <a:lvl9pPr marL="0" lvl="8" indent="0" algn="r">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3"/>
        <p:cNvGrpSpPr/>
        <p:nvPr/>
      </p:nvGrpSpPr>
      <p:grpSpPr>
        <a:xfrm>
          <a:off x="0" y="0"/>
          <a:ext cx="0" cy="0"/>
          <a:chOff x="0" y="0"/>
          <a:chExt cx="0" cy="0"/>
        </a:xfrm>
      </p:grpSpPr>
      <p:sp>
        <p:nvSpPr>
          <p:cNvPr id="14" name="Google Shape;14;p30"/>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120000"/>
              </a:lnSpc>
              <a:spcBef>
                <a:spcPts val="1000"/>
              </a:spcBef>
              <a:spcAft>
                <a:spcPts val="0"/>
              </a:spcAft>
              <a:buClr>
                <a:schemeClr val="lt1"/>
              </a:buClr>
              <a:buSzPts val="2600"/>
              <a:buFont typeface="Arial"/>
              <a:buNone/>
              <a:defRPr sz="2600" b="1" i="0" u="none" strike="noStrike" cap="none">
                <a:solidFill>
                  <a:schemeClr val="lt1"/>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15" name="Google Shape;15;p30"/>
          <p:cNvPicPr preferRelativeResize="0"/>
          <p:nvPr/>
        </p:nvPicPr>
        <p:blipFill rotWithShape="1">
          <a:blip r:embed="rId2">
            <a:alphaModFix/>
          </a:blip>
          <a:srcRect/>
          <a:stretch/>
        </p:blipFill>
        <p:spPr>
          <a:xfrm>
            <a:off x="479376" y="1916832"/>
            <a:ext cx="792088" cy="582685"/>
          </a:xfrm>
          <a:prstGeom prst="rect">
            <a:avLst/>
          </a:prstGeom>
          <a:noFill/>
          <a:ln>
            <a:noFill/>
          </a:ln>
        </p:spPr>
      </p:pic>
      <p:pic>
        <p:nvPicPr>
          <p:cNvPr id="16" name="Google Shape;16;p30"/>
          <p:cNvPicPr preferRelativeResize="0"/>
          <p:nvPr/>
        </p:nvPicPr>
        <p:blipFill rotWithShape="1">
          <a:blip r:embed="rId2">
            <a:alphaModFix/>
          </a:blip>
          <a:srcRect/>
          <a:stretch/>
        </p:blipFill>
        <p:spPr>
          <a:xfrm rot="10800000">
            <a:off x="10848528" y="5805264"/>
            <a:ext cx="792088" cy="582685"/>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9"/>
        <p:cNvGrpSpPr/>
        <p:nvPr/>
      </p:nvGrpSpPr>
      <p:grpSpPr>
        <a:xfrm>
          <a:off x="0" y="0"/>
          <a:ext cx="0" cy="0"/>
          <a:chOff x="0" y="0"/>
          <a:chExt cx="0" cy="0"/>
        </a:xfrm>
      </p:grpSpPr>
      <p:sp>
        <p:nvSpPr>
          <p:cNvPr id="20" name="Google Shape;20;p32"/>
          <p:cNvSpPr txBox="1">
            <a:spLocks noGrp="1"/>
          </p:cNvSpPr>
          <p:nvPr>
            <p:ph type="body" idx="1"/>
          </p:nvPr>
        </p:nvSpPr>
        <p:spPr>
          <a:xfrm>
            <a:off x="479376" y="1916832"/>
            <a:ext cx="11161240"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1" name="Google Shape;21;p32"/>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2"/>
        <p:cNvGrpSpPr/>
        <p:nvPr/>
      </p:nvGrpSpPr>
      <p:grpSpPr>
        <a:xfrm>
          <a:off x="0" y="0"/>
          <a:ext cx="0" cy="0"/>
          <a:chOff x="0" y="0"/>
          <a:chExt cx="0" cy="0"/>
        </a:xfrm>
      </p:grpSpPr>
      <p:sp>
        <p:nvSpPr>
          <p:cNvPr id="23" name="Google Shape;23;p37"/>
          <p:cNvSpPr txBox="1">
            <a:spLocks noGrp="1"/>
          </p:cNvSpPr>
          <p:nvPr>
            <p:ph type="body" idx="1"/>
          </p:nvPr>
        </p:nvSpPr>
        <p:spPr>
          <a:xfrm>
            <a:off x="47937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Google Shape;24;p37"/>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25" name="Google Shape;25;p37"/>
          <p:cNvSpPr txBox="1">
            <a:spLocks noGrp="1"/>
          </p:cNvSpPr>
          <p:nvPr>
            <p:ph type="body" idx="2"/>
          </p:nvPr>
        </p:nvSpPr>
        <p:spPr>
          <a:xfrm>
            <a:off x="624001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26"/>
        <p:cNvGrpSpPr/>
        <p:nvPr/>
      </p:nvGrpSpPr>
      <p:grpSpPr>
        <a:xfrm>
          <a:off x="0" y="0"/>
          <a:ext cx="0" cy="0"/>
          <a:chOff x="0" y="0"/>
          <a:chExt cx="0" cy="0"/>
        </a:xfrm>
      </p:grpSpPr>
      <p:sp>
        <p:nvSpPr>
          <p:cNvPr id="27" name="Google Shape;27;p40"/>
          <p:cNvSpPr txBox="1">
            <a:spLocks noGrp="1"/>
          </p:cNvSpPr>
          <p:nvPr>
            <p:ph type="body" idx="1"/>
          </p:nvPr>
        </p:nvSpPr>
        <p:spPr>
          <a:xfrm>
            <a:off x="47937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8" name="Google Shape;28;p40"/>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29" name="Google Shape;29;p40"/>
          <p:cNvSpPr>
            <a:spLocks noGrp="1"/>
          </p:cNvSpPr>
          <p:nvPr>
            <p:ph type="pic" idx="2"/>
          </p:nvPr>
        </p:nvSpPr>
        <p:spPr>
          <a:xfrm>
            <a:off x="6096000" y="1916113"/>
            <a:ext cx="5473700" cy="4392612"/>
          </a:xfrm>
          <a:prstGeom prst="rect">
            <a:avLst/>
          </a:prstGeom>
          <a:noFill/>
          <a:ln>
            <a:no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30"/>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31"/>
        <p:cNvGrpSpPr/>
        <p:nvPr/>
      </p:nvGrpSpPr>
      <p:grpSpPr>
        <a:xfrm>
          <a:off x="0" y="0"/>
          <a:ext cx="0" cy="0"/>
          <a:chOff x="0" y="0"/>
          <a:chExt cx="0" cy="0"/>
        </a:xfrm>
      </p:grpSpPr>
      <p:sp>
        <p:nvSpPr>
          <p:cNvPr id="32" name="Google Shape;32;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33"/>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44"/>
          <p:cNvSpPr txBox="1">
            <a:spLocks noGrp="1"/>
          </p:cNvSpPr>
          <p:nvPr>
            <p:ph type="title"/>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36" name="Google Shape;36;p44"/>
          <p:cNvSpPr txBox="1">
            <a:spLocks noGrp="1"/>
          </p:cNvSpPr>
          <p:nvPr>
            <p:ph type="body" idx="1"/>
          </p:nvPr>
        </p:nvSpPr>
        <p:spPr>
          <a:xfrm>
            <a:off x="1257300" y="2286000"/>
            <a:ext cx="4791456"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7" name="Google Shape;37;p44"/>
          <p:cNvSpPr txBox="1">
            <a:spLocks noGrp="1"/>
          </p:cNvSpPr>
          <p:nvPr>
            <p:ph type="body" idx="2"/>
          </p:nvPr>
        </p:nvSpPr>
        <p:spPr>
          <a:xfrm>
            <a:off x="6647795" y="2286000"/>
            <a:ext cx="4791456"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8" name="Google Shape;38;p44"/>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rgbClr val="000000"/>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9pPr>
          </a:lstStyle>
          <a:p>
            <a:endParaRPr/>
          </a:p>
        </p:txBody>
      </p:sp>
      <p:sp>
        <p:nvSpPr>
          <p:cNvPr id="39" name="Google Shape;39;p44"/>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rgbClr val="000000"/>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9pPr>
          </a:lstStyle>
          <a:p>
            <a:endParaRPr/>
          </a:p>
        </p:txBody>
      </p:sp>
      <p:sp>
        <p:nvSpPr>
          <p:cNvPr id="40" name="Google Shape;40;p44"/>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spcAft>
                <a:spcPts val="0"/>
              </a:spcAft>
              <a:buNone/>
              <a:defRPr sz="1800">
                <a:solidFill>
                  <a:srgbClr val="000000"/>
                </a:solidFill>
                <a:latin typeface="Calibri"/>
                <a:ea typeface="Calibri"/>
                <a:cs typeface="Calibri"/>
                <a:sym typeface="Calibri"/>
              </a:defRPr>
            </a:lvl1pPr>
            <a:lvl2pPr marL="0" marR="0" lvl="1" indent="0" algn="l" rtl="0">
              <a:spcBef>
                <a:spcPts val="0"/>
              </a:spcBef>
              <a:spcAft>
                <a:spcPts val="0"/>
              </a:spcAft>
              <a:buNone/>
              <a:defRPr sz="1800">
                <a:solidFill>
                  <a:srgbClr val="000000"/>
                </a:solidFill>
                <a:latin typeface="Calibri"/>
                <a:ea typeface="Calibri"/>
                <a:cs typeface="Calibri"/>
                <a:sym typeface="Calibri"/>
              </a:defRPr>
            </a:lvl2pPr>
            <a:lvl3pPr marL="0" marR="0" lvl="2" indent="0" algn="l" rtl="0">
              <a:spcBef>
                <a:spcPts val="0"/>
              </a:spcBef>
              <a:spcAft>
                <a:spcPts val="0"/>
              </a:spcAft>
              <a:buNone/>
              <a:defRPr sz="1800">
                <a:solidFill>
                  <a:srgbClr val="000000"/>
                </a:solidFill>
                <a:latin typeface="Calibri"/>
                <a:ea typeface="Calibri"/>
                <a:cs typeface="Calibri"/>
                <a:sym typeface="Calibri"/>
              </a:defRPr>
            </a:lvl3pPr>
            <a:lvl4pPr marL="0" marR="0" lvl="3" indent="0" algn="l" rtl="0">
              <a:spcBef>
                <a:spcPts val="0"/>
              </a:spcBef>
              <a:spcAft>
                <a:spcPts val="0"/>
              </a:spcAft>
              <a:buNone/>
              <a:defRPr sz="1800">
                <a:solidFill>
                  <a:srgbClr val="000000"/>
                </a:solidFill>
                <a:latin typeface="Calibri"/>
                <a:ea typeface="Calibri"/>
                <a:cs typeface="Calibri"/>
                <a:sym typeface="Calibri"/>
              </a:defRPr>
            </a:lvl4pPr>
            <a:lvl5pPr marL="0" marR="0" lvl="4" indent="0" algn="l" rtl="0">
              <a:spcBef>
                <a:spcPts val="0"/>
              </a:spcBef>
              <a:spcAft>
                <a:spcPts val="0"/>
              </a:spcAft>
              <a:buNone/>
              <a:defRPr sz="1800">
                <a:solidFill>
                  <a:srgbClr val="000000"/>
                </a:solidFill>
                <a:latin typeface="Calibri"/>
                <a:ea typeface="Calibri"/>
                <a:cs typeface="Calibri"/>
                <a:sym typeface="Calibri"/>
              </a:defRPr>
            </a:lvl5pPr>
            <a:lvl6pPr marL="0" marR="0" lvl="5" indent="0" algn="l" rtl="0">
              <a:spcBef>
                <a:spcPts val="0"/>
              </a:spcBef>
              <a:spcAft>
                <a:spcPts val="0"/>
              </a:spcAft>
              <a:buNone/>
              <a:defRPr sz="1800">
                <a:solidFill>
                  <a:srgbClr val="000000"/>
                </a:solidFill>
                <a:latin typeface="Calibri"/>
                <a:ea typeface="Calibri"/>
                <a:cs typeface="Calibri"/>
                <a:sym typeface="Calibri"/>
              </a:defRPr>
            </a:lvl6pPr>
            <a:lvl7pPr marL="0" marR="0" lvl="6" indent="0" algn="l" rtl="0">
              <a:spcBef>
                <a:spcPts val="0"/>
              </a:spcBef>
              <a:spcAft>
                <a:spcPts val="0"/>
              </a:spcAft>
              <a:buNone/>
              <a:defRPr sz="1800">
                <a:solidFill>
                  <a:srgbClr val="000000"/>
                </a:solidFill>
                <a:latin typeface="Calibri"/>
                <a:ea typeface="Calibri"/>
                <a:cs typeface="Calibri"/>
                <a:sym typeface="Calibri"/>
              </a:defRPr>
            </a:lvl7pPr>
            <a:lvl8pPr marL="0" marR="0" lvl="7" indent="0" algn="l" rtl="0">
              <a:spcBef>
                <a:spcPts val="0"/>
              </a:spcBef>
              <a:spcAft>
                <a:spcPts val="0"/>
              </a:spcAft>
              <a:buNone/>
              <a:defRPr sz="1800">
                <a:solidFill>
                  <a:srgbClr val="000000"/>
                </a:solidFill>
                <a:latin typeface="Calibri"/>
                <a:ea typeface="Calibri"/>
                <a:cs typeface="Calibri"/>
                <a:sym typeface="Calibri"/>
              </a:defRPr>
            </a:lvl8pPr>
            <a:lvl9pPr marL="0" marR="0" lvl="8" indent="0" algn="l" rtl="0">
              <a:spcBef>
                <a:spcPts val="0"/>
              </a:spcBef>
              <a:spcAft>
                <a:spcPts val="0"/>
              </a:spcAft>
              <a:buNone/>
              <a:defRPr sz="1800">
                <a:solidFill>
                  <a:srgbClr val="000000"/>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3"/>
        </a:solidFill>
        <a:effectLst/>
      </p:bgPr>
    </p:bg>
    <p:spTree>
      <p:nvGrpSpPr>
        <p:cNvPr id="1" name="Shape 43"/>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accent2"/>
        </a:solidFill>
        <a:effectLst/>
      </p:bgPr>
    </p:bg>
    <p:spTree>
      <p:nvGrpSpPr>
        <p:cNvPr id="1" name="Shape 4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ustom Layout">
  <p:cSld name="Custom Layout">
    <p:bg>
      <p:bgPr>
        <a:solidFill>
          <a:schemeClr val="accent4"/>
        </a:solidFill>
        <a:effectLst/>
      </p:bgPr>
    </p:bg>
    <p:spTree>
      <p:nvGrpSpPr>
        <p:cNvPr id="1" name="Shape 46"/>
        <p:cNvGrpSpPr/>
        <p:nvPr/>
      </p:nvGrpSpPr>
      <p:grpSpPr>
        <a:xfrm>
          <a:off x="0" y="0"/>
          <a:ext cx="0" cy="0"/>
          <a:chOff x="0" y="0"/>
          <a:chExt cx="0" cy="0"/>
        </a:xfrm>
      </p:grpSpPr>
      <p:sp>
        <p:nvSpPr>
          <p:cNvPr id="47" name="Google Shape;47;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51"/>
        <p:cNvGrpSpPr/>
        <p:nvPr/>
      </p:nvGrpSpPr>
      <p:grpSpPr>
        <a:xfrm>
          <a:off x="0" y="0"/>
          <a:ext cx="0" cy="0"/>
          <a:chOff x="0" y="0"/>
          <a:chExt cx="0" cy="0"/>
        </a:xfrm>
      </p:grpSpPr>
      <p:sp>
        <p:nvSpPr>
          <p:cNvPr id="52" name="Google Shape;52;p36"/>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120000"/>
              </a:lnSpc>
              <a:spcBef>
                <a:spcPts val="1000"/>
              </a:spcBef>
              <a:spcAft>
                <a:spcPts val="0"/>
              </a:spcAft>
              <a:buClr>
                <a:schemeClr val="lt1"/>
              </a:buClr>
              <a:buSzPts val="2600"/>
              <a:buFont typeface="Arial"/>
              <a:buNone/>
              <a:defRPr sz="2600" b="1" i="0" u="none" strike="noStrike" cap="none">
                <a:solidFill>
                  <a:schemeClr val="lt1"/>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53" name="Google Shape;53;p36"/>
          <p:cNvPicPr preferRelativeResize="0"/>
          <p:nvPr/>
        </p:nvPicPr>
        <p:blipFill rotWithShape="1">
          <a:blip r:embed="rId2">
            <a:alphaModFix/>
          </a:blip>
          <a:srcRect/>
          <a:stretch/>
        </p:blipFill>
        <p:spPr>
          <a:xfrm>
            <a:off x="479376" y="1916832"/>
            <a:ext cx="792088" cy="582685"/>
          </a:xfrm>
          <a:prstGeom prst="rect">
            <a:avLst/>
          </a:prstGeom>
          <a:noFill/>
          <a:ln>
            <a:noFill/>
          </a:ln>
        </p:spPr>
      </p:pic>
      <p:pic>
        <p:nvPicPr>
          <p:cNvPr id="54" name="Google Shape;54;p36"/>
          <p:cNvPicPr preferRelativeResize="0"/>
          <p:nvPr/>
        </p:nvPicPr>
        <p:blipFill rotWithShape="1">
          <a:blip r:embed="rId2">
            <a:alphaModFix/>
          </a:blip>
          <a:srcRect/>
          <a:stretch/>
        </p:blipFill>
        <p:spPr>
          <a:xfrm rot="10800000">
            <a:off x="10848528" y="5805264"/>
            <a:ext cx="792088" cy="582685"/>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Rectangle 6"/>
          <p:cNvSpPr/>
          <p:nvPr/>
        </p:nvSpPr>
        <p:spPr>
          <a:xfrm>
            <a:off x="597456" y="3085762"/>
            <a:ext cx="10986808" cy="330479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ctrTitle"/>
          </p:nvPr>
        </p:nvSpPr>
        <p:spPr>
          <a:xfrm>
            <a:off x="774923" y="990596"/>
            <a:ext cx="10653003" cy="1504846"/>
          </a:xfrm>
        </p:spPr>
        <p:txBody>
          <a:bodyPr/>
          <a:lstStyle>
            <a:lvl1pPr>
              <a:defRPr sz="3600">
                <a:solidFill>
                  <a:srgbClr val="549E39"/>
                </a:solidFill>
              </a:defRPr>
            </a:lvl1pPr>
          </a:lstStyle>
          <a:p>
            <a:pPr lvl="0"/>
            <a:r>
              <a:rPr lang="en-US"/>
              <a:t>Click to edit Master title style</a:t>
            </a:r>
          </a:p>
        </p:txBody>
      </p:sp>
      <p:sp>
        <p:nvSpPr>
          <p:cNvPr id="4" name="Subtitle 2"/>
          <p:cNvSpPr txBox="1">
            <a:spLocks noGrp="1"/>
          </p:cNvSpPr>
          <p:nvPr>
            <p:ph type="subTitle" idx="1"/>
          </p:nvPr>
        </p:nvSpPr>
        <p:spPr>
          <a:xfrm>
            <a:off x="774923" y="2495443"/>
            <a:ext cx="10653003" cy="590318"/>
          </a:xfrm>
        </p:spPr>
        <p:txBody>
          <a:bodyPr anchor="t"/>
          <a:lstStyle>
            <a:lvl1pPr marL="0" indent="0">
              <a:buNone/>
              <a:defRPr sz="1600" cap="all">
                <a:solidFill>
                  <a:srgbClr val="8AB833"/>
                </a:solidFill>
              </a:defRPr>
            </a:lvl1pPr>
          </a:lstStyle>
          <a:p>
            <a:pPr lvl="0"/>
            <a:r>
              <a:rPr lang="en-US"/>
              <a:t>Click to edit Master subtitle style</a:t>
            </a:r>
          </a:p>
        </p:txBody>
      </p:sp>
      <p:sp>
        <p:nvSpPr>
          <p:cNvPr id="5" name="Date Placeholder 3"/>
          <p:cNvSpPr txBox="1">
            <a:spLocks noGrp="1"/>
          </p:cNvSpPr>
          <p:nvPr>
            <p:ph type="dt" sz="half" idx="7"/>
          </p:nvPr>
        </p:nvSpPr>
        <p:spPr/>
        <p:txBody>
          <a:bodyPr/>
          <a:lstStyle>
            <a:lvl1pPr>
              <a:defRPr>
                <a:solidFill>
                  <a:srgbClr val="78C45C"/>
                </a:solidFill>
              </a:defRPr>
            </a:lvl1pPr>
          </a:lstStyle>
          <a:p>
            <a:pPr lvl="0"/>
            <a:fld id="{2AEBE42B-C616-43FD-B971-2E854BB67F8C}" type="datetime1">
              <a:rPr lang="en-GB"/>
              <a:pPr lvl="0"/>
              <a:t>23/11/2023</a:t>
            </a:fld>
            <a:endParaRPr lang="en-GB"/>
          </a:p>
        </p:txBody>
      </p:sp>
      <p:sp>
        <p:nvSpPr>
          <p:cNvPr id="6" name="Footer Placeholder 4"/>
          <p:cNvSpPr txBox="1">
            <a:spLocks noGrp="1"/>
          </p:cNvSpPr>
          <p:nvPr>
            <p:ph type="ftr" sz="quarter" idx="9"/>
          </p:nvPr>
        </p:nvSpPr>
        <p:spPr/>
        <p:txBody>
          <a:bodyPr/>
          <a:lstStyle>
            <a:lvl1pPr>
              <a:defRPr>
                <a:solidFill>
                  <a:srgbClr val="78C45C"/>
                </a:solidFill>
              </a:defRPr>
            </a:lvl1pPr>
          </a:lstStyle>
          <a:p>
            <a:pPr lvl="0"/>
            <a:endParaRPr lang="en-GB"/>
          </a:p>
        </p:txBody>
      </p:sp>
      <p:sp>
        <p:nvSpPr>
          <p:cNvPr id="7" name="Slide Number Placeholder 5"/>
          <p:cNvSpPr txBox="1">
            <a:spLocks noGrp="1"/>
          </p:cNvSpPr>
          <p:nvPr>
            <p:ph type="sldNum" sz="quarter" idx="8"/>
          </p:nvPr>
        </p:nvSpPr>
        <p:spPr/>
        <p:txBody>
          <a:bodyPr/>
          <a:lstStyle>
            <a:lvl1pPr>
              <a:defRPr>
                <a:solidFill>
                  <a:srgbClr val="78C45C"/>
                </a:solidFill>
              </a:defRPr>
            </a:lvl1pPr>
          </a:lstStyle>
          <a:p>
            <a:pPr lvl="0"/>
            <a:fld id="{42D46197-23D6-41B8-80B4-3137396362A4}" type="slidenum">
              <a:t>‹#›</a:t>
            </a:fld>
            <a:endParaRPr lang="en-GB"/>
          </a:p>
        </p:txBody>
      </p:sp>
    </p:spTree>
    <p:extLst>
      <p:ext uri="{BB962C8B-B14F-4D97-AF65-F5344CB8AC3E}">
        <p14:creationId xmlns:p14="http://schemas.microsoft.com/office/powerpoint/2010/main" val="251663138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6"/>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Content Placeholder 2"/>
          <p:cNvSpPr txBox="1">
            <a:spLocks noGrp="1"/>
          </p:cNvSpPr>
          <p:nvPr>
            <p:ph idx="1"/>
          </p:nvPr>
        </p:nvSpPr>
        <p:spPr>
          <a:xfrm>
            <a:off x="774923" y="2227999"/>
            <a:ext cx="10653003" cy="363079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txBox="1">
            <a:spLocks noGrp="1"/>
          </p:cNvSpPr>
          <p:nvPr>
            <p:ph type="dt" sz="half" idx="7"/>
          </p:nvPr>
        </p:nvSpPr>
        <p:spPr/>
        <p:txBody>
          <a:bodyPr/>
          <a:lstStyle>
            <a:lvl1pPr>
              <a:defRPr/>
            </a:lvl1pPr>
          </a:lstStyle>
          <a:p>
            <a:pPr lvl="0"/>
            <a:fld id="{D811F3FF-AB51-45FB-8874-D340A10D08A5}" type="datetime1">
              <a:rPr lang="en-GB"/>
              <a:pPr lvl="0"/>
              <a:t>23/11/2023</a:t>
            </a:fld>
            <a:endParaRPr lang="en-GB"/>
          </a:p>
        </p:txBody>
      </p:sp>
      <p:sp>
        <p:nvSpPr>
          <p:cNvPr id="6" name="Footer Placeholder 4"/>
          <p:cNvSpPr txBox="1">
            <a:spLocks noGrp="1"/>
          </p:cNvSpPr>
          <p:nvPr>
            <p:ph type="ftr" sz="quarter" idx="9"/>
          </p:nvPr>
        </p:nvSpPr>
        <p:spPr/>
        <p:txBody>
          <a:bodyPr/>
          <a:lstStyle>
            <a:lvl1pPr>
              <a:defRPr/>
            </a:lvl1pPr>
          </a:lstStyle>
          <a:p>
            <a:pPr lvl="0"/>
            <a:endParaRPr lang="en-GB"/>
          </a:p>
        </p:txBody>
      </p:sp>
      <p:sp>
        <p:nvSpPr>
          <p:cNvPr id="7" name="Slide Number Placeholder 5"/>
          <p:cNvSpPr txBox="1">
            <a:spLocks noGrp="1"/>
          </p:cNvSpPr>
          <p:nvPr>
            <p:ph type="sldNum" sz="quarter" idx="8"/>
          </p:nvPr>
        </p:nvSpPr>
        <p:spPr/>
        <p:txBody>
          <a:bodyPr/>
          <a:lstStyle>
            <a:lvl1pPr>
              <a:defRPr/>
            </a:lvl1pPr>
          </a:lstStyle>
          <a:p>
            <a:pPr lvl="0"/>
            <a:fld id="{37473CE3-41B4-440A-9655-D33451D20C66}" type="slidenum">
              <a:t>‹#›</a:t>
            </a:fld>
            <a:endParaRPr lang="en-GB"/>
          </a:p>
        </p:txBody>
      </p:sp>
    </p:spTree>
    <p:extLst>
      <p:ext uri="{BB962C8B-B14F-4D97-AF65-F5344CB8AC3E}">
        <p14:creationId xmlns:p14="http://schemas.microsoft.com/office/powerpoint/2010/main" val="178983108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7"/>
          <p:cNvSpPr/>
          <p:nvPr/>
        </p:nvSpPr>
        <p:spPr>
          <a:xfrm>
            <a:off x="603529" y="5141973"/>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a:xfrm>
            <a:off x="774923" y="3036576"/>
            <a:ext cx="10653003" cy="1504846"/>
          </a:xfrm>
        </p:spPr>
        <p:txBody>
          <a:bodyPr/>
          <a:lstStyle>
            <a:lvl1pPr>
              <a:defRPr sz="3600">
                <a:solidFill>
                  <a:srgbClr val="549E39"/>
                </a:solidFill>
              </a:defRPr>
            </a:lvl1pPr>
          </a:lstStyle>
          <a:p>
            <a:pPr lvl="0"/>
            <a:r>
              <a:rPr lang="en-US"/>
              <a:t>Click to edit Master title style</a:t>
            </a:r>
          </a:p>
        </p:txBody>
      </p:sp>
      <p:sp>
        <p:nvSpPr>
          <p:cNvPr id="4" name="Text Placeholder 2"/>
          <p:cNvSpPr txBox="1">
            <a:spLocks noGrp="1"/>
          </p:cNvSpPr>
          <p:nvPr>
            <p:ph type="body" idx="1"/>
          </p:nvPr>
        </p:nvSpPr>
        <p:spPr>
          <a:xfrm>
            <a:off x="774923" y="4541414"/>
            <a:ext cx="10653003" cy="600559"/>
          </a:xfrm>
        </p:spPr>
        <p:txBody>
          <a:bodyPr anchor="t"/>
          <a:lstStyle>
            <a:lvl1pPr marL="0" indent="0">
              <a:buNone/>
              <a:defRPr cap="all">
                <a:solidFill>
                  <a:srgbClr val="8AB833"/>
                </a:solidFill>
              </a:defRPr>
            </a:lvl1pPr>
          </a:lstStyle>
          <a:p>
            <a:pPr lvl="0"/>
            <a:r>
              <a:rPr lang="en-US"/>
              <a:t>Edit Master text styles</a:t>
            </a:r>
          </a:p>
        </p:txBody>
      </p:sp>
      <p:sp>
        <p:nvSpPr>
          <p:cNvPr id="5" name="Date Placeholder 3"/>
          <p:cNvSpPr txBox="1">
            <a:spLocks noGrp="1"/>
          </p:cNvSpPr>
          <p:nvPr>
            <p:ph type="dt" sz="half" idx="7"/>
          </p:nvPr>
        </p:nvSpPr>
        <p:spPr/>
        <p:txBody>
          <a:bodyPr/>
          <a:lstStyle>
            <a:lvl1pPr>
              <a:defRPr>
                <a:solidFill>
                  <a:srgbClr val="78C45C"/>
                </a:solidFill>
              </a:defRPr>
            </a:lvl1pPr>
          </a:lstStyle>
          <a:p>
            <a:pPr lvl="0"/>
            <a:fld id="{D5C76908-AE4A-4422-82AB-106862B23022}" type="datetime1">
              <a:rPr lang="en-GB"/>
              <a:pPr lvl="0"/>
              <a:t>23/11/2023</a:t>
            </a:fld>
            <a:endParaRPr lang="en-GB"/>
          </a:p>
        </p:txBody>
      </p:sp>
      <p:sp>
        <p:nvSpPr>
          <p:cNvPr id="6" name="Footer Placeholder 4"/>
          <p:cNvSpPr txBox="1">
            <a:spLocks noGrp="1"/>
          </p:cNvSpPr>
          <p:nvPr>
            <p:ph type="ftr" sz="quarter" idx="9"/>
          </p:nvPr>
        </p:nvSpPr>
        <p:spPr/>
        <p:txBody>
          <a:bodyPr/>
          <a:lstStyle>
            <a:lvl1pPr>
              <a:defRPr>
                <a:solidFill>
                  <a:srgbClr val="78C45C"/>
                </a:solidFill>
              </a:defRPr>
            </a:lvl1pPr>
          </a:lstStyle>
          <a:p>
            <a:pPr lvl="0"/>
            <a:endParaRPr lang="en-GB"/>
          </a:p>
        </p:txBody>
      </p:sp>
      <p:sp>
        <p:nvSpPr>
          <p:cNvPr id="7" name="Slide Number Placeholder 5"/>
          <p:cNvSpPr txBox="1">
            <a:spLocks noGrp="1"/>
          </p:cNvSpPr>
          <p:nvPr>
            <p:ph type="sldNum" sz="quarter" idx="8"/>
          </p:nvPr>
        </p:nvSpPr>
        <p:spPr/>
        <p:txBody>
          <a:bodyPr/>
          <a:lstStyle>
            <a:lvl1pPr>
              <a:defRPr>
                <a:solidFill>
                  <a:srgbClr val="78C45C"/>
                </a:solidFill>
              </a:defRPr>
            </a:lvl1pPr>
          </a:lstStyle>
          <a:p>
            <a:pPr lvl="0"/>
            <a:fld id="{55FBE644-4B5E-4F70-A50B-02644B4F31A0}" type="slidenum">
              <a:t>‹#›</a:t>
            </a:fld>
            <a:endParaRPr lang="en-GB"/>
          </a:p>
        </p:txBody>
      </p:sp>
    </p:spTree>
    <p:extLst>
      <p:ext uri="{BB962C8B-B14F-4D97-AF65-F5344CB8AC3E}">
        <p14:creationId xmlns:p14="http://schemas.microsoft.com/office/powerpoint/2010/main" val="1170976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7"/>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Content Placeholder 2"/>
          <p:cNvSpPr txBox="1">
            <a:spLocks noGrp="1"/>
          </p:cNvSpPr>
          <p:nvPr>
            <p:ph idx="1"/>
          </p:nvPr>
        </p:nvSpPr>
        <p:spPr>
          <a:xfrm>
            <a:off x="774923" y="2227999"/>
            <a:ext cx="5199363" cy="363304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p:cNvSpPr txBox="1">
            <a:spLocks noGrp="1"/>
          </p:cNvSpPr>
          <p:nvPr>
            <p:ph idx="2"/>
          </p:nvPr>
        </p:nvSpPr>
        <p:spPr>
          <a:xfrm>
            <a:off x="6217712" y="2227999"/>
            <a:ext cx="5210213" cy="363304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p:cNvSpPr txBox="1">
            <a:spLocks noGrp="1"/>
          </p:cNvSpPr>
          <p:nvPr>
            <p:ph type="dt" sz="half" idx="7"/>
          </p:nvPr>
        </p:nvSpPr>
        <p:spPr/>
        <p:txBody>
          <a:bodyPr/>
          <a:lstStyle>
            <a:lvl1pPr>
              <a:defRPr/>
            </a:lvl1pPr>
          </a:lstStyle>
          <a:p>
            <a:pPr lvl="0"/>
            <a:fld id="{9BE76EDA-DED0-4BE8-B770-68C9690CE312}" type="datetime1">
              <a:rPr lang="en-GB"/>
              <a:pPr lvl="0"/>
              <a:t>23/11/2023</a:t>
            </a:fld>
            <a:endParaRPr lang="en-GB"/>
          </a:p>
        </p:txBody>
      </p:sp>
      <p:sp>
        <p:nvSpPr>
          <p:cNvPr id="7" name="Footer Placeholder 5"/>
          <p:cNvSpPr txBox="1">
            <a:spLocks noGrp="1"/>
          </p:cNvSpPr>
          <p:nvPr>
            <p:ph type="ftr" sz="quarter" idx="9"/>
          </p:nvPr>
        </p:nvSpPr>
        <p:spPr/>
        <p:txBody>
          <a:bodyPr/>
          <a:lstStyle>
            <a:lvl1pPr>
              <a:defRPr/>
            </a:lvl1pPr>
          </a:lstStyle>
          <a:p>
            <a:pPr lvl="0"/>
            <a:endParaRPr lang="en-GB"/>
          </a:p>
        </p:txBody>
      </p:sp>
      <p:sp>
        <p:nvSpPr>
          <p:cNvPr id="8" name="Slide Number Placeholder 6"/>
          <p:cNvSpPr txBox="1">
            <a:spLocks noGrp="1"/>
          </p:cNvSpPr>
          <p:nvPr>
            <p:ph type="sldNum" sz="quarter" idx="8"/>
          </p:nvPr>
        </p:nvSpPr>
        <p:spPr/>
        <p:txBody>
          <a:bodyPr/>
          <a:lstStyle>
            <a:lvl1pPr>
              <a:defRPr/>
            </a:lvl1pPr>
          </a:lstStyle>
          <a:p>
            <a:pPr lvl="0"/>
            <a:fld id="{3E7B04F2-A900-42A5-8341-04256124B8E0}" type="slidenum">
              <a:t>‹#›</a:t>
            </a:fld>
            <a:endParaRPr lang="en-GB"/>
          </a:p>
        </p:txBody>
      </p:sp>
    </p:spTree>
    <p:extLst>
      <p:ext uri="{BB962C8B-B14F-4D97-AF65-F5344CB8AC3E}">
        <p14:creationId xmlns:p14="http://schemas.microsoft.com/office/powerpoint/2010/main" val="2727986987"/>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9"/>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Text Placeholder 2"/>
          <p:cNvSpPr txBox="1">
            <a:spLocks noGrp="1"/>
          </p:cNvSpPr>
          <p:nvPr>
            <p:ph type="body" idx="1"/>
          </p:nvPr>
        </p:nvSpPr>
        <p:spPr>
          <a:xfrm>
            <a:off x="1182952" y="2227999"/>
            <a:ext cx="4791333" cy="576264"/>
          </a:xfrm>
        </p:spPr>
        <p:txBody>
          <a:bodyPr anchor="b">
            <a:noAutofit/>
          </a:bodyPr>
          <a:lstStyle>
            <a:lvl1pPr marL="0" indent="0">
              <a:spcBef>
                <a:spcPts val="500"/>
              </a:spcBef>
              <a:buNone/>
              <a:defRPr sz="2200">
                <a:solidFill>
                  <a:srgbClr val="8AB833"/>
                </a:solidFill>
              </a:defRPr>
            </a:lvl1pPr>
          </a:lstStyle>
          <a:p>
            <a:pPr lvl="0"/>
            <a:r>
              <a:rPr lang="en-US"/>
              <a:t>Edit Master text styles</a:t>
            </a:r>
          </a:p>
        </p:txBody>
      </p:sp>
      <p:sp>
        <p:nvSpPr>
          <p:cNvPr id="5" name="Content Placeholder 3"/>
          <p:cNvSpPr txBox="1">
            <a:spLocks noGrp="1"/>
          </p:cNvSpPr>
          <p:nvPr>
            <p:ph idx="2"/>
          </p:nvPr>
        </p:nvSpPr>
        <p:spPr>
          <a:xfrm>
            <a:off x="774923" y="2926053"/>
            <a:ext cx="5199363" cy="2934995"/>
          </a:xfrm>
        </p:spPr>
        <p:txBody>
          <a:bodyPr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p:cNvSpPr txBox="1">
            <a:spLocks noGrp="1"/>
          </p:cNvSpPr>
          <p:nvPr>
            <p:ph type="body" idx="3"/>
          </p:nvPr>
        </p:nvSpPr>
        <p:spPr>
          <a:xfrm>
            <a:off x="6625741" y="2227999"/>
            <a:ext cx="4802184" cy="576264"/>
          </a:xfrm>
        </p:spPr>
        <p:txBody>
          <a:bodyPr anchor="b">
            <a:noAutofit/>
          </a:bodyPr>
          <a:lstStyle>
            <a:lvl1pPr marL="0" indent="0">
              <a:spcBef>
                <a:spcPts val="500"/>
              </a:spcBef>
              <a:buNone/>
              <a:defRPr sz="2200">
                <a:solidFill>
                  <a:srgbClr val="8AB833"/>
                </a:solidFill>
              </a:defRPr>
            </a:lvl1pPr>
          </a:lstStyle>
          <a:p>
            <a:pPr lvl="0"/>
            <a:r>
              <a:rPr lang="en-US"/>
              <a:t>Edit Master text styles</a:t>
            </a:r>
          </a:p>
        </p:txBody>
      </p:sp>
      <p:sp>
        <p:nvSpPr>
          <p:cNvPr id="7" name="Content Placeholder 5"/>
          <p:cNvSpPr txBox="1">
            <a:spLocks noGrp="1"/>
          </p:cNvSpPr>
          <p:nvPr>
            <p:ph idx="4"/>
          </p:nvPr>
        </p:nvSpPr>
        <p:spPr>
          <a:xfrm>
            <a:off x="6217712" y="2926053"/>
            <a:ext cx="5210213" cy="2934995"/>
          </a:xfrm>
        </p:spPr>
        <p:txBody>
          <a:bodyPr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6"/>
          <p:cNvSpPr txBox="1">
            <a:spLocks noGrp="1"/>
          </p:cNvSpPr>
          <p:nvPr>
            <p:ph type="dt" sz="half" idx="7"/>
          </p:nvPr>
        </p:nvSpPr>
        <p:spPr/>
        <p:txBody>
          <a:bodyPr/>
          <a:lstStyle>
            <a:lvl1pPr>
              <a:defRPr/>
            </a:lvl1pPr>
          </a:lstStyle>
          <a:p>
            <a:pPr lvl="0"/>
            <a:fld id="{C7DBBF26-9869-40B6-8D0E-D1291D1E20BB}" type="datetime1">
              <a:rPr lang="en-GB"/>
              <a:pPr lvl="0"/>
              <a:t>23/11/2023</a:t>
            </a:fld>
            <a:endParaRPr lang="en-GB"/>
          </a:p>
        </p:txBody>
      </p:sp>
      <p:sp>
        <p:nvSpPr>
          <p:cNvPr id="9" name="Footer Placeholder 7"/>
          <p:cNvSpPr txBox="1">
            <a:spLocks noGrp="1"/>
          </p:cNvSpPr>
          <p:nvPr>
            <p:ph type="ftr" sz="quarter" idx="9"/>
          </p:nvPr>
        </p:nvSpPr>
        <p:spPr/>
        <p:txBody>
          <a:bodyPr/>
          <a:lstStyle>
            <a:lvl1pPr>
              <a:defRPr/>
            </a:lvl1pPr>
          </a:lstStyle>
          <a:p>
            <a:pPr lvl="0"/>
            <a:endParaRPr lang="en-GB"/>
          </a:p>
        </p:txBody>
      </p:sp>
      <p:sp>
        <p:nvSpPr>
          <p:cNvPr id="10" name="Slide Number Placeholder 8"/>
          <p:cNvSpPr txBox="1">
            <a:spLocks noGrp="1"/>
          </p:cNvSpPr>
          <p:nvPr>
            <p:ph type="sldNum" sz="quarter" idx="8"/>
          </p:nvPr>
        </p:nvSpPr>
        <p:spPr/>
        <p:txBody>
          <a:bodyPr/>
          <a:lstStyle>
            <a:lvl1pPr>
              <a:defRPr/>
            </a:lvl1pPr>
          </a:lstStyle>
          <a:p>
            <a:pPr lvl="0"/>
            <a:fld id="{0B0D3352-3CB5-4379-849E-EE31E3577D57}" type="slidenum">
              <a:t>‹#›</a:t>
            </a:fld>
            <a:endParaRPr lang="en-GB"/>
          </a:p>
        </p:txBody>
      </p:sp>
    </p:spTree>
    <p:extLst>
      <p:ext uri="{BB962C8B-B14F-4D97-AF65-F5344CB8AC3E}">
        <p14:creationId xmlns:p14="http://schemas.microsoft.com/office/powerpoint/2010/main" val="1054455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5"/>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Date Placeholder 2"/>
          <p:cNvSpPr txBox="1">
            <a:spLocks noGrp="1"/>
          </p:cNvSpPr>
          <p:nvPr>
            <p:ph type="dt" sz="half" idx="7"/>
          </p:nvPr>
        </p:nvSpPr>
        <p:spPr/>
        <p:txBody>
          <a:bodyPr/>
          <a:lstStyle>
            <a:lvl1pPr>
              <a:defRPr/>
            </a:lvl1pPr>
          </a:lstStyle>
          <a:p>
            <a:pPr lvl="0"/>
            <a:fld id="{BE7D578C-694D-49F3-B625-A827F464A166}" type="datetime1">
              <a:rPr lang="en-GB"/>
              <a:pPr lvl="0"/>
              <a:t>23/11/2023</a:t>
            </a:fld>
            <a:endParaRPr lang="en-GB"/>
          </a:p>
        </p:txBody>
      </p:sp>
      <p:sp>
        <p:nvSpPr>
          <p:cNvPr id="5" name="Footer Placeholder 3"/>
          <p:cNvSpPr txBox="1">
            <a:spLocks noGrp="1"/>
          </p:cNvSpPr>
          <p:nvPr>
            <p:ph type="ftr" sz="quarter" idx="9"/>
          </p:nvPr>
        </p:nvSpPr>
        <p:spPr/>
        <p:txBody>
          <a:bodyPr/>
          <a:lstStyle>
            <a:lvl1pPr>
              <a:defRPr/>
            </a:lvl1pPr>
          </a:lstStyle>
          <a:p>
            <a:pPr lvl="0"/>
            <a:endParaRPr lang="en-GB"/>
          </a:p>
        </p:txBody>
      </p:sp>
      <p:sp>
        <p:nvSpPr>
          <p:cNvPr id="6" name="Slide Number Placeholder 4"/>
          <p:cNvSpPr txBox="1">
            <a:spLocks noGrp="1"/>
          </p:cNvSpPr>
          <p:nvPr>
            <p:ph type="sldNum" sz="quarter" idx="8"/>
          </p:nvPr>
        </p:nvSpPr>
        <p:spPr/>
        <p:txBody>
          <a:bodyPr/>
          <a:lstStyle>
            <a:lvl1pPr>
              <a:defRPr/>
            </a:lvl1pPr>
          </a:lstStyle>
          <a:p>
            <a:pPr lvl="0"/>
            <a:fld id="{F295BD1C-D9D6-4822-A374-D7FB5E3CDE8D}" type="slidenum">
              <a:t>‹#›</a:t>
            </a:fld>
            <a:endParaRPr lang="en-GB"/>
          </a:p>
        </p:txBody>
      </p:sp>
    </p:spTree>
    <p:extLst>
      <p:ext uri="{BB962C8B-B14F-4D97-AF65-F5344CB8AC3E}">
        <p14:creationId xmlns:p14="http://schemas.microsoft.com/office/powerpoint/2010/main" val="18643946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4527FA7A-B404-4C35-BA81-D25E50539B9D}" type="datetime1">
              <a:rPr lang="en-GB"/>
              <a:pPr lvl="0"/>
              <a:t>23/11/2023</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A60EC476-4198-4150-8FB9-A3196C0BAABC}" type="slidenum">
              <a:t>‹#›</a:t>
            </a:fld>
            <a:endParaRPr lang="en-GB"/>
          </a:p>
        </p:txBody>
      </p:sp>
    </p:spTree>
    <p:extLst>
      <p:ext uri="{BB962C8B-B14F-4D97-AF65-F5344CB8AC3E}">
        <p14:creationId xmlns:p14="http://schemas.microsoft.com/office/powerpoint/2010/main" val="2638859511"/>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8"/>
          <p:cNvSpPr/>
          <p:nvPr/>
        </p:nvSpPr>
        <p:spPr>
          <a:xfrm>
            <a:off x="603529" y="5141973"/>
            <a:ext cx="10984943" cy="1274701"/>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a:xfrm>
            <a:off x="775131" y="5262298"/>
            <a:ext cx="4715499" cy="689512"/>
          </a:xfrm>
        </p:spPr>
        <p:txBody>
          <a:bodyPr anchor="ctr"/>
          <a:lstStyle>
            <a:lvl1pPr>
              <a:defRPr sz="2000">
                <a:solidFill>
                  <a:srgbClr val="78C45C"/>
                </a:solidFill>
              </a:defRPr>
            </a:lvl1pPr>
          </a:lstStyle>
          <a:p>
            <a:pPr lvl="0"/>
            <a:r>
              <a:rPr lang="en-US"/>
              <a:t>Click to edit Master title style</a:t>
            </a:r>
          </a:p>
        </p:txBody>
      </p:sp>
      <p:sp>
        <p:nvSpPr>
          <p:cNvPr id="4" name="Content Placeholder 2"/>
          <p:cNvSpPr txBox="1">
            <a:spLocks noGrp="1"/>
          </p:cNvSpPr>
          <p:nvPr>
            <p:ph idx="1"/>
          </p:nvPr>
        </p:nvSpPr>
        <p:spPr>
          <a:xfrm>
            <a:off x="595201" y="601199"/>
            <a:ext cx="10987199" cy="4204804"/>
          </a:xfrm>
        </p:spPr>
        <p:txBody>
          <a:bodyPr/>
          <a:lstStyle>
            <a:lvl1pPr>
              <a:spcBef>
                <a:spcPts val="500"/>
              </a:spcBef>
              <a:defRPr sz="2000"/>
            </a:lvl1pPr>
            <a:lvl2pPr>
              <a:defRPr sz="1800"/>
            </a:lvl2pPr>
            <a:lvl3pPr>
              <a:spcBef>
                <a:spcPts val="400"/>
              </a:spcBef>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txBox="1">
            <a:spLocks noGrp="1"/>
          </p:cNvSpPr>
          <p:nvPr>
            <p:ph type="body" idx="2"/>
          </p:nvPr>
        </p:nvSpPr>
        <p:spPr>
          <a:xfrm>
            <a:off x="5740821" y="5262298"/>
            <a:ext cx="5687104" cy="689512"/>
          </a:xfrm>
        </p:spPr>
        <p:txBody>
          <a:bodyPr/>
          <a:lstStyle>
            <a:lvl1pPr marL="0" indent="0" algn="r">
              <a:spcBef>
                <a:spcPts val="300"/>
              </a:spcBef>
              <a:buNone/>
              <a:defRPr sz="1100">
                <a:solidFill>
                  <a:srgbClr val="FFFFFF"/>
                </a:solidFill>
              </a:defRPr>
            </a:lvl1pPr>
          </a:lstStyle>
          <a:p>
            <a:pPr lvl="0"/>
            <a:r>
              <a:rPr lang="en-US"/>
              <a:t>Edit Master text styles</a:t>
            </a:r>
          </a:p>
        </p:txBody>
      </p:sp>
      <p:sp>
        <p:nvSpPr>
          <p:cNvPr id="6" name="Date Placeholder 4"/>
          <p:cNvSpPr txBox="1">
            <a:spLocks noGrp="1"/>
          </p:cNvSpPr>
          <p:nvPr>
            <p:ph type="dt" sz="half" idx="7"/>
          </p:nvPr>
        </p:nvSpPr>
        <p:spPr/>
        <p:txBody>
          <a:bodyPr/>
          <a:lstStyle>
            <a:lvl1pPr>
              <a:defRPr>
                <a:solidFill>
                  <a:srgbClr val="78C45C"/>
                </a:solidFill>
              </a:defRPr>
            </a:lvl1pPr>
          </a:lstStyle>
          <a:p>
            <a:pPr lvl="0"/>
            <a:fld id="{FC42D29A-A10C-4BBB-B68A-BB8B4344B882}" type="datetime1">
              <a:rPr lang="en-GB"/>
              <a:pPr lvl="0"/>
              <a:t>23/11/2023</a:t>
            </a:fld>
            <a:endParaRPr lang="en-GB"/>
          </a:p>
        </p:txBody>
      </p:sp>
      <p:sp>
        <p:nvSpPr>
          <p:cNvPr id="7" name="Footer Placeholder 5"/>
          <p:cNvSpPr txBox="1">
            <a:spLocks noGrp="1"/>
          </p:cNvSpPr>
          <p:nvPr>
            <p:ph type="ftr" sz="quarter" idx="9"/>
          </p:nvPr>
        </p:nvSpPr>
        <p:spPr/>
        <p:txBody>
          <a:bodyPr/>
          <a:lstStyle>
            <a:lvl1pPr>
              <a:defRPr>
                <a:solidFill>
                  <a:srgbClr val="78C45C"/>
                </a:solidFill>
              </a:defRPr>
            </a:lvl1pPr>
          </a:lstStyle>
          <a:p>
            <a:pPr lvl="0"/>
            <a:endParaRPr lang="en-GB"/>
          </a:p>
        </p:txBody>
      </p:sp>
      <p:sp>
        <p:nvSpPr>
          <p:cNvPr id="8" name="Slide Number Placeholder 6"/>
          <p:cNvSpPr txBox="1">
            <a:spLocks noGrp="1"/>
          </p:cNvSpPr>
          <p:nvPr>
            <p:ph type="sldNum" sz="quarter" idx="8"/>
          </p:nvPr>
        </p:nvSpPr>
        <p:spPr/>
        <p:txBody>
          <a:bodyPr/>
          <a:lstStyle>
            <a:lvl1pPr>
              <a:defRPr>
                <a:solidFill>
                  <a:srgbClr val="78C45C"/>
                </a:solidFill>
              </a:defRPr>
            </a:lvl1pPr>
          </a:lstStyle>
          <a:p>
            <a:pPr lvl="0"/>
            <a:fld id="{1E7AD8BE-942A-4E3B-8856-B8C5718B15F6}" type="slidenum">
              <a:t>‹#›</a:t>
            </a:fld>
            <a:endParaRPr lang="en-GB"/>
          </a:p>
        </p:txBody>
      </p:sp>
    </p:spTree>
    <p:extLst>
      <p:ext uri="{BB962C8B-B14F-4D97-AF65-F5344CB8AC3E}">
        <p14:creationId xmlns:p14="http://schemas.microsoft.com/office/powerpoint/2010/main" val="1480917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774923" y="4693387"/>
            <a:ext cx="10653003" cy="566735"/>
          </a:xfrm>
        </p:spPr>
        <p:txBody>
          <a:bodyPr/>
          <a:lstStyle>
            <a:lvl1pPr>
              <a:defRPr sz="2400">
                <a:solidFill>
                  <a:srgbClr val="549E39"/>
                </a:solidFill>
              </a:defRPr>
            </a:lvl1pPr>
          </a:lstStyle>
          <a:p>
            <a:pPr lvl="0"/>
            <a:r>
              <a:rPr lang="en-US"/>
              <a:t>Click to edit Master title style</a:t>
            </a:r>
          </a:p>
        </p:txBody>
      </p:sp>
      <p:sp>
        <p:nvSpPr>
          <p:cNvPr id="3" name="Picture Placeholder 2"/>
          <p:cNvSpPr txBox="1">
            <a:spLocks noGrp="1"/>
          </p:cNvSpPr>
          <p:nvPr>
            <p:ph type="pic" idx="1"/>
          </p:nvPr>
        </p:nvSpPr>
        <p:spPr>
          <a:xfrm>
            <a:off x="597457" y="599728"/>
            <a:ext cx="10984943" cy="3557253"/>
          </a:xfrm>
        </p:spPr>
        <p:txBody>
          <a:bodyPr anchor="t" anchorCtr="1"/>
          <a:lstStyle>
            <a:lvl1pPr marL="0" indent="0" algn="ctr">
              <a:buNone/>
              <a:defRPr sz="1600"/>
            </a:lvl1pPr>
          </a:lstStyle>
          <a:p>
            <a:pPr lvl="0"/>
            <a:r>
              <a:rPr lang="en-US"/>
              <a:t>Click icon to add picture</a:t>
            </a:r>
          </a:p>
        </p:txBody>
      </p:sp>
      <p:sp>
        <p:nvSpPr>
          <p:cNvPr id="4" name="Text Placeholder 3"/>
          <p:cNvSpPr txBox="1">
            <a:spLocks noGrp="1"/>
          </p:cNvSpPr>
          <p:nvPr>
            <p:ph type="body" idx="2"/>
          </p:nvPr>
        </p:nvSpPr>
        <p:spPr>
          <a:xfrm>
            <a:off x="774923" y="5260122"/>
            <a:ext cx="10653003" cy="598666"/>
          </a:xfrm>
        </p:spPr>
        <p:txBody>
          <a:bodyPr/>
          <a:lstStyle>
            <a:lvl1pPr marL="0" indent="0">
              <a:spcBef>
                <a:spcPts val="300"/>
              </a:spcBef>
              <a:buNone/>
              <a:defRPr sz="1200"/>
            </a:lvl1pPr>
          </a:lstStyle>
          <a:p>
            <a:pPr lvl="0"/>
            <a:r>
              <a:rPr lang="en-US"/>
              <a:t>Edit Master text styles</a:t>
            </a:r>
          </a:p>
        </p:txBody>
      </p:sp>
      <p:sp>
        <p:nvSpPr>
          <p:cNvPr id="5" name="Date Placeholder 4"/>
          <p:cNvSpPr txBox="1">
            <a:spLocks noGrp="1"/>
          </p:cNvSpPr>
          <p:nvPr>
            <p:ph type="dt" sz="half" idx="7"/>
          </p:nvPr>
        </p:nvSpPr>
        <p:spPr/>
        <p:txBody>
          <a:bodyPr/>
          <a:lstStyle>
            <a:lvl1pPr>
              <a:defRPr/>
            </a:lvl1pPr>
          </a:lstStyle>
          <a:p>
            <a:pPr lvl="0"/>
            <a:fld id="{DBC4D25B-2937-47E3-AC3A-BF635B48ECAA}" type="datetime1">
              <a:rPr lang="en-GB"/>
              <a:pPr lvl="0"/>
              <a:t>23/11/2023</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70C19993-4B4C-4A8D-AFEA-37A7C4A27AAB}" type="slidenum">
              <a:t>‹#›</a:t>
            </a:fld>
            <a:endParaRPr lang="en-GB"/>
          </a:p>
        </p:txBody>
      </p:sp>
    </p:spTree>
    <p:extLst>
      <p:ext uri="{BB962C8B-B14F-4D97-AF65-F5344CB8AC3E}">
        <p14:creationId xmlns:p14="http://schemas.microsoft.com/office/powerpoint/2010/main" val="2179590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Rectangle 6"/>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Vertical Text Placeholder 2"/>
          <p:cNvSpPr txBox="1">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txBox="1">
            <a:spLocks noGrp="1"/>
          </p:cNvSpPr>
          <p:nvPr>
            <p:ph type="dt" sz="half" idx="7"/>
          </p:nvPr>
        </p:nvSpPr>
        <p:spPr/>
        <p:txBody>
          <a:bodyPr/>
          <a:lstStyle>
            <a:lvl1pPr>
              <a:defRPr/>
            </a:lvl1pPr>
          </a:lstStyle>
          <a:p>
            <a:pPr lvl="0"/>
            <a:fld id="{C4881E4A-6BCE-49E2-9734-15E2DB1BD8D0}" type="datetime1">
              <a:rPr lang="en-GB"/>
              <a:pPr lvl="0"/>
              <a:t>23/11/2023</a:t>
            </a:fld>
            <a:endParaRPr lang="en-GB"/>
          </a:p>
        </p:txBody>
      </p:sp>
      <p:sp>
        <p:nvSpPr>
          <p:cNvPr id="6" name="Footer Placeholder 4"/>
          <p:cNvSpPr txBox="1">
            <a:spLocks noGrp="1"/>
          </p:cNvSpPr>
          <p:nvPr>
            <p:ph type="ftr" sz="quarter" idx="9"/>
          </p:nvPr>
        </p:nvSpPr>
        <p:spPr/>
        <p:txBody>
          <a:bodyPr/>
          <a:lstStyle>
            <a:lvl1pPr>
              <a:defRPr/>
            </a:lvl1pPr>
          </a:lstStyle>
          <a:p>
            <a:pPr lvl="0"/>
            <a:endParaRPr lang="en-GB"/>
          </a:p>
        </p:txBody>
      </p:sp>
      <p:sp>
        <p:nvSpPr>
          <p:cNvPr id="7" name="Slide Number Placeholder 5"/>
          <p:cNvSpPr txBox="1">
            <a:spLocks noGrp="1"/>
          </p:cNvSpPr>
          <p:nvPr>
            <p:ph type="sldNum" sz="quarter" idx="8"/>
          </p:nvPr>
        </p:nvSpPr>
        <p:spPr/>
        <p:txBody>
          <a:bodyPr/>
          <a:lstStyle>
            <a:lvl1pPr>
              <a:defRPr/>
            </a:lvl1pPr>
          </a:lstStyle>
          <a:p>
            <a:pPr lvl="0"/>
            <a:fld id="{01D5ADF8-C95D-48AE-9DEE-BE9A13600FCB}" type="slidenum">
              <a:t>‹#›</a:t>
            </a:fld>
            <a:endParaRPr lang="en-GB"/>
          </a:p>
        </p:txBody>
      </p:sp>
    </p:spTree>
    <p:extLst>
      <p:ext uri="{BB962C8B-B14F-4D97-AF65-F5344CB8AC3E}">
        <p14:creationId xmlns:p14="http://schemas.microsoft.com/office/powerpoint/2010/main" val="38578891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Rectangle 6"/>
          <p:cNvSpPr/>
          <p:nvPr/>
        </p:nvSpPr>
        <p:spPr>
          <a:xfrm>
            <a:off x="8839200" y="599727"/>
            <a:ext cx="2743200" cy="5816946"/>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Vertical Title 1"/>
          <p:cNvSpPr txBox="1">
            <a:spLocks noGrp="1"/>
          </p:cNvSpPr>
          <p:nvPr>
            <p:ph type="title" orient="vert"/>
          </p:nvPr>
        </p:nvSpPr>
        <p:spPr>
          <a:xfrm>
            <a:off x="8839201" y="675724"/>
            <a:ext cx="2004169" cy="5183075"/>
          </a:xfrm>
        </p:spPr>
        <p:txBody>
          <a:bodyPr vert="eaVert"/>
          <a:lstStyle>
            <a:lvl1pPr>
              <a:defRPr/>
            </a:lvl1pPr>
          </a:lstStyle>
          <a:p>
            <a:pPr lvl="0"/>
            <a:r>
              <a:rPr lang="en-US"/>
              <a:t>Click to edit Master title style</a:t>
            </a:r>
          </a:p>
        </p:txBody>
      </p:sp>
      <p:sp>
        <p:nvSpPr>
          <p:cNvPr id="4" name="Vertical Text Placeholder 2"/>
          <p:cNvSpPr txBox="1">
            <a:spLocks noGrp="1"/>
          </p:cNvSpPr>
          <p:nvPr>
            <p:ph type="body" orient="vert" idx="1"/>
          </p:nvPr>
        </p:nvSpPr>
        <p:spPr>
          <a:xfrm>
            <a:off x="774923" y="675724"/>
            <a:ext cx="7896283" cy="5183075"/>
          </a:xfrm>
        </p:spPr>
        <p:txBody>
          <a:bodyPr vert="eaVert"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txBox="1">
            <a:spLocks noGrp="1"/>
          </p:cNvSpPr>
          <p:nvPr>
            <p:ph type="dt" sz="half" idx="7"/>
          </p:nvPr>
        </p:nvSpPr>
        <p:spPr>
          <a:xfrm>
            <a:off x="8993673" y="5956137"/>
            <a:ext cx="1263567" cy="365129"/>
          </a:xfrm>
        </p:spPr>
        <p:txBody>
          <a:bodyPr/>
          <a:lstStyle>
            <a:lvl1pPr>
              <a:defRPr>
                <a:solidFill>
                  <a:srgbClr val="78C45C"/>
                </a:solidFill>
              </a:defRPr>
            </a:lvl1pPr>
          </a:lstStyle>
          <a:p>
            <a:pPr lvl="0"/>
            <a:fld id="{E4CFCFBA-74FE-4127-AACB-FBE6B16F2703}" type="datetime1">
              <a:rPr lang="en-GB"/>
              <a:pPr lvl="0"/>
              <a:t>23/11/2023</a:t>
            </a:fld>
            <a:endParaRPr lang="en-GB"/>
          </a:p>
        </p:txBody>
      </p:sp>
      <p:sp>
        <p:nvSpPr>
          <p:cNvPr id="6" name="Footer Placeholder 4"/>
          <p:cNvSpPr txBox="1">
            <a:spLocks noGrp="1"/>
          </p:cNvSpPr>
          <p:nvPr>
            <p:ph type="ftr" sz="quarter" idx="9"/>
          </p:nvPr>
        </p:nvSpPr>
        <p:spPr>
          <a:xfrm>
            <a:off x="774923" y="5951812"/>
            <a:ext cx="7896283" cy="365129"/>
          </a:xfrm>
        </p:spPr>
        <p:txBody>
          <a:bodyPr/>
          <a:lstStyle>
            <a:lvl1pPr>
              <a:defRPr/>
            </a:lvl1pPr>
          </a:lstStyle>
          <a:p>
            <a:pPr lvl="0"/>
            <a:endParaRPr lang="en-GB"/>
          </a:p>
        </p:txBody>
      </p:sp>
      <p:sp>
        <p:nvSpPr>
          <p:cNvPr id="7" name="Slide Number Placeholder 5"/>
          <p:cNvSpPr txBox="1">
            <a:spLocks noGrp="1"/>
          </p:cNvSpPr>
          <p:nvPr>
            <p:ph type="sldNum" sz="quarter" idx="8"/>
          </p:nvPr>
        </p:nvSpPr>
        <p:spPr/>
        <p:txBody>
          <a:bodyPr/>
          <a:lstStyle>
            <a:lvl1pPr>
              <a:defRPr>
                <a:solidFill>
                  <a:srgbClr val="78C45C"/>
                </a:solidFill>
              </a:defRPr>
            </a:lvl1pPr>
          </a:lstStyle>
          <a:p>
            <a:pPr lvl="0"/>
            <a:fld id="{8D0FF3A9-EC63-46CA-8B43-279AAFF6C0C4}" type="slidenum">
              <a:t>‹#›</a:t>
            </a:fld>
            <a:endParaRPr lang="en-GB"/>
          </a:p>
        </p:txBody>
      </p:sp>
    </p:spTree>
    <p:extLst>
      <p:ext uri="{BB962C8B-B14F-4D97-AF65-F5344CB8AC3E}">
        <p14:creationId xmlns:p14="http://schemas.microsoft.com/office/powerpoint/2010/main" val="262439572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5.xml"/><Relationship Id="rId7" Type="http://schemas.openxmlformats.org/officeDocument/2006/relationships/slideLayout" Target="../slideLayouts/slideLayout9.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9"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5" Type="http://schemas.openxmlformats.org/officeDocument/2006/relationships/image" Target="../media/image4.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
        <p:cNvGrpSpPr/>
        <p:nvPr/>
      </p:nvGrpSpPr>
      <p:grpSpPr>
        <a:xfrm>
          <a:off x="0" y="0"/>
          <a:ext cx="0" cy="0"/>
          <a:chOff x="0" y="0"/>
          <a:chExt cx="0" cy="0"/>
        </a:xfrm>
      </p:grpSpPr>
      <p:sp>
        <p:nvSpPr>
          <p:cNvPr id="6" name="Google Shape;6;p27"/>
          <p:cNvSpPr txBox="1">
            <a:spLocks noGrp="1"/>
          </p:cNvSpPr>
          <p:nvPr>
            <p:ph type="sldNum" idx="12"/>
          </p:nvPr>
        </p:nvSpPr>
        <p:spPr>
          <a:xfrm>
            <a:off x="11088688" y="6403975"/>
            <a:ext cx="265112" cy="268288"/>
          </a:xfrm>
          <a:prstGeom prst="rect">
            <a:avLst/>
          </a:prstGeom>
          <a:noFill/>
          <a:ln>
            <a:noFill/>
          </a:ln>
        </p:spPr>
        <p:txBody>
          <a:bodyPr spcFirstLastPara="1" wrap="square" lIns="45700" tIns="45700" rIns="45700" bIns="45700" anchor="ctr" anchorCtr="0">
            <a:noAutofit/>
          </a:bodyPr>
          <a:lstStyle>
            <a:lvl1pPr marL="0" marR="0" lvl="0" indent="0" algn="r" rtl="0">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rtl="0">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rtl="0">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rtl="0">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rtl="0">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rtl="0">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rtl="0">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rtl="0">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rtl="0">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7" name="Google Shape;7;p27"/>
          <p:cNvPicPr preferRelativeResize="0"/>
          <p:nvPr/>
        </p:nvPicPr>
        <p:blipFill rotWithShape="1">
          <a:blip r:embed="rId3">
            <a:alphaModFix/>
          </a:blip>
          <a:srcRect/>
          <a:stretch/>
        </p:blipFill>
        <p:spPr>
          <a:xfrm>
            <a:off x="0" y="0"/>
            <a:ext cx="12192000" cy="6858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
        <p:cNvGrpSpPr/>
        <p:nvPr/>
      </p:nvGrpSpPr>
      <p:grpSpPr>
        <a:xfrm>
          <a:off x="0" y="0"/>
          <a:ext cx="0" cy="0"/>
          <a:chOff x="0" y="0"/>
          <a:chExt cx="0" cy="0"/>
        </a:xfrm>
      </p:grpSpPr>
      <p:pic>
        <p:nvPicPr>
          <p:cNvPr id="11" name="Google Shape;11;p29"/>
          <p:cNvPicPr preferRelativeResize="0"/>
          <p:nvPr/>
        </p:nvPicPr>
        <p:blipFill rotWithShape="1">
          <a:blip r:embed="rId3">
            <a:alphaModFix/>
          </a:blip>
          <a:srcRect/>
          <a:stretch/>
        </p:blipFill>
        <p:spPr>
          <a:xfrm>
            <a:off x="10704512" y="260648"/>
            <a:ext cx="1224136" cy="1224136"/>
          </a:xfrm>
          <a:prstGeom prst="rect">
            <a:avLst/>
          </a:prstGeom>
          <a:noFill/>
          <a:ln>
            <a:noFill/>
          </a:ln>
        </p:spPr>
      </p:pic>
      <p:sp>
        <p:nvSpPr>
          <p:cNvPr id="12" name="Google Shape;12;p29"/>
          <p:cNvSpPr/>
          <p:nvPr/>
        </p:nvSpPr>
        <p:spPr>
          <a:xfrm>
            <a:off x="227348" y="1628800"/>
            <a:ext cx="11737304" cy="4968552"/>
          </a:xfrm>
          <a:prstGeom prst="roundRect">
            <a:avLst>
              <a:gd name="adj" fmla="val 5021"/>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
        <p:cNvGrpSpPr/>
        <p:nvPr/>
      </p:nvGrpSpPr>
      <p:grpSpPr>
        <a:xfrm>
          <a:off x="0" y="0"/>
          <a:ext cx="0" cy="0"/>
          <a:chOff x="0" y="0"/>
          <a:chExt cx="0" cy="0"/>
        </a:xfrm>
      </p:grpSpPr>
      <p:pic>
        <p:nvPicPr>
          <p:cNvPr id="18" name="Google Shape;18;p31"/>
          <p:cNvPicPr preferRelativeResize="0"/>
          <p:nvPr/>
        </p:nvPicPr>
        <p:blipFill rotWithShape="1">
          <a:blip r:embed="rId9">
            <a:alphaModFix/>
          </a:blip>
          <a:srcRect/>
          <a:stretch/>
        </p:blipFill>
        <p:spPr>
          <a:xfrm>
            <a:off x="10704512" y="260648"/>
            <a:ext cx="1224136" cy="122413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
        <p:cNvGrpSpPr/>
        <p:nvPr/>
      </p:nvGrpSpPr>
      <p:grpSpPr>
        <a:xfrm>
          <a:off x="0" y="0"/>
          <a:ext cx="0" cy="0"/>
          <a:chOff x="0" y="0"/>
          <a:chExt cx="0" cy="0"/>
        </a:xfrm>
      </p:grpSpPr>
      <p:pic>
        <p:nvPicPr>
          <p:cNvPr id="42" name="Google Shape;42;p33"/>
          <p:cNvPicPr preferRelativeResize="0"/>
          <p:nvPr/>
        </p:nvPicPr>
        <p:blipFill rotWithShape="1">
          <a:blip r:embed="rId5">
            <a:alphaModFix/>
          </a:blip>
          <a:srcRect/>
          <a:stretch/>
        </p:blipFill>
        <p:spPr>
          <a:xfrm>
            <a:off x="10683293" y="260648"/>
            <a:ext cx="1266574" cy="1260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1" r:id="rId1"/>
    <p:sldLayoutId id="2147483662" r:id="rId2"/>
    <p:sldLayoutId id="2147483664"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8"/>
        <p:cNvGrpSpPr/>
        <p:nvPr/>
      </p:nvGrpSpPr>
      <p:grpSpPr>
        <a:xfrm>
          <a:off x="0" y="0"/>
          <a:ext cx="0" cy="0"/>
          <a:chOff x="0" y="0"/>
          <a:chExt cx="0" cy="0"/>
        </a:xfrm>
      </p:grpSpPr>
      <p:pic>
        <p:nvPicPr>
          <p:cNvPr id="49" name="Google Shape;49;p35"/>
          <p:cNvPicPr preferRelativeResize="0"/>
          <p:nvPr/>
        </p:nvPicPr>
        <p:blipFill rotWithShape="1">
          <a:blip r:embed="rId3">
            <a:alphaModFix/>
          </a:blip>
          <a:srcRect/>
          <a:stretch/>
        </p:blipFill>
        <p:spPr>
          <a:xfrm>
            <a:off x="10704512" y="260648"/>
            <a:ext cx="1224136" cy="1224136"/>
          </a:xfrm>
          <a:prstGeom prst="rect">
            <a:avLst/>
          </a:prstGeom>
          <a:noFill/>
          <a:ln>
            <a:noFill/>
          </a:ln>
        </p:spPr>
      </p:pic>
      <p:sp>
        <p:nvSpPr>
          <p:cNvPr id="50" name="Google Shape;50;p35"/>
          <p:cNvSpPr/>
          <p:nvPr/>
        </p:nvSpPr>
        <p:spPr>
          <a:xfrm>
            <a:off x="227348" y="1628800"/>
            <a:ext cx="11737304" cy="4968552"/>
          </a:xfrm>
          <a:prstGeom prst="roundRect">
            <a:avLst>
              <a:gd name="adj" fmla="val 5021"/>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66"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774923" y="687473"/>
            <a:ext cx="10653003" cy="1083326"/>
          </a:xfrm>
          <a:prstGeom prst="rect">
            <a:avLst/>
          </a:prstGeom>
          <a:noFill/>
          <a:ln>
            <a:noFill/>
          </a:ln>
        </p:spPr>
        <p:txBody>
          <a:bodyPr vert="horz" wrap="square" lIns="91440" tIns="45720" rIns="91440" bIns="45720" anchor="b" anchorCtr="0" compatLnSpc="1">
            <a:normAutofit/>
          </a:bodyPr>
          <a:lstStyle/>
          <a:p>
            <a:pPr lvl="0"/>
            <a:r>
              <a:rPr lang="en-US"/>
              <a:t>Click to edit Master title style</a:t>
            </a:r>
          </a:p>
        </p:txBody>
      </p:sp>
      <p:sp>
        <p:nvSpPr>
          <p:cNvPr id="3" name="Text Placeholder 2"/>
          <p:cNvSpPr txBox="1">
            <a:spLocks noGrp="1"/>
          </p:cNvSpPr>
          <p:nvPr>
            <p:ph type="body" idx="1"/>
          </p:nvPr>
        </p:nvSpPr>
        <p:spPr>
          <a:xfrm>
            <a:off x="774923" y="2228000"/>
            <a:ext cx="10653003" cy="3630789"/>
          </a:xfrm>
          <a:prstGeom prst="rect">
            <a:avLst/>
          </a:prstGeom>
          <a:noFill/>
          <a:ln>
            <a:noFill/>
          </a:ln>
        </p:spPr>
        <p:txBody>
          <a:bodyPr vert="horz" wrap="square" lIns="91440" tIns="45720" rIns="91440" bIns="45720" anchor="ctr"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2"/>
          </p:nvPr>
        </p:nvSpPr>
        <p:spPr>
          <a:xfrm>
            <a:off x="7412431" y="5956137"/>
            <a:ext cx="2844795"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AB833"/>
                </a:solidFill>
                <a:uFillTx/>
                <a:latin typeface="Gill Sans MT"/>
              </a:defRPr>
            </a:lvl1pPr>
          </a:lstStyle>
          <a:p>
            <a:pPr lvl="0"/>
            <a:fld id="{94FC7C73-CF62-4E3E-B262-B022D6269C7A}" type="datetime1">
              <a:rPr lang="en-GB"/>
              <a:pPr lvl="0"/>
              <a:t>23/11/2023</a:t>
            </a:fld>
            <a:endParaRPr lang="en-GB"/>
          </a:p>
        </p:txBody>
      </p:sp>
      <p:sp>
        <p:nvSpPr>
          <p:cNvPr id="5" name="Footer Placeholder 4"/>
          <p:cNvSpPr txBox="1">
            <a:spLocks noGrp="1"/>
          </p:cNvSpPr>
          <p:nvPr>
            <p:ph type="ftr" sz="quarter" idx="3"/>
          </p:nvPr>
        </p:nvSpPr>
        <p:spPr>
          <a:xfrm>
            <a:off x="774923" y="5951812"/>
            <a:ext cx="6494117"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00" b="0" i="0" u="none" strike="noStrike" kern="1200" cap="all" spc="0" baseline="0">
                <a:solidFill>
                  <a:srgbClr val="8AB833"/>
                </a:solidFill>
                <a:uFillTx/>
                <a:latin typeface="Gill Sans MT"/>
              </a:defRPr>
            </a:lvl1pPr>
          </a:lstStyle>
          <a:p>
            <a:pPr lvl="0"/>
            <a:endParaRPr lang="en-GB"/>
          </a:p>
        </p:txBody>
      </p:sp>
      <p:sp>
        <p:nvSpPr>
          <p:cNvPr id="6" name="Slide Number Placeholder 5"/>
          <p:cNvSpPr txBox="1">
            <a:spLocks noGrp="1"/>
          </p:cNvSpPr>
          <p:nvPr>
            <p:ph type="sldNum" sz="quarter" idx="4"/>
          </p:nvPr>
        </p:nvSpPr>
        <p:spPr>
          <a:xfrm>
            <a:off x="10400630" y="5956137"/>
            <a:ext cx="1027285"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AB833"/>
                </a:solidFill>
                <a:uFillTx/>
                <a:latin typeface="Gill Sans MT"/>
              </a:defRPr>
            </a:lvl1pPr>
          </a:lstStyle>
          <a:p>
            <a:pPr lvl="0"/>
            <a:fld id="{1816BFCA-C0C1-44E0-B5A0-4EAA021115EB}" type="slidenum">
              <a:t>‹#›</a:t>
            </a:fld>
            <a:endParaRPr lang="en-GB"/>
          </a:p>
        </p:txBody>
      </p:sp>
      <p:sp>
        <p:nvSpPr>
          <p:cNvPr id="7" name="Rectangle 8"/>
          <p:cNvSpPr/>
          <p:nvPr/>
        </p:nvSpPr>
        <p:spPr>
          <a:xfrm>
            <a:off x="597456" y="441327"/>
            <a:ext cx="3626547" cy="107999"/>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ectangle 9"/>
          <p:cNvSpPr/>
          <p:nvPr/>
        </p:nvSpPr>
        <p:spPr>
          <a:xfrm>
            <a:off x="7967996" y="441327"/>
            <a:ext cx="3614403" cy="107999"/>
          </a:xfrm>
          <a:prstGeom prst="rect">
            <a:avLst/>
          </a:prstGeom>
          <a:solidFill>
            <a:srgbClr val="02967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10"/>
          <p:cNvSpPr/>
          <p:nvPr/>
        </p:nvSpPr>
        <p:spPr>
          <a:xfrm>
            <a:off x="4288804" y="441327"/>
            <a:ext cx="3614403" cy="107999"/>
          </a:xfrm>
          <a:prstGeom prst="rect">
            <a:avLst/>
          </a:prstGeom>
          <a:solidFill>
            <a:srgbClr val="8AB833"/>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1775463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marL="0" marR="0" lvl="0" indent="0" algn="l" defTabSz="457200" rtl="0" fontAlgn="auto" hangingPunct="1">
        <a:lnSpc>
          <a:spcPct val="100000"/>
        </a:lnSpc>
        <a:spcBef>
          <a:spcPts val="0"/>
        </a:spcBef>
        <a:spcAft>
          <a:spcPts val="0"/>
        </a:spcAft>
        <a:buNone/>
        <a:tabLst/>
        <a:defRPr lang="en-US" sz="2800" b="0" i="0" u="none" strike="noStrike" kern="1200" cap="all" spc="0" baseline="0">
          <a:solidFill>
            <a:srgbClr val="FFFFFF"/>
          </a:solidFill>
          <a:uFillTx/>
          <a:latin typeface="Gill Sans MT"/>
        </a:defRPr>
      </a:lvl1pPr>
    </p:titleStyle>
    <p:bodyStyle>
      <a:lvl1pPr marL="306003" marR="0" lvl="0" indent="-306003" algn="l" defTabSz="457200" rtl="0" fontAlgn="auto" hangingPunct="1">
        <a:lnSpc>
          <a:spcPct val="100000"/>
        </a:lnSpc>
        <a:spcBef>
          <a:spcPts val="400"/>
        </a:spcBef>
        <a:spcAft>
          <a:spcPts val="600"/>
        </a:spcAft>
        <a:buClr>
          <a:srgbClr val="8AB833"/>
        </a:buClr>
        <a:buSzPct val="92000"/>
        <a:buFont typeface="Wingdings 2" pitchFamily="18"/>
        <a:buChar char=""/>
        <a:tabLst/>
        <a:defRPr lang="en-US" sz="1800" b="0" i="0" u="none" strike="noStrike" kern="1200" cap="none" spc="0" baseline="0">
          <a:solidFill>
            <a:srgbClr val="455F51"/>
          </a:solidFill>
          <a:uFillTx/>
          <a:latin typeface="Gill Sans MT"/>
        </a:defRPr>
      </a:lvl1pPr>
      <a:lvl2pPr marL="630003" marR="0" lvl="1" indent="-306003" algn="l" defTabSz="457200" rtl="0" fontAlgn="auto" hangingPunct="1">
        <a:lnSpc>
          <a:spcPct val="100000"/>
        </a:lnSpc>
        <a:spcBef>
          <a:spcPts val="400"/>
        </a:spcBef>
        <a:spcAft>
          <a:spcPts val="600"/>
        </a:spcAft>
        <a:buClr>
          <a:srgbClr val="8AB833"/>
        </a:buClr>
        <a:buSzPct val="92000"/>
        <a:buFont typeface="Wingdings 2" pitchFamily="18"/>
        <a:buChar char=""/>
        <a:tabLst/>
        <a:defRPr lang="en-US" sz="1600" b="0" i="0" u="none" strike="noStrike" kern="1200" cap="none" spc="0" baseline="0">
          <a:solidFill>
            <a:srgbClr val="455F51"/>
          </a:solidFill>
          <a:uFillTx/>
          <a:latin typeface="Gill Sans MT"/>
        </a:defRPr>
      </a:lvl2pPr>
      <a:lvl3pPr marL="899998" marR="0" lvl="2" indent="-270004" algn="l" defTabSz="457200" rtl="0" fontAlgn="auto" hangingPunct="1">
        <a:lnSpc>
          <a:spcPct val="100000"/>
        </a:lnSpc>
        <a:spcBef>
          <a:spcPts val="300"/>
        </a:spcBef>
        <a:spcAft>
          <a:spcPts val="600"/>
        </a:spcAft>
        <a:buClr>
          <a:srgbClr val="8AB833"/>
        </a:buClr>
        <a:buSzPct val="92000"/>
        <a:buFont typeface="Wingdings 2" pitchFamily="18"/>
        <a:buChar char=""/>
        <a:tabLst/>
        <a:defRPr lang="en-US" sz="1400" b="0" i="0" u="none" strike="noStrike" kern="1200" cap="none" spc="0" baseline="0">
          <a:solidFill>
            <a:srgbClr val="455F51"/>
          </a:solidFill>
          <a:uFillTx/>
          <a:latin typeface="Gill Sans MT"/>
        </a:defRPr>
      </a:lvl3pPr>
      <a:lvl4pPr marL="1242002" marR="0" lvl="3" indent="-234004" algn="l" defTabSz="457200" rtl="0" fontAlgn="auto" hangingPunct="1">
        <a:lnSpc>
          <a:spcPct val="100000"/>
        </a:lnSpc>
        <a:spcBef>
          <a:spcPts val="300"/>
        </a:spcBef>
        <a:spcAft>
          <a:spcPts val="600"/>
        </a:spcAft>
        <a:buClr>
          <a:srgbClr val="8AB833"/>
        </a:buClr>
        <a:buSzPct val="92000"/>
        <a:buFont typeface="Wingdings 2" pitchFamily="18"/>
        <a:buChar char=""/>
        <a:tabLst/>
        <a:defRPr lang="en-US" sz="1200" b="0" i="0" u="none" strike="noStrike" kern="1200" cap="none" spc="0" baseline="0">
          <a:solidFill>
            <a:srgbClr val="455F51"/>
          </a:solidFill>
          <a:uFillTx/>
          <a:latin typeface="Gill Sans MT"/>
        </a:defRPr>
      </a:lvl4pPr>
      <a:lvl5pPr marL="1602001" marR="0" lvl="4" indent="-234004" algn="l" defTabSz="457200" rtl="0" fontAlgn="auto" hangingPunct="1">
        <a:lnSpc>
          <a:spcPct val="100000"/>
        </a:lnSpc>
        <a:spcBef>
          <a:spcPts val="300"/>
        </a:spcBef>
        <a:spcAft>
          <a:spcPts val="600"/>
        </a:spcAft>
        <a:buClr>
          <a:srgbClr val="8AB833"/>
        </a:buClr>
        <a:buSzPct val="92000"/>
        <a:buFont typeface="Wingdings 2" pitchFamily="18"/>
        <a:buChar char=""/>
        <a:tabLst/>
        <a:defRPr lang="en-US" sz="1200" b="0" i="0" u="none" strike="noStrike" kern="1200" cap="none" spc="0" baseline="0">
          <a:solidFill>
            <a:srgbClr val="455F51"/>
          </a:solidFill>
          <a:uFillTx/>
          <a:latin typeface="Gill Sans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0.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hyperlink" Target="https://www.applecroft.herts.sch.uk/early-reading/" TargetMode="External"/><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ubtitle 2"/>
          <p:cNvSpPr txBox="1">
            <a:spLocks noGrp="1"/>
          </p:cNvSpPr>
          <p:nvPr>
            <p:ph type="subTitle" idx="1"/>
          </p:nvPr>
        </p:nvSpPr>
        <p:spPr>
          <a:xfrm>
            <a:off x="4329717" y="3998982"/>
            <a:ext cx="2954216" cy="1191490"/>
          </a:xfrm>
        </p:spPr>
        <p:txBody>
          <a:bodyPr>
            <a:noAutofit/>
          </a:bodyPr>
          <a:lstStyle/>
          <a:p>
            <a:pPr>
              <a:spcBef>
                <a:spcPts val="600"/>
              </a:spcBef>
            </a:pPr>
            <a:endParaRPr lang="en-GB" sz="2400">
              <a:solidFill>
                <a:srgbClr val="F9D5E9"/>
              </a:solidFill>
            </a:endParaRPr>
          </a:p>
          <a:p>
            <a:pPr algn="ctr">
              <a:spcBef>
                <a:spcPts val="500"/>
              </a:spcBef>
            </a:pPr>
            <a:r>
              <a:rPr lang="en-GB" sz="2000" dirty="0">
                <a:solidFill>
                  <a:srgbClr val="F9D5E9"/>
                </a:solidFill>
              </a:rPr>
              <a:t>SEPTEMBER 2023</a:t>
            </a:r>
          </a:p>
          <a:p>
            <a:pPr algn="ctr">
              <a:spcBef>
                <a:spcPts val="500"/>
              </a:spcBef>
            </a:pPr>
            <a:r>
              <a:rPr lang="en-GB" sz="2000" dirty="0">
                <a:solidFill>
                  <a:srgbClr val="F9D5E9"/>
                </a:solidFill>
              </a:rPr>
              <a:t>                 </a:t>
            </a:r>
          </a:p>
          <a:p>
            <a:pPr algn="ctr">
              <a:spcBef>
                <a:spcPts val="500"/>
              </a:spcBef>
            </a:pPr>
            <a:endParaRPr lang="en-GB" sz="2000">
              <a:solidFill>
                <a:srgbClr val="F9D5E9"/>
              </a:solidFill>
            </a:endParaRPr>
          </a:p>
        </p:txBody>
      </p:sp>
      <p:pic>
        <p:nvPicPr>
          <p:cNvPr id="3" name="Picture 5"/>
          <p:cNvPicPr>
            <a:picLocks noChangeAspect="1"/>
          </p:cNvPicPr>
          <p:nvPr/>
        </p:nvPicPr>
        <p:blipFill>
          <a:blip r:embed="rId2"/>
          <a:stretch>
            <a:fillRect/>
          </a:stretch>
        </p:blipFill>
        <p:spPr>
          <a:xfrm>
            <a:off x="4188334" y="965661"/>
            <a:ext cx="3755349" cy="1850462"/>
          </a:xfrm>
          <a:prstGeom prst="rect">
            <a:avLst/>
          </a:prstGeom>
          <a:noFill/>
          <a:ln cap="flat">
            <a:noFill/>
          </a:ln>
        </p:spPr>
      </p:pic>
      <p:sp>
        <p:nvSpPr>
          <p:cNvPr id="4" name="Title 1"/>
          <p:cNvSpPr txBox="1">
            <a:spLocks noGrp="1"/>
          </p:cNvSpPr>
          <p:nvPr>
            <p:ph type="ctrTitle"/>
          </p:nvPr>
        </p:nvSpPr>
        <p:spPr>
          <a:xfrm>
            <a:off x="2483799" y="554895"/>
            <a:ext cx="7729414" cy="613973"/>
          </a:xfrm>
        </p:spPr>
        <p:txBody>
          <a:bodyPr anchorCtr="1"/>
          <a:lstStyle/>
          <a:p>
            <a:pPr lvl="0" algn="ctr"/>
            <a:r>
              <a:rPr lang="en-GB" sz="3200">
                <a:latin typeface="Britannic Bold" pitchFamily="34"/>
              </a:rPr>
              <a:t>Reading at </a:t>
            </a:r>
            <a:r>
              <a:rPr lang="en-GB" sz="3200" smtClean="0">
                <a:latin typeface="Britannic Bold" pitchFamily="34"/>
              </a:rPr>
              <a:t>Applecroft PART 1 </a:t>
            </a:r>
            <a:endParaRPr lang="en-GB" sz="3200">
              <a:latin typeface="Britannic Bold" pitchFamily="34"/>
            </a:endParaRPr>
          </a:p>
        </p:txBody>
      </p:sp>
      <p:sp>
        <p:nvSpPr>
          <p:cNvPr id="5" name="TextBox 6"/>
          <p:cNvSpPr txBox="1"/>
          <p:nvPr/>
        </p:nvSpPr>
        <p:spPr>
          <a:xfrm>
            <a:off x="2711943" y="3165233"/>
            <a:ext cx="7182337" cy="954103"/>
          </a:xfrm>
          <a:prstGeom prst="rect">
            <a:avLst/>
          </a:prstGeom>
          <a:noFill/>
          <a:ln cap="flat">
            <a:noFill/>
          </a:ln>
        </p:spPr>
        <p:txBody>
          <a:bodyPr vert="horz" wrap="square" lIns="91440" tIns="45720" rIns="91440" bIns="45720" anchor="t" anchorCtr="1" compatLnSpc="1">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800" b="0" i="0" u="none" strike="noStrike" kern="0" cap="none" spc="0" normalizeH="0" baseline="0" noProof="0">
                <a:ln>
                  <a:noFill/>
                </a:ln>
                <a:solidFill>
                  <a:srgbClr val="FFFFFF"/>
                </a:solidFill>
                <a:effectLst/>
                <a:uLnTx/>
                <a:uFillTx/>
                <a:latin typeface="Britannic Bold"/>
                <a:ea typeface="+mn-ea"/>
                <a:cs typeface="Calibri" panose="020F0502020204030204" pitchFamily="34" charset="0"/>
                <a:sym typeface="Calibri" panose="020F0502020204030204" pitchFamily="34" charset="0"/>
              </a:rPr>
              <a:t>Introducing the Little Wandle </a:t>
            </a:r>
            <a:endParaRPr kumimoji="0" lang="en-GB" sz="2800" b="0" i="0" u="none" strike="noStrike" kern="0" cap="none" spc="0" normalizeH="0" baseline="0" noProof="0">
              <a:ln>
                <a:noFill/>
              </a:ln>
              <a:solidFill>
                <a:srgbClr val="FFFFFF"/>
              </a:solidFill>
              <a:effectLst/>
              <a:uLnTx/>
              <a:uFillTx/>
              <a:latin typeface="Britannic Bold" pitchFamily="34"/>
              <a:ea typeface="+mn-ea"/>
              <a:cs typeface="Calibri" panose="020F0502020204030204" pitchFamily="34" charset="0"/>
              <a:sym typeface="Calibri" panose="020F050202020403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800" b="0" i="0" u="none" strike="noStrike" kern="0" cap="none" spc="0" normalizeH="0" baseline="0" noProof="0">
                <a:ln>
                  <a:noFill/>
                </a:ln>
                <a:solidFill>
                  <a:srgbClr val="FFFFFF"/>
                </a:solidFill>
                <a:effectLst/>
                <a:uLnTx/>
                <a:uFillTx/>
                <a:latin typeface="Britannic Bold"/>
                <a:ea typeface="+mn-ea"/>
                <a:cs typeface="Calibri" panose="020F0502020204030204" pitchFamily="34" charset="0"/>
                <a:sym typeface="Calibri" panose="020F0502020204030204" pitchFamily="34" charset="0"/>
              </a:rPr>
              <a:t>Letters and Sounds Revised Scheme</a:t>
            </a:r>
          </a:p>
        </p:txBody>
      </p:sp>
    </p:spTree>
    <p:extLst>
      <p:ext uri="{BB962C8B-B14F-4D97-AF65-F5344CB8AC3E}">
        <p14:creationId xmlns:p14="http://schemas.microsoft.com/office/powerpoint/2010/main" val="491917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0121" y="543703"/>
            <a:ext cx="4195102" cy="3538819"/>
          </a:xfrm>
          <a:prstGeom prst="rect">
            <a:avLst/>
          </a:prstGeom>
          <a:noFill/>
          <a:ln cap="flat">
            <a:noFill/>
          </a:ln>
        </p:spPr>
      </p:pic>
      <p:pic>
        <p:nvPicPr>
          <p:cNvPr id="3" name="Picture 3"/>
          <p:cNvPicPr>
            <a:picLocks noChangeAspect="1"/>
          </p:cNvPicPr>
          <p:nvPr/>
        </p:nvPicPr>
        <p:blipFill>
          <a:blip r:embed="rId3"/>
          <a:stretch>
            <a:fillRect/>
          </a:stretch>
        </p:blipFill>
        <p:spPr>
          <a:xfrm>
            <a:off x="2466846" y="4222041"/>
            <a:ext cx="3335822" cy="2100331"/>
          </a:xfrm>
          <a:prstGeom prst="rect">
            <a:avLst/>
          </a:prstGeom>
          <a:noFill/>
          <a:ln cap="flat">
            <a:noFill/>
          </a:ln>
        </p:spPr>
      </p:pic>
      <p:pic>
        <p:nvPicPr>
          <p:cNvPr id="4" name="Picture 5"/>
          <p:cNvPicPr>
            <a:picLocks noChangeAspect="1"/>
          </p:cNvPicPr>
          <p:nvPr/>
        </p:nvPicPr>
        <p:blipFill>
          <a:blip r:embed="rId4"/>
          <a:stretch>
            <a:fillRect/>
          </a:stretch>
        </p:blipFill>
        <p:spPr>
          <a:xfrm>
            <a:off x="6202280" y="4156662"/>
            <a:ext cx="3141064" cy="2545323"/>
          </a:xfrm>
          <a:prstGeom prst="rect">
            <a:avLst/>
          </a:prstGeom>
          <a:noFill/>
          <a:ln cap="flat">
            <a:noFill/>
          </a:ln>
        </p:spPr>
      </p:pic>
      <p:pic>
        <p:nvPicPr>
          <p:cNvPr id="5" name="Picture 6"/>
          <p:cNvPicPr>
            <a:picLocks noChangeAspect="1"/>
          </p:cNvPicPr>
          <p:nvPr/>
        </p:nvPicPr>
        <p:blipFill>
          <a:blip r:embed="rId5"/>
          <a:stretch>
            <a:fillRect/>
          </a:stretch>
        </p:blipFill>
        <p:spPr>
          <a:xfrm>
            <a:off x="7447008" y="724927"/>
            <a:ext cx="2323069" cy="3282412"/>
          </a:xfrm>
          <a:prstGeom prst="rect">
            <a:avLst/>
          </a:prstGeom>
          <a:noFill/>
          <a:ln cap="flat">
            <a:noFill/>
          </a:ln>
        </p:spPr>
      </p:pic>
    </p:spTree>
    <p:extLst>
      <p:ext uri="{BB962C8B-B14F-4D97-AF65-F5344CB8AC3E}">
        <p14:creationId xmlns:p14="http://schemas.microsoft.com/office/powerpoint/2010/main" val="26778479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English at Applecroft</a:t>
            </a:r>
            <a:br>
              <a:rPr lang="en-GB"/>
            </a:br>
            <a:endParaRPr lang="en-GB"/>
          </a:p>
        </p:txBody>
      </p:sp>
      <p:sp>
        <p:nvSpPr>
          <p:cNvPr id="3" name="Content Placeholder 2"/>
          <p:cNvSpPr txBox="1">
            <a:spLocks noGrp="1"/>
          </p:cNvSpPr>
          <p:nvPr>
            <p:ph idx="1"/>
          </p:nvPr>
        </p:nvSpPr>
        <p:spPr>
          <a:xfrm>
            <a:off x="1980149" y="1899757"/>
            <a:ext cx="8273637" cy="3633048"/>
          </a:xfrm>
        </p:spPr>
        <p:txBody>
          <a:bodyPr/>
          <a:lstStyle/>
          <a:p>
            <a:pPr marL="0" indent="0" algn="just">
              <a:spcBef>
                <a:spcPts val="500"/>
              </a:spcBef>
              <a:buNone/>
            </a:pPr>
            <a:r>
              <a:rPr lang="en-GB" sz="2400"/>
              <a:t>Reading is at the heart of the curriculum in our school: it opens doors to lifelong learning and brings great pleasure. </a:t>
            </a:r>
          </a:p>
          <a:p>
            <a:pPr marL="0" indent="0" algn="just">
              <a:spcBef>
                <a:spcPts val="500"/>
              </a:spcBef>
              <a:buNone/>
            </a:pPr>
            <a:r>
              <a:rPr lang="en-GB" sz="2400"/>
              <a:t>Our determination is to ensure that our pupils become successful readers early in their school journey and leave us able to read fluently, with understanding and enjoyment, to enrich their knowledge and experience. It is our intention that our children develop a love of reading… and to ensure they are empowered both personally and in society, without barriers to their aspirations.</a:t>
            </a:r>
          </a:p>
        </p:txBody>
      </p:sp>
      <p:pic>
        <p:nvPicPr>
          <p:cNvPr id="4" name="Content Placeholder 4"/>
          <p:cNvPicPr>
            <a:picLocks noGrp="1" noChangeAspect="1"/>
          </p:cNvPicPr>
          <p:nvPr>
            <p:ph idx="2"/>
          </p:nvPr>
        </p:nvPicPr>
        <p:blipFill>
          <a:blip r:embed="rId2"/>
          <a:stretch>
            <a:fillRect/>
          </a:stretch>
        </p:blipFill>
        <p:spPr>
          <a:xfrm>
            <a:off x="4329726" y="5017477"/>
            <a:ext cx="3845170" cy="1578702"/>
          </a:xfrm>
        </p:spPr>
      </p:pic>
    </p:spTree>
    <p:extLst>
      <p:ext uri="{BB962C8B-B14F-4D97-AF65-F5344CB8AC3E}">
        <p14:creationId xmlns:p14="http://schemas.microsoft.com/office/powerpoint/2010/main" val="3625338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20"/>
          <p:cNvSpPr/>
          <p:nvPr/>
        </p:nvSpPr>
        <p:spPr>
          <a:xfrm>
            <a:off x="7445407" y="2665028"/>
            <a:ext cx="2997302" cy="147332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E8F3D4"/>
          </a:solidFill>
          <a:ln w="12701" cap="flat">
            <a:solidFill>
              <a:srgbClr val="41719C"/>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a:ln>
                  <a:noFill/>
                </a:ln>
                <a:solidFill>
                  <a:srgbClr val="000000"/>
                </a:solidFill>
                <a:effectLst/>
                <a:uLnTx/>
                <a:uFillTx/>
                <a:latin typeface="Calibri"/>
                <a:ea typeface="+mn-ea"/>
                <a:cs typeface="Calibri" panose="020F0502020204030204" pitchFamily="34" charset="0"/>
                <a:sym typeface="Calibri" panose="020F0502020204030204" pitchFamily="34" charset="0"/>
              </a:rPr>
              <a:t>Reading Comprehension</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2000" b="1" i="0" u="none" strike="noStrike" kern="0" cap="none" spc="0" normalizeH="0" baseline="0" noProof="0">
              <a:ln>
                <a:noFill/>
              </a:ln>
              <a:solidFill>
                <a:srgbClr val="549E39"/>
              </a:solidFill>
              <a:effectLst/>
              <a:uLnTx/>
              <a:uFillTx/>
              <a:latin typeface="Calibri"/>
              <a:ea typeface="+mn-ea"/>
              <a:cs typeface="Calibri" panose="020F0502020204030204" pitchFamily="34" charset="0"/>
              <a:sym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a:ln>
                  <a:noFill/>
                </a:ln>
                <a:solidFill>
                  <a:srgbClr val="549E39"/>
                </a:solidFill>
                <a:effectLst/>
                <a:uLnTx/>
                <a:uFillTx/>
                <a:latin typeface="Calibri"/>
                <a:ea typeface="+mn-ea"/>
                <a:cs typeface="Calibri" panose="020F0502020204030204" pitchFamily="34" charset="0"/>
                <a:sym typeface="Calibri" panose="020F0502020204030204" pitchFamily="34" charset="0"/>
              </a:rPr>
              <a:t>Understand, Engage, Enjoy</a:t>
            </a:r>
            <a:endParaRPr kumimoji="0" lang="en-GB" sz="2000" b="1" i="0" u="none" strike="noStrike" kern="0" cap="none" spc="0" normalizeH="0" baseline="0" noProof="0">
              <a:ln>
                <a:noFill/>
              </a:ln>
              <a:solidFill>
                <a:srgbClr val="549E39"/>
              </a:solidFill>
              <a:effectLst/>
              <a:uLnTx/>
              <a:uFillTx/>
              <a:latin typeface="Calibri"/>
              <a:ea typeface="+mn-ea"/>
              <a:cs typeface="Calibri"/>
              <a:sym typeface="Calibri" panose="020F0502020204030204" pitchFamily="34" charset="0"/>
            </a:endParaRPr>
          </a:p>
        </p:txBody>
      </p:sp>
      <p:sp>
        <p:nvSpPr>
          <p:cNvPr id="3" name="Rounded Rectangle 10"/>
          <p:cNvSpPr/>
          <p:nvPr/>
        </p:nvSpPr>
        <p:spPr>
          <a:xfrm>
            <a:off x="1843803" y="2663061"/>
            <a:ext cx="2009183" cy="1475292"/>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C1EEFC"/>
          </a:solidFill>
          <a:ln w="22229" cap="rnd">
            <a:solidFill>
              <a:srgbClr val="3B7327"/>
            </a:solidFill>
            <a:prstDash val="solid"/>
            <a:miter/>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a:ln>
                  <a:noFill/>
                </a:ln>
                <a:solidFill>
                  <a:srgbClr val="000000"/>
                </a:solidFill>
                <a:effectLst/>
                <a:uLnTx/>
                <a:uFillTx/>
                <a:latin typeface="Calibri" pitchFamily="34"/>
                <a:ea typeface="+mn-ea"/>
                <a:cs typeface="Calibri" pitchFamily="34"/>
                <a:sym typeface="Calibri" panose="020F0502020204030204" pitchFamily="34" charset="0"/>
              </a:rPr>
              <a:t>Language  Comprehension</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2000" b="1" i="0" u="none" strike="noStrike" kern="0" cap="none" spc="0" normalizeH="0" baseline="0" noProof="0">
              <a:ln>
                <a:noFill/>
              </a:ln>
              <a:solidFill>
                <a:srgbClr val="000000"/>
              </a:solidFill>
              <a:effectLst/>
              <a:uLnTx/>
              <a:uFillTx/>
              <a:latin typeface="Calibri" pitchFamily="34"/>
              <a:ea typeface="+mn-ea"/>
              <a:cs typeface="Calibri" pitchFamily="34"/>
              <a:sym typeface="Calibri" panose="020F050202020403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a:ln>
                  <a:noFill/>
                </a:ln>
                <a:solidFill>
                  <a:srgbClr val="549E39"/>
                </a:solidFill>
                <a:effectLst/>
                <a:uLnTx/>
                <a:uFillTx/>
                <a:latin typeface="Calibri" pitchFamily="34"/>
                <a:ea typeface="+mn-ea"/>
                <a:cs typeface="Calibri" pitchFamily="34"/>
                <a:sym typeface="Calibri" panose="020F0502020204030204" pitchFamily="34" charset="0"/>
              </a:rPr>
              <a:t>Meaning</a:t>
            </a:r>
          </a:p>
        </p:txBody>
      </p:sp>
      <p:sp>
        <p:nvSpPr>
          <p:cNvPr id="4" name="Rounded Rectangle 12"/>
          <p:cNvSpPr/>
          <p:nvPr/>
        </p:nvSpPr>
        <p:spPr>
          <a:xfrm>
            <a:off x="4390864" y="2663061"/>
            <a:ext cx="2402723" cy="1475292"/>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FF99"/>
          </a:solidFill>
          <a:ln w="22229" cap="rnd">
            <a:solidFill>
              <a:srgbClr val="3B7327"/>
            </a:solidFill>
            <a:prstDash val="solid"/>
            <a:miter/>
          </a:ln>
        </p:spPr>
        <p:txBody>
          <a:bodyPr vert="horz" wrap="square" lIns="91440" tIns="45720" rIns="91440" bIns="45720" anchor="ctr" anchorCtr="1" compatLnSpc="1">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a:ln>
                  <a:noFill/>
                </a:ln>
                <a:solidFill>
                  <a:srgbClr val="000000"/>
                </a:solidFill>
                <a:effectLst/>
                <a:uLnTx/>
                <a:uFillTx/>
                <a:latin typeface="Calibri" pitchFamily="34"/>
                <a:ea typeface="+mn-ea"/>
                <a:cs typeface="Calibri" pitchFamily="34"/>
                <a:sym typeface="Calibri" panose="020F0502020204030204" pitchFamily="34" charset="0"/>
              </a:rPr>
              <a:t>Decoding</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a:ln>
                  <a:noFill/>
                </a:ln>
                <a:solidFill>
                  <a:srgbClr val="000000"/>
                </a:solidFill>
                <a:effectLst/>
                <a:uLnTx/>
                <a:uFillTx/>
                <a:latin typeface="Calibri" pitchFamily="34"/>
                <a:ea typeface="+mn-ea"/>
                <a:cs typeface="Calibri" pitchFamily="34"/>
                <a:sym typeface="Calibri" panose="020F0502020204030204" pitchFamily="34" charset="0"/>
              </a:rPr>
              <a:t>(word recognition)</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2000" b="1" i="0" u="none" strike="noStrike" kern="0" cap="none" spc="0" normalizeH="0" baseline="0" noProof="0">
              <a:ln>
                <a:noFill/>
              </a:ln>
              <a:solidFill>
                <a:srgbClr val="000000"/>
              </a:solidFill>
              <a:effectLst/>
              <a:uLnTx/>
              <a:uFillTx/>
              <a:latin typeface="Calibri" pitchFamily="34"/>
              <a:ea typeface="+mn-ea"/>
              <a:cs typeface="Calibri" pitchFamily="34"/>
              <a:sym typeface="Calibri" panose="020F050202020403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a:ln>
                  <a:noFill/>
                </a:ln>
                <a:solidFill>
                  <a:srgbClr val="549E39"/>
                </a:solidFill>
                <a:effectLst/>
                <a:uLnTx/>
                <a:uFillTx/>
                <a:latin typeface="Calibri" pitchFamily="34"/>
                <a:ea typeface="+mn-ea"/>
                <a:cs typeface="Calibri" pitchFamily="34"/>
                <a:sym typeface="Calibri" panose="020F0502020204030204" pitchFamily="34" charset="0"/>
              </a:rPr>
              <a:t>Code</a:t>
            </a:r>
          </a:p>
        </p:txBody>
      </p:sp>
      <p:sp>
        <p:nvSpPr>
          <p:cNvPr id="5" name="TextBox 14"/>
          <p:cNvSpPr txBox="1"/>
          <p:nvPr/>
        </p:nvSpPr>
        <p:spPr>
          <a:xfrm>
            <a:off x="3778115" y="2892878"/>
            <a:ext cx="484549" cy="1015660"/>
          </a:xfrm>
          <a:prstGeom prst="rect">
            <a:avLst/>
          </a:prstGeom>
          <a:noFill/>
          <a:ln cap="flat">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6000" b="0" i="0" u="none" strike="noStrike" kern="0" cap="none" spc="0" normalizeH="0" baseline="0" noProof="0">
                <a:ln>
                  <a:noFill/>
                </a:ln>
                <a:solidFill>
                  <a:srgbClr val="000000"/>
                </a:solidFill>
                <a:effectLst/>
                <a:uLnTx/>
                <a:uFillTx/>
                <a:latin typeface="Gill Sans MT"/>
                <a:ea typeface="+mn-ea"/>
                <a:cs typeface="Calibri" panose="020F0502020204030204" pitchFamily="34" charset="0"/>
                <a:sym typeface="Calibri" panose="020F0502020204030204" pitchFamily="34" charset="0"/>
              </a:rPr>
              <a:t>+</a:t>
            </a:r>
          </a:p>
        </p:txBody>
      </p:sp>
      <p:pic>
        <p:nvPicPr>
          <p:cNvPr id="6" name="Picture 15"/>
          <p:cNvPicPr>
            <a:picLocks noChangeAspect="1"/>
          </p:cNvPicPr>
          <p:nvPr/>
        </p:nvPicPr>
        <p:blipFill>
          <a:blip r:embed="rId2"/>
          <a:stretch>
            <a:fillRect/>
          </a:stretch>
        </p:blipFill>
        <p:spPr>
          <a:xfrm>
            <a:off x="1992923" y="4360755"/>
            <a:ext cx="8449787" cy="920572"/>
          </a:xfrm>
          <a:prstGeom prst="rect">
            <a:avLst/>
          </a:prstGeom>
          <a:gradFill>
            <a:gsLst>
              <a:gs pos="0">
                <a:srgbClr val="65B14C"/>
              </a:gs>
              <a:gs pos="100000">
                <a:srgbClr val="46852F"/>
              </a:gs>
            </a:gsLst>
            <a:lin ang="5400000"/>
          </a:gradFill>
          <a:ln cap="flat">
            <a:noFill/>
          </a:ln>
          <a:effectLst>
            <a:outerShdw dist="38101" dir="5039696" algn="tl">
              <a:srgbClr val="000000">
                <a:alpha val="60000"/>
              </a:srgbClr>
            </a:outerShdw>
          </a:effectLst>
        </p:spPr>
      </p:pic>
      <p:sp>
        <p:nvSpPr>
          <p:cNvPr id="7" name="TextBox 16"/>
          <p:cNvSpPr txBox="1"/>
          <p:nvPr/>
        </p:nvSpPr>
        <p:spPr>
          <a:xfrm>
            <a:off x="6921777" y="3015992"/>
            <a:ext cx="523631" cy="769440"/>
          </a:xfrm>
          <a:prstGeom prst="rect">
            <a:avLst/>
          </a:prstGeom>
          <a:noFill/>
          <a:ln cap="flat">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4400" b="1" i="0" u="none" strike="noStrike" kern="0" cap="none" spc="0" normalizeH="0" baseline="0" noProof="0">
                <a:ln>
                  <a:noFill/>
                </a:ln>
                <a:solidFill>
                  <a:srgbClr val="000000"/>
                </a:solidFill>
                <a:effectLst/>
                <a:uLnTx/>
                <a:uFillTx/>
                <a:latin typeface="Gill Sans MT"/>
                <a:ea typeface="+mn-ea"/>
                <a:cs typeface="Calibri" panose="020F0502020204030204" pitchFamily="34" charset="0"/>
                <a:sym typeface="Calibri" panose="020F0502020204030204" pitchFamily="34" charset="0"/>
              </a:rPr>
              <a:t>=</a:t>
            </a:r>
          </a:p>
        </p:txBody>
      </p:sp>
      <p:sp>
        <p:nvSpPr>
          <p:cNvPr id="8" name="TextBox 20"/>
          <p:cNvSpPr txBox="1"/>
          <p:nvPr/>
        </p:nvSpPr>
        <p:spPr>
          <a:xfrm>
            <a:off x="2006347" y="605461"/>
            <a:ext cx="8096737" cy="1384995"/>
          </a:xfrm>
          <a:prstGeom prst="rect">
            <a:avLst/>
          </a:prstGeom>
          <a:noFill/>
          <a:ln cap="flat">
            <a:noFill/>
          </a:ln>
        </p:spPr>
        <p:txBody>
          <a:bodyPr vert="horz" wrap="square" lIns="91440" tIns="45720" rIns="91440" bIns="45720" anchor="t" anchorCtr="1" compatLnSpc="1">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3200" b="0" i="0" u="none" strike="noStrike" kern="0" cap="none" spc="0" normalizeH="0" baseline="0" noProof="0">
                <a:ln>
                  <a:noFill/>
                </a:ln>
                <a:solidFill>
                  <a:srgbClr val="549E39"/>
                </a:solidFill>
                <a:effectLst/>
                <a:uLnTx/>
                <a:uFillTx/>
                <a:latin typeface="Britannic Bold" pitchFamily="34"/>
                <a:ea typeface="+mn-ea"/>
                <a:cs typeface="Calibri" panose="020F0502020204030204" pitchFamily="34" charset="0"/>
                <a:sym typeface="Calibri" panose="020F0502020204030204" pitchFamily="34" charset="0"/>
              </a:rPr>
              <a:t>How do children learn to be fluent readers?</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800" b="0" i="0" u="none" strike="noStrike" kern="0" cap="none" spc="0" normalizeH="0" baseline="0" noProof="0">
                <a:ln>
                  <a:noFill/>
                </a:ln>
                <a:solidFill>
                  <a:srgbClr val="000000"/>
                </a:solidFill>
                <a:effectLst/>
                <a:uLnTx/>
                <a:uFillTx/>
                <a:latin typeface="Britannic Bold" pitchFamily="34"/>
                <a:ea typeface="+mn-ea"/>
                <a:cs typeface="Calibri" panose="020F0502020204030204" pitchFamily="34" charset="0"/>
                <a:sym typeface="Calibri" panose="020F0502020204030204" pitchFamily="34" charset="0"/>
              </a:rPr>
              <a:t> </a:t>
            </a: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400" b="1" i="0" u="none" strike="noStrike" kern="0" cap="none" spc="0" normalizeH="0" baseline="0" noProof="0">
                <a:ln>
                  <a:noFill/>
                </a:ln>
                <a:solidFill>
                  <a:srgbClr val="000000"/>
                </a:solidFill>
                <a:effectLst/>
                <a:uLnTx/>
                <a:uFillTx/>
                <a:latin typeface="Calibri" pitchFamily="34"/>
                <a:ea typeface="+mn-ea"/>
                <a:cs typeface="Calibri" pitchFamily="34"/>
                <a:sym typeface="Calibri" panose="020F0502020204030204" pitchFamily="34" charset="0"/>
              </a:rPr>
              <a:t>The Simple View of Reading</a:t>
            </a:r>
          </a:p>
        </p:txBody>
      </p:sp>
      <p:pic>
        <p:nvPicPr>
          <p:cNvPr id="9" name="Picture 8"/>
          <p:cNvPicPr>
            <a:picLocks noChangeAspect="1"/>
          </p:cNvPicPr>
          <p:nvPr/>
        </p:nvPicPr>
        <p:blipFill>
          <a:blip r:embed="rId3"/>
          <a:stretch>
            <a:fillRect/>
          </a:stretch>
        </p:blipFill>
        <p:spPr>
          <a:xfrm>
            <a:off x="4426351" y="5386502"/>
            <a:ext cx="2805726" cy="1382527"/>
          </a:xfrm>
          <a:prstGeom prst="rect">
            <a:avLst/>
          </a:prstGeom>
          <a:noFill/>
          <a:ln cap="flat">
            <a:noFill/>
          </a:ln>
        </p:spPr>
      </p:pic>
    </p:spTree>
    <p:extLst>
      <p:ext uri="{BB962C8B-B14F-4D97-AF65-F5344CB8AC3E}">
        <p14:creationId xmlns:p14="http://schemas.microsoft.com/office/powerpoint/2010/main" val="3908392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105192" y="687473"/>
            <a:ext cx="7989752" cy="562986"/>
          </a:xfrm>
        </p:spPr>
        <p:txBody>
          <a:bodyPr/>
          <a:lstStyle/>
          <a:p>
            <a:pPr lvl="0"/>
            <a:r>
              <a:rPr lang="en-GB" sz="2500"/>
              <a:t>Developing Fluent Readers – EARLY READING</a:t>
            </a:r>
          </a:p>
        </p:txBody>
      </p:sp>
      <p:sp>
        <p:nvSpPr>
          <p:cNvPr id="3" name="Content Placeholder 2"/>
          <p:cNvSpPr txBox="1">
            <a:spLocks noGrp="1"/>
          </p:cNvSpPr>
          <p:nvPr>
            <p:ph idx="1"/>
          </p:nvPr>
        </p:nvSpPr>
        <p:spPr>
          <a:xfrm>
            <a:off x="1860060" y="1875690"/>
            <a:ext cx="5710940" cy="4923696"/>
          </a:xfrm>
        </p:spPr>
        <p:txBody>
          <a:bodyPr>
            <a:noAutofit/>
          </a:bodyPr>
          <a:lstStyle/>
          <a:p>
            <a:pPr marL="0" indent="0">
              <a:spcBef>
                <a:spcPts val="500"/>
              </a:spcBef>
              <a:buNone/>
            </a:pPr>
            <a:r>
              <a:rPr lang="en-GB" sz="2000" dirty="0"/>
              <a:t>It is crucial for children to develop a </a:t>
            </a:r>
            <a:r>
              <a:rPr lang="en-GB" sz="2000" dirty="0">
                <a:solidFill>
                  <a:srgbClr val="FF0000"/>
                </a:solidFill>
              </a:rPr>
              <a:t>life-long love of reading</a:t>
            </a:r>
            <a:r>
              <a:rPr lang="en-GB" sz="2000" dirty="0"/>
              <a:t>. Reading consists of two dimensions: </a:t>
            </a:r>
            <a:r>
              <a:rPr lang="en-GB" sz="2000" dirty="0">
                <a:solidFill>
                  <a:srgbClr val="FF0000"/>
                </a:solidFill>
              </a:rPr>
              <a:t>language comprehension </a:t>
            </a:r>
            <a:r>
              <a:rPr lang="en-GB" sz="2000" dirty="0"/>
              <a:t>and </a:t>
            </a:r>
            <a:r>
              <a:rPr lang="en-GB" sz="2000" dirty="0">
                <a:solidFill>
                  <a:srgbClr val="FF0000"/>
                </a:solidFill>
              </a:rPr>
              <a:t>word reading</a:t>
            </a:r>
            <a:r>
              <a:rPr lang="en-GB" sz="2000" dirty="0"/>
              <a:t>. Language comprehension (necessary for both reading and writing) starts from birth. It only develops when </a:t>
            </a:r>
            <a:r>
              <a:rPr lang="en-GB" sz="2000" dirty="0">
                <a:solidFill>
                  <a:srgbClr val="7030A0"/>
                </a:solidFill>
              </a:rPr>
              <a:t>adults talk with children about the world around them and the books (stories and non-fiction) they read with them, and enjoy rhymes, poems and songs together</a:t>
            </a:r>
            <a:r>
              <a:rPr lang="en-GB" sz="2000" dirty="0"/>
              <a:t>. Skilled word reading, taught later, involves both the speedy working out of the pronunciation of unfamiliar printed words (decoding) and the speedy recognition of familiar printed words.</a:t>
            </a:r>
            <a:endParaRPr lang="en-US" dirty="0"/>
          </a:p>
          <a:p>
            <a:pPr marL="0" indent="0">
              <a:buNone/>
            </a:pPr>
            <a:r>
              <a:rPr lang="en-GB" sz="2000" b="1" dirty="0"/>
              <a:t>EYFS Statutory Document </a:t>
            </a:r>
          </a:p>
        </p:txBody>
      </p:sp>
      <p:pic>
        <p:nvPicPr>
          <p:cNvPr id="4" name="Content Placeholder 8"/>
          <p:cNvPicPr>
            <a:picLocks noGrp="1" noChangeAspect="1"/>
          </p:cNvPicPr>
          <p:nvPr>
            <p:ph idx="2"/>
          </p:nvPr>
        </p:nvPicPr>
        <p:blipFill>
          <a:blip r:embed="rId2"/>
          <a:stretch>
            <a:fillRect/>
          </a:stretch>
        </p:blipFill>
        <p:spPr>
          <a:xfrm>
            <a:off x="7571000" y="3391875"/>
            <a:ext cx="2796866" cy="1978276"/>
          </a:xfrm>
        </p:spPr>
      </p:pic>
      <p:sp>
        <p:nvSpPr>
          <p:cNvPr id="5" name="Rectangle 4"/>
          <p:cNvSpPr/>
          <p:nvPr/>
        </p:nvSpPr>
        <p:spPr>
          <a:xfrm>
            <a:off x="2105193" y="1351666"/>
            <a:ext cx="6803291" cy="646334"/>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0" cap="none" spc="0" normalizeH="0" baseline="0" noProof="0">
                <a:ln>
                  <a:noFill/>
                </a:ln>
                <a:solidFill>
                  <a:srgbClr val="000000"/>
                </a:solidFill>
                <a:effectLst/>
                <a:uLnTx/>
                <a:uFillTx/>
                <a:latin typeface="Calibri"/>
                <a:ea typeface="+mn-ea"/>
                <a:cs typeface="Calibri" panose="020F0502020204030204" pitchFamily="34" charset="0"/>
                <a:sym typeface="Calibri" panose="020F0502020204030204" pitchFamily="34" charset="0"/>
                <a:hlinkClick r:id="rId3"/>
              </a:rPr>
              <a:t>https://www.applecroft.herts.sch.uk/early-reading/</a:t>
            </a:r>
            <a:endParaRPr kumimoji="0" lang="en-GB" sz="1800" b="0" i="0" u="none" strike="noStrike" kern="0" cap="none" spc="0" normalizeH="0" baseline="0" noProof="0">
              <a:ln>
                <a:noFill/>
              </a:ln>
              <a:solidFill>
                <a:srgbClr val="000000"/>
              </a:solidFill>
              <a:effectLst/>
              <a:uLnTx/>
              <a:uFillTx/>
              <a:latin typeface="Calibri"/>
              <a:ea typeface="+mn-ea"/>
              <a:cs typeface="Calibri" panose="020F0502020204030204" pitchFamily="34" charset="0"/>
              <a:sym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0" cap="none" spc="0" normalizeH="0" baseline="0" noProof="0">
              <a:ln>
                <a:noFill/>
              </a:ln>
              <a:solidFill>
                <a:srgbClr val="000000"/>
              </a:solidFill>
              <a:effectLst/>
              <a:uLnTx/>
              <a:uFillTx/>
              <a:latin typeface="Calibri"/>
              <a:ea typeface="+mn-ea"/>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1657025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105192" y="687474"/>
            <a:ext cx="7989752" cy="750557"/>
          </a:xfrm>
        </p:spPr>
        <p:txBody>
          <a:bodyPr/>
          <a:lstStyle/>
          <a:p>
            <a:pPr lvl="0"/>
            <a:r>
              <a:rPr lang="en-GB"/>
              <a:t>How we support Reading For pleasure</a:t>
            </a:r>
          </a:p>
        </p:txBody>
      </p:sp>
      <p:sp>
        <p:nvSpPr>
          <p:cNvPr id="3" name="Content Placeholder 2"/>
          <p:cNvSpPr txBox="1">
            <a:spLocks noGrp="1"/>
          </p:cNvSpPr>
          <p:nvPr>
            <p:ph idx="1"/>
          </p:nvPr>
        </p:nvSpPr>
        <p:spPr/>
        <p:txBody>
          <a:bodyPr/>
          <a:lstStyle/>
          <a:p>
            <a:pPr marL="305437" indent="-305437"/>
            <a:r>
              <a:rPr lang="en-GB" sz="2400"/>
              <a:t>Reading Spine</a:t>
            </a:r>
          </a:p>
          <a:p>
            <a:pPr marL="305437" indent="-305437"/>
            <a:r>
              <a:rPr lang="en-GB" sz="2400"/>
              <a:t>Class read alouds</a:t>
            </a:r>
          </a:p>
          <a:p>
            <a:pPr marL="305437" indent="-305437"/>
            <a:r>
              <a:rPr lang="en-GB" sz="2400"/>
              <a:t>Class libraries</a:t>
            </a:r>
          </a:p>
          <a:p>
            <a:pPr marL="305437" indent="-305437"/>
            <a:r>
              <a:rPr lang="en-GB" sz="2400"/>
              <a:t>School libraries</a:t>
            </a:r>
          </a:p>
          <a:p>
            <a:pPr marL="305437" indent="-305437"/>
            <a:r>
              <a:rPr lang="en-GB" sz="2400"/>
              <a:t>World Book Day</a:t>
            </a:r>
          </a:p>
          <a:p>
            <a:pPr marL="305437" indent="-305437"/>
            <a:r>
              <a:rPr lang="en-GB" sz="2400"/>
              <a:t>Book Fair</a:t>
            </a:r>
          </a:p>
          <a:p>
            <a:pPr marL="305437" indent="-305437"/>
            <a:r>
              <a:rPr lang="en-GB" sz="2400"/>
              <a:t>Reading Challenge – Local Library</a:t>
            </a:r>
          </a:p>
        </p:txBody>
      </p:sp>
      <p:pic>
        <p:nvPicPr>
          <p:cNvPr id="4" name="Picture 4"/>
          <p:cNvPicPr>
            <a:picLocks noChangeAspect="1"/>
          </p:cNvPicPr>
          <p:nvPr/>
        </p:nvPicPr>
        <p:blipFill>
          <a:blip r:embed="rId2"/>
          <a:stretch>
            <a:fillRect/>
          </a:stretch>
        </p:blipFill>
        <p:spPr>
          <a:xfrm>
            <a:off x="6012827" y="2300456"/>
            <a:ext cx="5771105" cy="3259096"/>
          </a:xfrm>
          <a:prstGeom prst="rect">
            <a:avLst/>
          </a:prstGeom>
          <a:noFill/>
          <a:ln cap="flat">
            <a:noFill/>
          </a:ln>
        </p:spPr>
      </p:pic>
    </p:spTree>
    <p:extLst>
      <p:ext uri="{BB962C8B-B14F-4D97-AF65-F5344CB8AC3E}">
        <p14:creationId xmlns:p14="http://schemas.microsoft.com/office/powerpoint/2010/main" val="2616497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105192" y="687474"/>
            <a:ext cx="7989752" cy="547341"/>
          </a:xfrm>
        </p:spPr>
        <p:txBody>
          <a:bodyPr/>
          <a:lstStyle/>
          <a:p>
            <a:pPr lvl="0"/>
            <a:r>
              <a:rPr lang="en-GB" dirty="0">
                <a:solidFill>
                  <a:srgbClr val="7030A0"/>
                </a:solidFill>
              </a:rPr>
              <a:t>WHY READING AT HOME MATTERS</a:t>
            </a:r>
          </a:p>
        </p:txBody>
      </p:sp>
      <p:pic>
        <p:nvPicPr>
          <p:cNvPr id="3" name="Content Placeholder 2"/>
          <p:cNvPicPr>
            <a:picLocks noGrp="1" noChangeAspect="1"/>
          </p:cNvPicPr>
          <p:nvPr>
            <p:ph idx="1"/>
          </p:nvPr>
        </p:nvPicPr>
        <p:blipFill>
          <a:blip r:embed="rId2"/>
          <a:srcRect/>
          <a:stretch>
            <a:fillRect/>
          </a:stretch>
        </p:blipFill>
        <p:spPr>
          <a:xfrm>
            <a:off x="2235203" y="1517977"/>
            <a:ext cx="4806461" cy="3351010"/>
          </a:xfrm>
          <a:ln w="47621">
            <a:solidFill>
              <a:srgbClr val="7030A0"/>
            </a:solidFill>
            <a:prstDash val="solid"/>
          </a:ln>
        </p:spPr>
      </p:pic>
      <p:sp>
        <p:nvSpPr>
          <p:cNvPr id="4" name="Flowchart: Alternate Process 5"/>
          <p:cNvSpPr/>
          <p:nvPr/>
        </p:nvSpPr>
        <p:spPr>
          <a:xfrm>
            <a:off x="6041438" y="1268840"/>
            <a:ext cx="3864793" cy="1800197"/>
          </a:xfrm>
          <a:custGeom>
            <a:avLst/>
            <a:gdLst>
              <a:gd name="f0" fmla="val 10800000"/>
              <a:gd name="f1" fmla="val 5400000"/>
              <a:gd name="f2" fmla="val 16200000"/>
              <a:gd name="f3" fmla="val w"/>
              <a:gd name="f4" fmla="val h"/>
              <a:gd name="f5" fmla="val ss"/>
              <a:gd name="f6" fmla="val 0"/>
              <a:gd name="f7" fmla="abs f3"/>
              <a:gd name="f8" fmla="abs f4"/>
              <a:gd name="f9" fmla="abs f5"/>
              <a:gd name="f10" fmla="?: f7 f3 1"/>
              <a:gd name="f11" fmla="?: f8 f4 1"/>
              <a:gd name="f12" fmla="?: f9 f5 1"/>
              <a:gd name="f13" fmla="*/ f10 1 21600"/>
              <a:gd name="f14" fmla="*/ f11 1 21600"/>
              <a:gd name="f15" fmla="*/ 21600 f10 1"/>
              <a:gd name="f16" fmla="*/ 21600 f11 1"/>
              <a:gd name="f17" fmla="min f14 f13"/>
              <a:gd name="f18" fmla="*/ f15 1 f12"/>
              <a:gd name="f19" fmla="*/ f16 1 f12"/>
              <a:gd name="f20" fmla="val f18"/>
              <a:gd name="f21" fmla="val f19"/>
              <a:gd name="f22" fmla="*/ f6 f17 1"/>
              <a:gd name="f23" fmla="+- f21 0 f6"/>
              <a:gd name="f24" fmla="+- f20 0 f6"/>
              <a:gd name="f25" fmla="*/ f20 f17 1"/>
              <a:gd name="f26" fmla="*/ f21 f17 1"/>
              <a:gd name="f27" fmla="min f24 f23"/>
              <a:gd name="f28" fmla="*/ f27 1 6"/>
              <a:gd name="f29" fmla="+- f20 0 f28"/>
              <a:gd name="f30" fmla="+- f21 0 f28"/>
              <a:gd name="f31" fmla="*/ f28 29289 1"/>
              <a:gd name="f32" fmla="*/ f28 f17 1"/>
              <a:gd name="f33" fmla="*/ f31 1 100000"/>
              <a:gd name="f34" fmla="*/ f29 f17 1"/>
              <a:gd name="f35" fmla="*/ f30 f17 1"/>
              <a:gd name="f36" fmla="+- f20 0 f33"/>
              <a:gd name="f37" fmla="+- f21 0 f33"/>
              <a:gd name="f38" fmla="*/ f33 f17 1"/>
              <a:gd name="f39" fmla="*/ f36 f17 1"/>
              <a:gd name="f40" fmla="*/ f37 f17 1"/>
            </a:gdLst>
            <a:ahLst/>
            <a:cxnLst>
              <a:cxn ang="3cd4">
                <a:pos x="hc" y="t"/>
              </a:cxn>
              <a:cxn ang="0">
                <a:pos x="r" y="vc"/>
              </a:cxn>
              <a:cxn ang="cd4">
                <a:pos x="hc" y="b"/>
              </a:cxn>
              <a:cxn ang="cd2">
                <a:pos x="l" y="vc"/>
              </a:cxn>
            </a:cxnLst>
            <a:rect l="f38" t="f38" r="f39" b="f40"/>
            <a:pathLst>
              <a:path>
                <a:moveTo>
                  <a:pt x="f22" y="f32"/>
                </a:moveTo>
                <a:arcTo wR="f32" hR="f32" stAng="f0" swAng="f1"/>
                <a:lnTo>
                  <a:pt x="f34" y="f22"/>
                </a:lnTo>
                <a:arcTo wR="f32" hR="f32" stAng="f2" swAng="f1"/>
                <a:lnTo>
                  <a:pt x="f25" y="f35"/>
                </a:lnTo>
                <a:arcTo wR="f32" hR="f32" stAng="f6" swAng="f1"/>
                <a:lnTo>
                  <a:pt x="f32" y="f26"/>
                </a:lnTo>
                <a:arcTo wR="f32" hR="f32" stAng="f1" swAng="f1"/>
                <a:close/>
              </a:path>
            </a:pathLst>
          </a:custGeom>
          <a:solidFill>
            <a:srgbClr val="CCCCFF"/>
          </a:solidFill>
          <a:ln w="25402" cap="flat">
            <a:solidFill>
              <a:srgbClr val="CC0099"/>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none" strike="noStrike" kern="0" cap="none" spc="0" normalizeH="0" baseline="0" noProof="0" dirty="0">
                <a:ln>
                  <a:noFill/>
                </a:ln>
                <a:solidFill>
                  <a:srgbClr val="990099"/>
                </a:solidFill>
                <a:effectLst/>
                <a:uLnTx/>
                <a:uFillTx/>
                <a:latin typeface="Calibri"/>
                <a:ea typeface="+mn-ea"/>
                <a:cs typeface="Calibri" panose="020F0502020204030204" pitchFamily="34" charset="0"/>
                <a:sym typeface="Calibri" panose="020F0502020204030204" pitchFamily="34" charset="0"/>
              </a:rPr>
              <a:t>Reading is more than learning to decode or comprehend what is being read – there is an emotional context which reading at home nurtures. </a:t>
            </a:r>
          </a:p>
        </p:txBody>
      </p:sp>
      <p:sp>
        <p:nvSpPr>
          <p:cNvPr id="5" name="AutoShape 2" descr="FREE Reading Artwork"/>
          <p:cNvSpPr/>
          <p:nvPr/>
        </p:nvSpPr>
        <p:spPr>
          <a:xfrm>
            <a:off x="1679576" y="-144466"/>
            <a:ext cx="304796" cy="304796"/>
          </a:xfrm>
          <a:prstGeom prst="rect">
            <a:avLst/>
          </a:prstGeom>
          <a:noFill/>
          <a:ln cap="flat">
            <a:noFill/>
            <a:prstDash val="solid"/>
          </a:ln>
        </p:spPr>
        <p:txBody>
          <a:bodyPr vert="horz" wrap="square" lIns="91440" tIns="45720" rIns="91440" bIns="45720"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0" cap="none" spc="0" normalizeH="0" baseline="0" noProof="0">
              <a:ln>
                <a:noFill/>
              </a:ln>
              <a:solidFill>
                <a:srgbClr val="000000"/>
              </a:solidFill>
              <a:effectLst/>
              <a:uLnTx/>
              <a:uFillTx/>
              <a:latin typeface="Calibri"/>
              <a:ea typeface="+mn-ea"/>
              <a:cs typeface="Calibri" panose="020F0502020204030204" pitchFamily="34" charset="0"/>
              <a:sym typeface="Calibri" panose="020F0502020204030204" pitchFamily="34" charset="0"/>
            </a:endParaRPr>
          </a:p>
        </p:txBody>
      </p:sp>
      <p:sp>
        <p:nvSpPr>
          <p:cNvPr id="6" name="Rounded Rectangle 8"/>
          <p:cNvSpPr/>
          <p:nvPr/>
        </p:nvSpPr>
        <p:spPr>
          <a:xfrm>
            <a:off x="1929902" y="4358889"/>
            <a:ext cx="3764164" cy="1586520"/>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CCCCFF"/>
          </a:solidFill>
          <a:ln w="25402" cap="flat">
            <a:solidFill>
              <a:srgbClr val="990099"/>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none" strike="noStrike" kern="0" cap="none" spc="0" normalizeH="0" baseline="0" noProof="0" dirty="0">
                <a:ln>
                  <a:noFill/>
                </a:ln>
                <a:solidFill>
                  <a:srgbClr val="CC0099"/>
                </a:solidFill>
                <a:effectLst/>
                <a:uLnTx/>
                <a:uFillTx/>
                <a:latin typeface="Calibri"/>
                <a:ea typeface="+mn-ea"/>
                <a:cs typeface="Calibri" panose="020F0502020204030204" pitchFamily="34" charset="0"/>
                <a:sym typeface="Calibri" panose="020F0502020204030204" pitchFamily="34" charset="0"/>
              </a:rPr>
              <a:t>Becoming a successful independent reader takes many, many hours of practise.  You can’t read too much!</a:t>
            </a:r>
          </a:p>
        </p:txBody>
      </p:sp>
      <p:sp>
        <p:nvSpPr>
          <p:cNvPr id="7" name="Heart 8"/>
          <p:cNvSpPr/>
          <p:nvPr/>
        </p:nvSpPr>
        <p:spPr>
          <a:xfrm>
            <a:off x="6518032" y="3149495"/>
            <a:ext cx="3657600" cy="2954426"/>
          </a:xfrm>
          <a:custGeom>
            <a:avLst/>
            <a:gdLst>
              <a:gd name="f0" fmla="val 10800000"/>
              <a:gd name="f1" fmla="val 5400000"/>
              <a:gd name="f2" fmla="val 180"/>
              <a:gd name="f3" fmla="val w"/>
              <a:gd name="f4" fmla="val h"/>
              <a:gd name="f5" fmla="val ss"/>
              <a:gd name="f6" fmla="val 0"/>
              <a:gd name="f7" fmla="+- 0 0 -360"/>
              <a:gd name="f8" fmla="abs f3"/>
              <a:gd name="f9" fmla="abs f4"/>
              <a:gd name="f10" fmla="abs f5"/>
              <a:gd name="f11" fmla="*/ f7 f0 1"/>
              <a:gd name="f12" fmla="?: f8 f3 1"/>
              <a:gd name="f13" fmla="?: f9 f4 1"/>
              <a:gd name="f14" fmla="?: f10 f5 1"/>
              <a:gd name="f15" fmla="*/ f11 1 f2"/>
              <a:gd name="f16" fmla="*/ f12 1 21600"/>
              <a:gd name="f17" fmla="*/ f13 1 21600"/>
              <a:gd name="f18" fmla="*/ 21600 f12 1"/>
              <a:gd name="f19" fmla="*/ 21600 f13 1"/>
              <a:gd name="f20" fmla="+- f15 0 f1"/>
              <a:gd name="f21" fmla="min f17 f16"/>
              <a:gd name="f22" fmla="*/ f18 1 f14"/>
              <a:gd name="f23" fmla="*/ f19 1 f14"/>
              <a:gd name="f24" fmla="val f22"/>
              <a:gd name="f25" fmla="val f23"/>
              <a:gd name="f26" fmla="+- f25 0 f6"/>
              <a:gd name="f27" fmla="+- f24 0 f6"/>
              <a:gd name="f28" fmla="*/ f25 f21 1"/>
              <a:gd name="f29" fmla="*/ f26 1 3"/>
              <a:gd name="f30" fmla="*/ f26 1 4"/>
              <a:gd name="f31" fmla="*/ f27 1 2"/>
              <a:gd name="f32" fmla="*/ f27 1 6"/>
              <a:gd name="f33" fmla="*/ f27 49 1"/>
              <a:gd name="f34" fmla="*/ f27 10 1"/>
              <a:gd name="f35" fmla="*/ f27 5 1"/>
              <a:gd name="f36" fmla="*/ f26 2 1"/>
              <a:gd name="f37" fmla="+- f6 f31 0"/>
              <a:gd name="f38" fmla="*/ f33 1 48"/>
              <a:gd name="f39" fmla="*/ f34 1 48"/>
              <a:gd name="f40" fmla="+- f6 0 f29"/>
              <a:gd name="f41" fmla="*/ f35 1 6"/>
              <a:gd name="f42" fmla="*/ f36 1 3"/>
              <a:gd name="f43" fmla="*/ f32 f21 1"/>
              <a:gd name="f44" fmla="*/ f30 f21 1"/>
              <a:gd name="f45" fmla="+- f37 0 f38"/>
              <a:gd name="f46" fmla="+- f37 0 f39"/>
              <a:gd name="f47" fmla="+- f37 f39 0"/>
              <a:gd name="f48" fmla="+- f37 f38 0"/>
              <a:gd name="f49" fmla="*/ f41 f21 1"/>
              <a:gd name="f50" fmla="*/ f42 f21 1"/>
              <a:gd name="f51" fmla="*/ f37 f21 1"/>
              <a:gd name="f52" fmla="*/ f40 f21 1"/>
              <a:gd name="f53" fmla="*/ f47 f21 1"/>
              <a:gd name="f54" fmla="*/ f48 f21 1"/>
              <a:gd name="f55" fmla="*/ f45 f21 1"/>
              <a:gd name="f56" fmla="*/ f46 f21 1"/>
            </a:gdLst>
            <a:ahLst/>
            <a:cxnLst>
              <a:cxn ang="3cd4">
                <a:pos x="hc" y="t"/>
              </a:cxn>
              <a:cxn ang="0">
                <a:pos x="r" y="vc"/>
              </a:cxn>
              <a:cxn ang="cd4">
                <a:pos x="hc" y="b"/>
              </a:cxn>
              <a:cxn ang="cd2">
                <a:pos x="l" y="vc"/>
              </a:cxn>
              <a:cxn ang="f20">
                <a:pos x="f51" y="f44"/>
              </a:cxn>
            </a:cxnLst>
            <a:rect l="f43" t="f44" r="f49" b="f50"/>
            <a:pathLst>
              <a:path>
                <a:moveTo>
                  <a:pt x="f51" y="f44"/>
                </a:moveTo>
                <a:cubicBezTo>
                  <a:pt x="f53" y="f52"/>
                  <a:pt x="f54" y="f44"/>
                  <a:pt x="f51" y="f28"/>
                </a:cubicBezTo>
                <a:cubicBezTo>
                  <a:pt x="f55" y="f44"/>
                  <a:pt x="f56" y="f52"/>
                  <a:pt x="f51" y="f44"/>
                </a:cubicBezTo>
                <a:close/>
              </a:path>
            </a:pathLst>
          </a:custGeom>
          <a:solidFill>
            <a:srgbClr val="FFCCFF"/>
          </a:solidFill>
          <a:ln w="25402" cap="flat">
            <a:solidFill>
              <a:srgbClr val="7030A0"/>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1" i="0" u="none" strike="noStrike" kern="0" cap="none" spc="0" normalizeH="0" baseline="0" noProof="0">
              <a:ln>
                <a:noFill/>
              </a:ln>
              <a:solidFill>
                <a:srgbClr val="990099"/>
              </a:solidFill>
              <a:effectLst/>
              <a:uLnTx/>
              <a:uFillTx/>
              <a:latin typeface="Calibri"/>
              <a:ea typeface="+mn-ea"/>
              <a:cs typeface="Calibri" panose="020F0502020204030204" pitchFamily="34" charset="0"/>
              <a:sym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1" i="0" u="none" strike="noStrike" kern="0" cap="none" spc="0" normalizeH="0" baseline="0" noProof="0">
              <a:ln>
                <a:noFill/>
              </a:ln>
              <a:solidFill>
                <a:srgbClr val="990099"/>
              </a:solidFill>
              <a:effectLst/>
              <a:uLnTx/>
              <a:uFillTx/>
              <a:latin typeface="Calibri"/>
              <a:ea typeface="+mn-ea"/>
              <a:cs typeface="Calibri" panose="020F0502020204030204" pitchFamily="34" charset="0"/>
              <a:sym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none" strike="noStrike" kern="0" cap="none" spc="0" normalizeH="0" baseline="0" noProof="0" dirty="0">
                <a:ln>
                  <a:noFill/>
                </a:ln>
                <a:solidFill>
                  <a:srgbClr val="990099"/>
                </a:solidFill>
                <a:effectLst/>
                <a:uLnTx/>
                <a:uFillTx/>
                <a:latin typeface="Calibri"/>
                <a:ea typeface="+mn-ea"/>
                <a:cs typeface="Calibri" panose="020F0502020204030204" pitchFamily="34" charset="0"/>
                <a:sym typeface="Calibri" panose="020F0502020204030204" pitchFamily="34" charset="0"/>
              </a:rPr>
              <a:t>Reading with someone you love helps you to associate the emotion with reading – helps you learn to love reading</a:t>
            </a:r>
            <a:endParaRPr kumimoji="0" lang="en-GB" sz="1800" b="0" i="0" u="none" strike="noStrike" kern="0" cap="none" spc="0" normalizeH="0" baseline="0" noProof="0" dirty="0">
              <a:ln>
                <a:noFill/>
              </a:ln>
              <a:solidFill>
                <a:srgbClr val="FFFFFF"/>
              </a:solidFill>
              <a:effectLst/>
              <a:uLnTx/>
              <a:uFillTx/>
              <a:latin typeface="Calibri"/>
              <a:ea typeface="+mn-ea"/>
              <a:cs typeface="Calibri" panose="020F0502020204030204" pitchFamily="34" charset="0"/>
              <a:sym typeface="Calibri" panose="020F0502020204030204" pitchFamily="34" charset="0"/>
            </a:endParaRPr>
          </a:p>
        </p:txBody>
      </p:sp>
      <p:sp>
        <p:nvSpPr>
          <p:cNvPr id="8" name="Oval 7"/>
          <p:cNvSpPr/>
          <p:nvPr/>
        </p:nvSpPr>
        <p:spPr>
          <a:xfrm>
            <a:off x="3700583" y="5691958"/>
            <a:ext cx="4200607" cy="98484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9933FF"/>
          </a:solidFill>
          <a:ln w="12701" cap="flat">
            <a:solidFill>
              <a:srgbClr val="41719C"/>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000" b="1" i="0" u="none" strike="noStrike" kern="0" cap="none" spc="0" normalizeH="0" baseline="0" noProof="0" dirty="0">
                <a:ln>
                  <a:noFill/>
                </a:ln>
                <a:solidFill>
                  <a:srgbClr val="CCCCFF"/>
                </a:solidFill>
                <a:effectLst/>
                <a:uLnTx/>
                <a:uFillTx/>
                <a:latin typeface="Calibri"/>
                <a:ea typeface="+mn-ea"/>
                <a:cs typeface="Calibri" panose="020F0502020204030204" pitchFamily="34" charset="0"/>
                <a:sym typeface="Calibri" panose="020F0502020204030204" pitchFamily="34" charset="0"/>
              </a:rPr>
              <a:t>Snuggle up with a book!</a:t>
            </a:r>
          </a:p>
        </p:txBody>
      </p:sp>
    </p:spTree>
    <p:extLst>
      <p:ext uri="{BB962C8B-B14F-4D97-AF65-F5344CB8AC3E}">
        <p14:creationId xmlns:p14="http://schemas.microsoft.com/office/powerpoint/2010/main" val="15704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heel(1)">
                                      <p:cBhvr>
                                        <p:cTn id="26" dur="2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ppt_x</p:attrName>
                                        </p:attrNameLst>
                                      </p:cBhvr>
                                      <p:tavLst>
                                        <p:tav tm="0">
                                          <p:val>
                                            <p:strVal val="#ppt_x"/>
                                          </p:val>
                                        </p:tav>
                                        <p:tav tm="100000">
                                          <p:val>
                                            <p:strVal val="#ppt_x"/>
                                          </p:val>
                                        </p:tav>
                                      </p:tavLst>
                                    </p:anim>
                                    <p:anim calcmode="lin" valueType="num">
                                      <p:cBhvr>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ppt_x</p:attrName>
                                        </p:attrNameLst>
                                      </p:cBhvr>
                                      <p:tavLst>
                                        <p:tav tm="0">
                                          <p:val>
                                            <p:strVal val="#ppt_x"/>
                                          </p:val>
                                        </p:tav>
                                        <p:tav tm="100000">
                                          <p:val>
                                            <p:strVal val="#ppt_x"/>
                                          </p:val>
                                        </p:tav>
                                      </p:tavLst>
                                    </p:anim>
                                    <p:anim calcmode="lin" valueType="num">
                                      <p:cBhvr>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
          <p:cNvSpPr txBox="1"/>
          <p:nvPr/>
        </p:nvSpPr>
        <p:spPr>
          <a:xfrm>
            <a:off x="548849" y="5301208"/>
            <a:ext cx="8499479" cy="574901"/>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2800" b="1" i="0" u="none" strike="noStrike" cap="none">
                <a:solidFill>
                  <a:schemeClr val="lt1"/>
                </a:solidFill>
                <a:latin typeface="Calibri"/>
                <a:ea typeface="Calibri"/>
                <a:cs typeface="Calibri"/>
                <a:sym typeface="Calibri"/>
              </a:rPr>
              <a:t>Parent workshop: </a:t>
            </a:r>
            <a:r>
              <a:rPr lang="en-US" sz="2800" b="0" i="0" u="none" strike="noStrike" cap="none">
                <a:solidFill>
                  <a:schemeClr val="lt1"/>
                </a:solidFill>
                <a:latin typeface="Calibri"/>
                <a:ea typeface="Calibri"/>
                <a:cs typeface="Calibri"/>
                <a:sym typeface="Calibri"/>
              </a:rPr>
              <a:t>Phonics and early reading</a:t>
            </a:r>
            <a:endParaRPr/>
          </a:p>
        </p:txBody>
      </p:sp>
      <p:sp>
        <p:nvSpPr>
          <p:cNvPr id="60" name="Google Shape;60;p1"/>
          <p:cNvSpPr txBox="1"/>
          <p:nvPr/>
        </p:nvSpPr>
        <p:spPr>
          <a:xfrm>
            <a:off x="551384" y="4077072"/>
            <a:ext cx="4320480" cy="1288943"/>
          </a:xfrm>
          <a:prstGeom prst="rect">
            <a:avLst/>
          </a:prstGeom>
          <a:noFill/>
          <a:ln>
            <a:noFill/>
          </a:ln>
        </p:spPr>
        <p:txBody>
          <a:bodyPr spcFirstLastPara="1" wrap="square" lIns="91425" tIns="45700" rIns="91425" bIns="45700" anchor="t" anchorCtr="0">
            <a:spAutoFit/>
          </a:bodyPr>
          <a:lstStyle/>
          <a:p>
            <a:pPr marL="0" marR="0" lvl="0" indent="0" algn="l" rtl="0">
              <a:lnSpc>
                <a:spcPct val="80000"/>
              </a:lnSpc>
              <a:spcBef>
                <a:spcPts val="0"/>
              </a:spcBef>
              <a:spcAft>
                <a:spcPts val="0"/>
              </a:spcAft>
              <a:buNone/>
            </a:pPr>
            <a:r>
              <a:rPr lang="en-US" sz="4800" b="1" i="0" u="none" strike="noStrike" cap="none">
                <a:solidFill>
                  <a:schemeClr val="lt1"/>
                </a:solidFill>
                <a:latin typeface="Calibri"/>
                <a:ea typeface="Calibri"/>
                <a:cs typeface="Calibri"/>
                <a:sym typeface="Calibri"/>
              </a:rPr>
              <a:t>Teach reading: change lives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4"/>
        <p:cNvGrpSpPr/>
        <p:nvPr/>
      </p:nvGrpSpPr>
      <p:grpSpPr>
        <a:xfrm>
          <a:off x="0" y="0"/>
          <a:ext cx="0" cy="0"/>
          <a:chOff x="0" y="0"/>
          <a:chExt cx="0" cy="0"/>
        </a:xfrm>
      </p:grpSpPr>
      <p:sp>
        <p:nvSpPr>
          <p:cNvPr id="65" name="Google Shape;65;p2"/>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rmAutofit/>
          </a:bodyPr>
          <a:lstStyle/>
          <a:p>
            <a:pPr marL="0" lvl="0" indent="0" algn="ctr" rtl="0">
              <a:lnSpc>
                <a:spcPct val="120000"/>
              </a:lnSpc>
              <a:spcBef>
                <a:spcPts val="0"/>
              </a:spcBef>
              <a:spcAft>
                <a:spcPts val="0"/>
              </a:spcAft>
              <a:buClr>
                <a:schemeClr val="lt1"/>
              </a:buClr>
              <a:buSzPts val="4200"/>
              <a:buNone/>
            </a:pPr>
            <a:r>
              <a:rPr lang="en-US" sz="4200"/>
              <a:t>A love of reading is the biggest indicator of future academic success.</a:t>
            </a:r>
            <a:endParaRPr/>
          </a:p>
          <a:p>
            <a:pPr marL="0" lvl="0" indent="0" algn="ctr" rtl="0">
              <a:lnSpc>
                <a:spcPct val="120000"/>
              </a:lnSpc>
              <a:spcBef>
                <a:spcPts val="1000"/>
              </a:spcBef>
              <a:spcAft>
                <a:spcPts val="0"/>
              </a:spcAft>
              <a:buClr>
                <a:schemeClr val="lt1"/>
              </a:buClr>
              <a:buSzPts val="1600"/>
              <a:buNone/>
            </a:pPr>
            <a:r>
              <a:rPr lang="en-US" sz="1600"/>
              <a:t>OECD (</a:t>
            </a:r>
            <a:r>
              <a:rPr lang="en-US" sz="1600" b="0"/>
              <a:t>The Organisation for Economic Co-operation and Development)</a:t>
            </a:r>
            <a:endParaRPr sz="16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9"/>
        <p:cNvGrpSpPr/>
        <p:nvPr/>
      </p:nvGrpSpPr>
      <p:grpSpPr>
        <a:xfrm>
          <a:off x="0" y="0"/>
          <a:ext cx="0" cy="0"/>
          <a:chOff x="0" y="0"/>
          <a:chExt cx="0" cy="0"/>
        </a:xfrm>
      </p:grpSpPr>
      <p:pic>
        <p:nvPicPr>
          <p:cNvPr id="70" name="Google Shape;70;p3"/>
          <p:cNvPicPr preferRelativeResize="0"/>
          <p:nvPr/>
        </p:nvPicPr>
        <p:blipFill rotWithShape="1">
          <a:blip r:embed="rId3">
            <a:alphaModFix/>
          </a:blip>
          <a:srcRect/>
          <a:stretch/>
        </p:blipFill>
        <p:spPr>
          <a:xfrm>
            <a:off x="623392" y="1916832"/>
            <a:ext cx="3600400" cy="4398659"/>
          </a:xfrm>
          <a:prstGeom prst="roundRect">
            <a:avLst>
              <a:gd name="adj" fmla="val 3335"/>
            </a:avLst>
          </a:prstGeom>
          <a:noFill/>
          <a:ln>
            <a:noFill/>
          </a:ln>
        </p:spPr>
      </p:pic>
      <p:pic>
        <p:nvPicPr>
          <p:cNvPr id="71" name="Google Shape;71;p3"/>
          <p:cNvPicPr preferRelativeResize="0"/>
          <p:nvPr/>
        </p:nvPicPr>
        <p:blipFill rotWithShape="1">
          <a:blip r:embed="rId4">
            <a:alphaModFix/>
          </a:blip>
          <a:srcRect/>
          <a:stretch/>
        </p:blipFill>
        <p:spPr>
          <a:xfrm>
            <a:off x="4367808" y="1916832"/>
            <a:ext cx="3600400" cy="4392488"/>
          </a:xfrm>
          <a:prstGeom prst="roundRect">
            <a:avLst>
              <a:gd name="adj" fmla="val 3996"/>
            </a:avLst>
          </a:prstGeom>
          <a:noFill/>
          <a:ln>
            <a:noFill/>
          </a:ln>
        </p:spPr>
      </p:pic>
      <p:pic>
        <p:nvPicPr>
          <p:cNvPr id="72" name="Google Shape;72;p3"/>
          <p:cNvPicPr preferRelativeResize="0"/>
          <p:nvPr/>
        </p:nvPicPr>
        <p:blipFill rotWithShape="1">
          <a:blip r:embed="rId5">
            <a:alphaModFix/>
          </a:blip>
          <a:srcRect l="-100" r="-100"/>
          <a:stretch/>
        </p:blipFill>
        <p:spPr>
          <a:xfrm>
            <a:off x="8112224" y="1916832"/>
            <a:ext cx="3607200" cy="2088000"/>
          </a:xfrm>
          <a:prstGeom prst="roundRect">
            <a:avLst>
              <a:gd name="adj" fmla="val 4292"/>
            </a:avLst>
          </a:prstGeom>
          <a:noFill/>
          <a:ln>
            <a:noFill/>
          </a:ln>
        </p:spPr>
      </p:pic>
      <p:pic>
        <p:nvPicPr>
          <p:cNvPr id="73" name="Google Shape;73;p3"/>
          <p:cNvPicPr preferRelativeResize="0"/>
          <p:nvPr/>
        </p:nvPicPr>
        <p:blipFill rotWithShape="1">
          <a:blip r:embed="rId6">
            <a:alphaModFix/>
          </a:blip>
          <a:srcRect/>
          <a:stretch/>
        </p:blipFill>
        <p:spPr>
          <a:xfrm>
            <a:off x="8112224" y="4204795"/>
            <a:ext cx="3618402" cy="2088465"/>
          </a:xfrm>
          <a:prstGeom prst="roundRect">
            <a:avLst>
              <a:gd name="adj" fmla="val 4293"/>
            </a:avLst>
          </a:prstGeom>
          <a:noFill/>
          <a:ln>
            <a:noFill/>
          </a:ln>
        </p:spPr>
      </p:pic>
      <p:sp>
        <p:nvSpPr>
          <p:cNvPr id="74" name="Google Shape;74;p3"/>
          <p:cNvSpPr txBox="1">
            <a:spLocks noGrp="1"/>
          </p:cNvSpPr>
          <p:nvPr>
            <p:ph type="title"/>
          </p:nvPr>
        </p:nvSpPr>
        <p:spPr>
          <a:xfrm>
            <a:off x="479376" y="332656"/>
            <a:ext cx="7003074"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How many times have you already read today?</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78"/>
        <p:cNvGrpSpPr/>
        <p:nvPr/>
      </p:nvGrpSpPr>
      <p:grpSpPr>
        <a:xfrm>
          <a:off x="0" y="0"/>
          <a:ext cx="0" cy="0"/>
          <a:chOff x="0" y="0"/>
          <a:chExt cx="0" cy="0"/>
        </a:xfrm>
      </p:grpSpPr>
      <p:pic>
        <p:nvPicPr>
          <p:cNvPr id="79" name="Google Shape;79;p4"/>
          <p:cNvPicPr preferRelativeResize="0"/>
          <p:nvPr/>
        </p:nvPicPr>
        <p:blipFill rotWithShape="1">
          <a:blip r:embed="rId3">
            <a:alphaModFix amt="4000"/>
          </a:blip>
          <a:srcRect/>
          <a:stretch/>
        </p:blipFill>
        <p:spPr>
          <a:xfrm>
            <a:off x="263352" y="-1179512"/>
            <a:ext cx="8556550" cy="8935311"/>
          </a:xfrm>
          <a:prstGeom prst="rect">
            <a:avLst/>
          </a:prstGeom>
          <a:noFill/>
          <a:ln>
            <a:noFill/>
          </a:ln>
        </p:spPr>
      </p:pic>
      <p:sp>
        <p:nvSpPr>
          <p:cNvPr id="80" name="Google Shape;80;p4"/>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500" b="1" i="0" u="none" strike="noStrike" cap="none">
                <a:solidFill>
                  <a:schemeClr val="lt1"/>
                </a:solidFill>
                <a:latin typeface="Calibri"/>
                <a:ea typeface="Calibri"/>
                <a:cs typeface="Calibri"/>
                <a:sym typeface="Calibri"/>
              </a:rPr>
              <a:t>Phonics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5"/>
          <p:cNvSpPr txBox="1">
            <a:spLocks noGrp="1"/>
          </p:cNvSpPr>
          <p:nvPr>
            <p:ph type="body" idx="1"/>
          </p:nvPr>
        </p:nvSpPr>
        <p:spPr>
          <a:xfrm>
            <a:off x="479376" y="1916832"/>
            <a:ext cx="4392488" cy="4392488"/>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rgbClr val="595959"/>
              </a:buClr>
              <a:buSzPts val="2800"/>
              <a:buNone/>
            </a:pPr>
            <a:r>
              <a:rPr lang="en-US"/>
              <a:t>Our school has chosen </a:t>
            </a:r>
            <a:br>
              <a:rPr lang="en-US"/>
            </a:br>
            <a:r>
              <a:rPr lang="en-US" i="1"/>
              <a:t>Little Wandle Letters and Sounds Revised</a:t>
            </a:r>
            <a:r>
              <a:rPr lang="en-US"/>
              <a:t> as our systematic, synthetic phonics (SSP) programme to teach early reading and spelling. </a:t>
            </a:r>
            <a:endParaRPr/>
          </a:p>
        </p:txBody>
      </p:sp>
      <p:sp>
        <p:nvSpPr>
          <p:cNvPr id="86" name="Google Shape;86;p5"/>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Little Wandle Letters and Sounds Revised</a:t>
            </a:r>
            <a:endParaRPr/>
          </a:p>
        </p:txBody>
      </p:sp>
      <p:pic>
        <p:nvPicPr>
          <p:cNvPr id="87" name="Google Shape;87;p5"/>
          <p:cNvPicPr preferRelativeResize="0"/>
          <p:nvPr/>
        </p:nvPicPr>
        <p:blipFill rotWithShape="1">
          <a:blip r:embed="rId3">
            <a:alphaModFix/>
          </a:blip>
          <a:srcRect/>
          <a:stretch/>
        </p:blipFill>
        <p:spPr>
          <a:xfrm>
            <a:off x="5111603" y="1916832"/>
            <a:ext cx="6770092" cy="4248472"/>
          </a:xfrm>
          <a:prstGeom prst="roundRect">
            <a:avLst>
              <a:gd name="adj" fmla="val 2638"/>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6"/>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p>
            <a:pPr marL="0" lvl="0" indent="0" algn="ctr" rtl="0">
              <a:lnSpc>
                <a:spcPct val="120000"/>
              </a:lnSpc>
              <a:spcBef>
                <a:spcPts val="0"/>
              </a:spcBef>
              <a:spcAft>
                <a:spcPts val="0"/>
              </a:spcAft>
              <a:buClr>
                <a:schemeClr val="lt1"/>
              </a:buClr>
              <a:buSzPts val="4000"/>
              <a:buNone/>
            </a:pPr>
            <a:r>
              <a:rPr lang="en-US" sz="4000"/>
              <a:t>making connections between the sounds of our spoken words and the letters that are used to write them down.</a:t>
            </a:r>
            <a:endParaRPr sz="4000"/>
          </a:p>
        </p:txBody>
      </p:sp>
      <p:sp>
        <p:nvSpPr>
          <p:cNvPr id="93" name="Google Shape;93;p6"/>
          <p:cNvSpPr txBox="1">
            <a:spLocks noGrp="1"/>
          </p:cNvSpPr>
          <p:nvPr>
            <p:ph type="title"/>
          </p:nvPr>
        </p:nvSpPr>
        <p:spPr>
          <a:xfrm>
            <a:off x="263352" y="2348880"/>
            <a:ext cx="11665296" cy="864096"/>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None/>
            </a:pPr>
            <a:r>
              <a:rPr lang="en-US" sz="4000" b="1" i="0" u="none" strike="noStrike" cap="none">
                <a:solidFill>
                  <a:schemeClr val="accent1"/>
                </a:solidFill>
                <a:latin typeface="Calibri"/>
                <a:ea typeface="Calibri"/>
                <a:cs typeface="Calibri"/>
                <a:sym typeface="Calibri"/>
              </a:rPr>
              <a:t>Phonics is:</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7"/>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Blending to read words</a:t>
            </a:r>
            <a:endParaRPr/>
          </a:p>
        </p:txBody>
      </p:sp>
      <p:pic>
        <p:nvPicPr>
          <p:cNvPr id="99" name="Google Shape;99;p7" descr="How we teach blending"/>
          <p:cNvPicPr preferRelativeResize="0"/>
          <p:nvPr/>
        </p:nvPicPr>
        <p:blipFill rotWithShape="1">
          <a:blip r:embed="rId3">
            <a:alphaModFix/>
          </a:blip>
          <a:srcRect/>
          <a:stretch/>
        </p:blipFill>
        <p:spPr>
          <a:xfrm>
            <a:off x="2510729" y="1844824"/>
            <a:ext cx="7170541" cy="405135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9"/>
                                        </p:tgtEl>
                                        <p:attrNameLst>
                                          <p:attrName>style.visibility</p:attrName>
                                        </p:attrNameLst>
                                      </p:cBhvr>
                                      <p:to>
                                        <p:strVal val="visible"/>
                                      </p:to>
                                    </p:set>
                                    <p:animEffect transition="in" filter="fade">
                                      <p:cBhvr>
                                        <p:cTn id="7" dur="1"/>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8"/>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Terminology </a:t>
            </a:r>
            <a:endParaRPr/>
          </a:p>
        </p:txBody>
      </p:sp>
      <p:sp>
        <p:nvSpPr>
          <p:cNvPr id="105" name="Google Shape;105;p8"/>
          <p:cNvSpPr/>
          <p:nvPr/>
        </p:nvSpPr>
        <p:spPr>
          <a:xfrm>
            <a:off x="623392" y="2132856"/>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000" b="1" i="0" u="none" strike="noStrike" cap="none">
                <a:solidFill>
                  <a:schemeClr val="lt1"/>
                </a:solidFill>
                <a:latin typeface="Calibri"/>
                <a:ea typeface="Calibri"/>
                <a:cs typeface="Calibri"/>
                <a:sym typeface="Calibri"/>
              </a:rPr>
              <a:t>Phoneme</a:t>
            </a:r>
            <a:endParaRPr/>
          </a:p>
        </p:txBody>
      </p:sp>
      <p:sp>
        <p:nvSpPr>
          <p:cNvPr id="106" name="Google Shape;106;p8"/>
          <p:cNvSpPr/>
          <p:nvPr/>
        </p:nvSpPr>
        <p:spPr>
          <a:xfrm>
            <a:off x="6888088" y="2103647"/>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000" b="1" i="0" u="none" strike="noStrike" cap="none">
                <a:solidFill>
                  <a:schemeClr val="lt1"/>
                </a:solidFill>
                <a:latin typeface="Calibri"/>
                <a:ea typeface="Calibri"/>
                <a:cs typeface="Calibri"/>
                <a:sym typeface="Calibri"/>
              </a:rPr>
              <a:t>Split vowel digraph </a:t>
            </a:r>
            <a:endParaRPr/>
          </a:p>
        </p:txBody>
      </p:sp>
      <p:sp>
        <p:nvSpPr>
          <p:cNvPr id="107" name="Google Shape;107;p8"/>
          <p:cNvSpPr/>
          <p:nvPr/>
        </p:nvSpPr>
        <p:spPr>
          <a:xfrm>
            <a:off x="623392" y="3111759"/>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000" b="1" i="0" u="none" strike="noStrike" cap="none">
                <a:solidFill>
                  <a:schemeClr val="lt1"/>
                </a:solidFill>
                <a:latin typeface="Calibri"/>
                <a:ea typeface="Calibri"/>
                <a:cs typeface="Calibri"/>
                <a:sym typeface="Calibri"/>
              </a:rPr>
              <a:t>Grapheme</a:t>
            </a:r>
            <a:endParaRPr/>
          </a:p>
        </p:txBody>
      </p:sp>
      <p:sp>
        <p:nvSpPr>
          <p:cNvPr id="108" name="Google Shape;108;p8"/>
          <p:cNvSpPr/>
          <p:nvPr/>
        </p:nvSpPr>
        <p:spPr>
          <a:xfrm>
            <a:off x="6888088" y="3082550"/>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000" b="1" i="0" u="none" strike="noStrike" cap="none">
                <a:solidFill>
                  <a:schemeClr val="lt1"/>
                </a:solidFill>
                <a:latin typeface="Calibri"/>
                <a:ea typeface="Calibri"/>
                <a:cs typeface="Calibri"/>
                <a:sym typeface="Calibri"/>
              </a:rPr>
              <a:t>Blend </a:t>
            </a:r>
            <a:endParaRPr/>
          </a:p>
        </p:txBody>
      </p:sp>
      <p:sp>
        <p:nvSpPr>
          <p:cNvPr id="109" name="Google Shape;109;p8"/>
          <p:cNvSpPr/>
          <p:nvPr/>
        </p:nvSpPr>
        <p:spPr>
          <a:xfrm>
            <a:off x="625082" y="4119871"/>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000" b="1" i="0" u="none" strike="noStrike" cap="none">
                <a:solidFill>
                  <a:schemeClr val="lt1"/>
                </a:solidFill>
                <a:latin typeface="Calibri"/>
                <a:ea typeface="Calibri"/>
                <a:cs typeface="Calibri"/>
                <a:sym typeface="Calibri"/>
              </a:rPr>
              <a:t>Digraph</a:t>
            </a:r>
            <a:endParaRPr/>
          </a:p>
        </p:txBody>
      </p:sp>
      <p:sp>
        <p:nvSpPr>
          <p:cNvPr id="110" name="Google Shape;110;p8"/>
          <p:cNvSpPr/>
          <p:nvPr/>
        </p:nvSpPr>
        <p:spPr>
          <a:xfrm>
            <a:off x="6889778" y="4090662"/>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000" b="1" i="0" u="none" strike="noStrike" cap="none">
                <a:solidFill>
                  <a:schemeClr val="lt1"/>
                </a:solidFill>
                <a:latin typeface="Calibri"/>
                <a:ea typeface="Calibri"/>
                <a:cs typeface="Calibri"/>
                <a:sym typeface="Calibri"/>
              </a:rPr>
              <a:t>Segment</a:t>
            </a:r>
            <a:endParaRPr/>
          </a:p>
        </p:txBody>
      </p:sp>
      <p:sp>
        <p:nvSpPr>
          <p:cNvPr id="111" name="Google Shape;111;p8"/>
          <p:cNvSpPr/>
          <p:nvPr/>
        </p:nvSpPr>
        <p:spPr>
          <a:xfrm>
            <a:off x="623392" y="5127171"/>
            <a:ext cx="4608512" cy="720080"/>
          </a:xfrm>
          <a:prstGeom prst="roundRect">
            <a:avLst>
              <a:gd name="adj" fmla="val 16667"/>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000" b="1" i="0" u="none" strike="noStrike" cap="none">
                <a:solidFill>
                  <a:schemeClr val="lt1"/>
                </a:solidFill>
                <a:latin typeface="Calibri"/>
                <a:ea typeface="Calibri"/>
                <a:cs typeface="Calibri"/>
                <a:sym typeface="Calibri"/>
              </a:rPr>
              <a:t>Trigraph</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9"/>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Teaching order </a:t>
            </a:r>
            <a:endParaRPr/>
          </a:p>
        </p:txBody>
      </p:sp>
      <p:pic>
        <p:nvPicPr>
          <p:cNvPr id="117" name="Google Shape;117;p9"/>
          <p:cNvPicPr preferRelativeResize="0"/>
          <p:nvPr/>
        </p:nvPicPr>
        <p:blipFill rotWithShape="1">
          <a:blip r:embed="rId3">
            <a:alphaModFix/>
          </a:blip>
          <a:srcRect/>
          <a:stretch/>
        </p:blipFill>
        <p:spPr>
          <a:xfrm>
            <a:off x="6096000" y="3078291"/>
            <a:ext cx="4850928" cy="4176464"/>
          </a:xfrm>
          <a:prstGeom prst="roundRect">
            <a:avLst>
              <a:gd name="adj" fmla="val 2325"/>
            </a:avLst>
          </a:prstGeom>
          <a:noFill/>
          <a:ln>
            <a:noFill/>
          </a:ln>
        </p:spPr>
      </p:pic>
      <p:pic>
        <p:nvPicPr>
          <p:cNvPr id="118" name="Google Shape;118;p9"/>
          <p:cNvPicPr preferRelativeResize="0"/>
          <p:nvPr/>
        </p:nvPicPr>
        <p:blipFill rotWithShape="1">
          <a:blip r:embed="rId4">
            <a:alphaModFix/>
          </a:blip>
          <a:srcRect/>
          <a:stretch/>
        </p:blipFill>
        <p:spPr>
          <a:xfrm>
            <a:off x="767408" y="2060848"/>
            <a:ext cx="4850928" cy="5184576"/>
          </a:xfrm>
          <a:prstGeom prst="roundRect">
            <a:avLst>
              <a:gd name="adj" fmla="val 2530"/>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additive="base">
                                        <p:cTn id="7" dur="500"/>
                                        <p:tgtEl>
                                          <p:spTgt spid="118"/>
                                        </p:tgtEl>
                                        <p:attrNameLst>
                                          <p:attrName>ppt_y</p:attrName>
                                        </p:attrNameLst>
                                      </p:cBhvr>
                                      <p:tavLst>
                                        <p:tav tm="0">
                                          <p:val>
                                            <p:strVal val="#ppt_y+1"/>
                                          </p:val>
                                        </p:tav>
                                        <p:tav tm="100000">
                                          <p:val>
                                            <p:strVal val="#ppt_y"/>
                                          </p:val>
                                        </p:tav>
                                      </p:tavLst>
                                    </p:anim>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17"/>
                                        </p:tgtEl>
                                        <p:attrNameLst>
                                          <p:attrName>style.visibility</p:attrName>
                                        </p:attrNameLst>
                                      </p:cBhvr>
                                      <p:to>
                                        <p:strVal val="visible"/>
                                      </p:to>
                                    </p:set>
                                    <p:anim calcmode="lin" valueType="num">
                                      <p:cBhvr additive="base">
                                        <p:cTn id="11" dur="500"/>
                                        <p:tgtEl>
                                          <p:spTgt spid="1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0"/>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Gradually your child learns the entire alphabetic code:</a:t>
            </a:r>
            <a:endParaRPr/>
          </a:p>
        </p:txBody>
      </p:sp>
      <p:pic>
        <p:nvPicPr>
          <p:cNvPr id="124" name="Google Shape;124;p10"/>
          <p:cNvPicPr preferRelativeResize="0"/>
          <p:nvPr/>
        </p:nvPicPr>
        <p:blipFill rotWithShape="1">
          <a:blip r:embed="rId3">
            <a:alphaModFix/>
          </a:blip>
          <a:srcRect b="20913"/>
          <a:stretch/>
        </p:blipFill>
        <p:spPr>
          <a:xfrm>
            <a:off x="623392" y="2060848"/>
            <a:ext cx="4850928" cy="5423724"/>
          </a:xfrm>
          <a:prstGeom prst="roundRect">
            <a:avLst>
              <a:gd name="adj" fmla="val 3145"/>
            </a:avLst>
          </a:prstGeom>
          <a:noFill/>
          <a:ln>
            <a:noFill/>
          </a:ln>
        </p:spPr>
      </p:pic>
      <p:pic>
        <p:nvPicPr>
          <p:cNvPr id="125" name="Google Shape;125;p10"/>
          <p:cNvPicPr preferRelativeResize="0"/>
          <p:nvPr/>
        </p:nvPicPr>
        <p:blipFill rotWithShape="1">
          <a:blip r:embed="rId4">
            <a:alphaModFix/>
          </a:blip>
          <a:srcRect b="34564"/>
          <a:stretch/>
        </p:blipFill>
        <p:spPr>
          <a:xfrm>
            <a:off x="6023992" y="2924944"/>
            <a:ext cx="4850928" cy="4487620"/>
          </a:xfrm>
          <a:prstGeom prst="roundRect">
            <a:avLst>
              <a:gd name="adj" fmla="val 3378"/>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additive="base">
                                        <p:cTn id="7" dur="500"/>
                                        <p:tgtEl>
                                          <p:spTgt spid="124"/>
                                        </p:tgtEl>
                                        <p:attrNameLst>
                                          <p:attrName>ppt_y</p:attrName>
                                        </p:attrNameLst>
                                      </p:cBhvr>
                                      <p:tavLst>
                                        <p:tav tm="0">
                                          <p:val>
                                            <p:strVal val="#ppt_y+1"/>
                                          </p:val>
                                        </p:tav>
                                        <p:tav tm="100000">
                                          <p:val>
                                            <p:strVal val="#ppt_y"/>
                                          </p:val>
                                        </p:tav>
                                      </p:tavLst>
                                    </p:anim>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25"/>
                                        </p:tgtEl>
                                        <p:attrNameLst>
                                          <p:attrName>style.visibility</p:attrName>
                                        </p:attrNameLst>
                                      </p:cBhvr>
                                      <p:to>
                                        <p:strVal val="visible"/>
                                      </p:to>
                                    </p:set>
                                    <p:anim calcmode="lin" valueType="num">
                                      <p:cBhvr additive="base">
                                        <p:cTn id="11" dur="500"/>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p11"/>
          <p:cNvPicPr preferRelativeResize="0"/>
          <p:nvPr/>
        </p:nvPicPr>
        <p:blipFill rotWithShape="1">
          <a:blip r:embed="rId3">
            <a:alphaModFix/>
          </a:blip>
          <a:srcRect/>
          <a:stretch/>
        </p:blipFill>
        <p:spPr>
          <a:xfrm>
            <a:off x="4065980" y="2045703"/>
            <a:ext cx="2010312" cy="2876414"/>
          </a:xfrm>
          <a:prstGeom prst="rect">
            <a:avLst/>
          </a:prstGeom>
          <a:noFill/>
          <a:ln>
            <a:noFill/>
          </a:ln>
        </p:spPr>
      </p:pic>
      <p:pic>
        <p:nvPicPr>
          <p:cNvPr id="131" name="Google Shape;131;p11"/>
          <p:cNvPicPr preferRelativeResize="0"/>
          <p:nvPr/>
        </p:nvPicPr>
        <p:blipFill rotWithShape="1">
          <a:blip r:embed="rId4">
            <a:alphaModFix/>
          </a:blip>
          <a:srcRect/>
          <a:stretch/>
        </p:blipFill>
        <p:spPr>
          <a:xfrm>
            <a:off x="571483" y="2045703"/>
            <a:ext cx="2057987" cy="2963819"/>
          </a:xfrm>
          <a:prstGeom prst="rect">
            <a:avLst/>
          </a:prstGeom>
          <a:noFill/>
          <a:ln>
            <a:noFill/>
          </a:ln>
        </p:spPr>
      </p:pic>
      <p:sp>
        <p:nvSpPr>
          <p:cNvPr id="132" name="Google Shape;132;p11"/>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How we make learning stick </a:t>
            </a:r>
            <a:endParaRPr/>
          </a:p>
        </p:txBody>
      </p:sp>
      <p:sp>
        <p:nvSpPr>
          <p:cNvPr id="133" name="Google Shape;133;p11"/>
          <p:cNvSpPr txBox="1">
            <a:spLocks noGrp="1"/>
          </p:cNvSpPr>
          <p:nvPr>
            <p:ph type="body" idx="1"/>
          </p:nvPr>
        </p:nvSpPr>
        <p:spPr>
          <a:xfrm>
            <a:off x="2847253" y="2751060"/>
            <a:ext cx="1651150" cy="167545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a:p>
            <a:pPr marL="0" lvl="0" indent="0" algn="l" rtl="0">
              <a:lnSpc>
                <a:spcPct val="90000"/>
              </a:lnSpc>
              <a:spcBef>
                <a:spcPts val="1000"/>
              </a:spcBef>
              <a:spcAft>
                <a:spcPts val="0"/>
              </a:spcAft>
              <a:buClr>
                <a:srgbClr val="0070C0"/>
              </a:buClr>
              <a:buSzPts val="2800"/>
              <a:buNone/>
            </a:pPr>
            <a:r>
              <a:rPr lang="en-US">
                <a:solidFill>
                  <a:srgbClr val="0070C0"/>
                </a:solidFill>
              </a:rPr>
              <a:t>	</a:t>
            </a:r>
            <a:endParaRPr/>
          </a:p>
        </p:txBody>
      </p:sp>
      <p:pic>
        <p:nvPicPr>
          <p:cNvPr id="134" name="Google Shape;134;p11" descr="A picture containing graphical user interface&#10;&#10;Description automatically generated"/>
          <p:cNvPicPr preferRelativeResize="0"/>
          <p:nvPr/>
        </p:nvPicPr>
        <p:blipFill rotWithShape="1">
          <a:blip r:embed="rId5">
            <a:alphaModFix/>
          </a:blip>
          <a:srcRect/>
          <a:stretch/>
        </p:blipFill>
        <p:spPr>
          <a:xfrm>
            <a:off x="7826755" y="2339556"/>
            <a:ext cx="2730514" cy="1716914"/>
          </a:xfrm>
          <a:prstGeom prst="rect">
            <a:avLst/>
          </a:prstGeom>
          <a:noFill/>
          <a:ln>
            <a:noFill/>
          </a:ln>
        </p:spPr>
      </p:pic>
      <p:pic>
        <p:nvPicPr>
          <p:cNvPr id="135" name="Google Shape;135;p11" descr="A picture containing text&#10;&#10;Description automatically generated"/>
          <p:cNvPicPr preferRelativeResize="0"/>
          <p:nvPr/>
        </p:nvPicPr>
        <p:blipFill rotWithShape="1">
          <a:blip r:embed="rId6">
            <a:alphaModFix/>
          </a:blip>
          <a:srcRect/>
          <a:stretch/>
        </p:blipFill>
        <p:spPr>
          <a:xfrm>
            <a:off x="9120336" y="4221088"/>
            <a:ext cx="2730514" cy="1694565"/>
          </a:xfrm>
          <a:prstGeom prst="rect">
            <a:avLst/>
          </a:prstGeom>
          <a:noFill/>
          <a:ln>
            <a:noFill/>
          </a:ln>
        </p:spPr>
      </p:pic>
      <p:pic>
        <p:nvPicPr>
          <p:cNvPr id="136" name="Google Shape;136;p11"/>
          <p:cNvPicPr preferRelativeResize="0"/>
          <p:nvPr/>
        </p:nvPicPr>
        <p:blipFill rotWithShape="1">
          <a:blip r:embed="rId7">
            <a:alphaModFix/>
          </a:blip>
          <a:srcRect/>
          <a:stretch/>
        </p:blipFill>
        <p:spPr>
          <a:xfrm>
            <a:off x="5258850" y="3198013"/>
            <a:ext cx="2018257" cy="2908198"/>
          </a:xfrm>
          <a:prstGeom prst="rect">
            <a:avLst/>
          </a:prstGeom>
          <a:noFill/>
          <a:ln>
            <a:noFill/>
          </a:ln>
        </p:spPr>
      </p:pic>
      <p:pic>
        <p:nvPicPr>
          <p:cNvPr id="137" name="Google Shape;137;p11"/>
          <p:cNvPicPr preferRelativeResize="0"/>
          <p:nvPr/>
        </p:nvPicPr>
        <p:blipFill rotWithShape="1">
          <a:blip r:embed="rId8">
            <a:alphaModFix/>
          </a:blip>
          <a:srcRect/>
          <a:stretch/>
        </p:blipFill>
        <p:spPr>
          <a:xfrm>
            <a:off x="1845033" y="3221851"/>
            <a:ext cx="2050041" cy="288436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142" name="Google Shape;142;p12"/>
          <p:cNvPicPr preferRelativeResize="0"/>
          <p:nvPr/>
        </p:nvPicPr>
        <p:blipFill rotWithShape="1">
          <a:blip r:embed="rId3">
            <a:alphaModFix amt="4000"/>
          </a:blip>
          <a:srcRect/>
          <a:stretch/>
        </p:blipFill>
        <p:spPr>
          <a:xfrm>
            <a:off x="263352" y="-1179512"/>
            <a:ext cx="8556550" cy="8935311"/>
          </a:xfrm>
          <a:prstGeom prst="rect">
            <a:avLst/>
          </a:prstGeom>
          <a:noFill/>
          <a:ln>
            <a:noFill/>
          </a:ln>
        </p:spPr>
      </p:pic>
      <p:sp>
        <p:nvSpPr>
          <p:cNvPr id="143" name="Google Shape;143;p12"/>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500" b="1" i="0" u="none" strike="noStrike" cap="none">
                <a:solidFill>
                  <a:schemeClr val="lt1"/>
                </a:solidFill>
                <a:latin typeface="Calibri"/>
                <a:ea typeface="Calibri"/>
                <a:cs typeface="Calibri"/>
                <a:sym typeface="Calibri"/>
              </a:rPr>
              <a:t>Reading and spelling</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13"/>
          <p:cNvPicPr preferRelativeResize="0"/>
          <p:nvPr/>
        </p:nvPicPr>
        <p:blipFill rotWithShape="1">
          <a:blip r:embed="rId3">
            <a:alphaModFix/>
          </a:blip>
          <a:srcRect/>
          <a:stretch/>
        </p:blipFill>
        <p:spPr>
          <a:xfrm>
            <a:off x="2494137" y="1782133"/>
            <a:ext cx="3106041" cy="4444216"/>
          </a:xfrm>
          <a:prstGeom prst="rect">
            <a:avLst/>
          </a:prstGeom>
          <a:noFill/>
          <a:ln>
            <a:noFill/>
          </a:ln>
        </p:spPr>
      </p:pic>
      <p:pic>
        <p:nvPicPr>
          <p:cNvPr id="149" name="Google Shape;149;p13"/>
          <p:cNvPicPr preferRelativeResize="0"/>
          <p:nvPr/>
        </p:nvPicPr>
        <p:blipFill rotWithShape="1">
          <a:blip r:embed="rId4">
            <a:alphaModFix/>
          </a:blip>
          <a:srcRect/>
          <a:stretch/>
        </p:blipFill>
        <p:spPr>
          <a:xfrm>
            <a:off x="6400891" y="1758400"/>
            <a:ext cx="3118317" cy="4493324"/>
          </a:xfrm>
          <a:prstGeom prst="rect">
            <a:avLst/>
          </a:prstGeom>
          <a:noFill/>
          <a:ln>
            <a:noFill/>
          </a:ln>
        </p:spPr>
      </p:pic>
      <p:sp>
        <p:nvSpPr>
          <p:cNvPr id="150" name="Google Shape;150;p13"/>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Reading and spelling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4"/>
          <p:cNvSpPr/>
          <p:nvPr/>
        </p:nvSpPr>
        <p:spPr>
          <a:xfrm>
            <a:off x="263352" y="1628800"/>
            <a:ext cx="11665296" cy="4968552"/>
          </a:xfrm>
          <a:prstGeom prst="roundRect">
            <a:avLst>
              <a:gd name="adj" fmla="val 4865"/>
            </a:avLst>
          </a:prstGeom>
          <a:solidFill>
            <a:schemeClr val="accent2">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6" name="Google Shape;156;p14"/>
          <p:cNvSpPr txBox="1">
            <a:spLocks noGrp="1"/>
          </p:cNvSpPr>
          <p:nvPr>
            <p:ph type="body" idx="1"/>
          </p:nvPr>
        </p:nvSpPr>
        <p:spPr>
          <a:xfrm>
            <a:off x="479376" y="2204864"/>
            <a:ext cx="5256584" cy="439248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accent2"/>
              </a:buClr>
              <a:buSzPts val="8000"/>
              <a:buNone/>
            </a:pPr>
            <a:r>
              <a:rPr lang="en-US" sz="8000" u="sng">
                <a:solidFill>
                  <a:schemeClr val="accent2"/>
                </a:solidFill>
                <a:latin typeface="Calibri"/>
                <a:ea typeface="Calibri"/>
                <a:cs typeface="Calibri"/>
                <a:sym typeface="Calibri"/>
              </a:rPr>
              <a:t>sh</a:t>
            </a:r>
            <a:r>
              <a:rPr lang="en-US" sz="8000">
                <a:solidFill>
                  <a:schemeClr val="dk1"/>
                </a:solidFill>
                <a:latin typeface="Calibri"/>
                <a:ea typeface="Calibri"/>
                <a:cs typeface="Calibri"/>
                <a:sym typeface="Calibri"/>
              </a:rPr>
              <a:t>ell</a:t>
            </a:r>
            <a:endParaRPr/>
          </a:p>
          <a:p>
            <a:pPr marL="0" lvl="0" indent="0" algn="ctr" rtl="0">
              <a:lnSpc>
                <a:spcPct val="90000"/>
              </a:lnSpc>
              <a:spcBef>
                <a:spcPts val="1000"/>
              </a:spcBef>
              <a:spcAft>
                <a:spcPts val="0"/>
              </a:spcAft>
              <a:buClr>
                <a:schemeClr val="accent2"/>
              </a:buClr>
              <a:buSzPts val="8000"/>
              <a:buNone/>
            </a:pPr>
            <a:r>
              <a:rPr lang="en-US" sz="8000" u="sng">
                <a:solidFill>
                  <a:schemeClr val="accent2"/>
                </a:solidFill>
                <a:latin typeface="Calibri"/>
                <a:ea typeface="Calibri"/>
                <a:cs typeface="Calibri"/>
                <a:sym typeface="Calibri"/>
              </a:rPr>
              <a:t>ch</a:t>
            </a:r>
            <a:r>
              <a:rPr lang="en-US" sz="8000">
                <a:solidFill>
                  <a:schemeClr val="dk1"/>
                </a:solidFill>
                <a:latin typeface="Calibri"/>
                <a:ea typeface="Calibri"/>
                <a:cs typeface="Calibri"/>
                <a:sym typeface="Calibri"/>
              </a:rPr>
              <a:t>ef</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spe</a:t>
            </a:r>
            <a:r>
              <a:rPr lang="en-US" sz="8000" u="sng">
                <a:solidFill>
                  <a:schemeClr val="accent2"/>
                </a:solidFill>
                <a:latin typeface="Calibri"/>
                <a:ea typeface="Calibri"/>
                <a:cs typeface="Calibri"/>
                <a:sym typeface="Calibri"/>
              </a:rPr>
              <a:t>ci</a:t>
            </a:r>
            <a:r>
              <a:rPr lang="en-US" sz="8000">
                <a:solidFill>
                  <a:schemeClr val="dk1"/>
                </a:solidFill>
                <a:latin typeface="Calibri"/>
                <a:ea typeface="Calibri"/>
                <a:cs typeface="Calibri"/>
                <a:sym typeface="Calibri"/>
              </a:rPr>
              <a:t>al</a:t>
            </a:r>
            <a:endParaRPr sz="9600">
              <a:solidFill>
                <a:schemeClr val="dk1"/>
              </a:solidFill>
              <a:latin typeface="Calibri"/>
              <a:ea typeface="Calibri"/>
              <a:cs typeface="Calibri"/>
              <a:sym typeface="Calibri"/>
            </a:endParaRPr>
          </a:p>
        </p:txBody>
      </p:sp>
      <p:sp>
        <p:nvSpPr>
          <p:cNvPr id="157" name="Google Shape;157;p14"/>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And all the different ways to write </a:t>
            </a:r>
            <a:br>
              <a:rPr lang="en-US"/>
            </a:br>
            <a:r>
              <a:rPr lang="en-US"/>
              <a:t>the phoneme sh:</a:t>
            </a:r>
            <a:endParaRPr/>
          </a:p>
        </p:txBody>
      </p:sp>
      <p:sp>
        <p:nvSpPr>
          <p:cNvPr id="158" name="Google Shape;158;p14"/>
          <p:cNvSpPr txBox="1">
            <a:spLocks noGrp="1"/>
          </p:cNvSpPr>
          <p:nvPr>
            <p:ph type="body" idx="2"/>
          </p:nvPr>
        </p:nvSpPr>
        <p:spPr>
          <a:xfrm>
            <a:off x="6240016" y="2204864"/>
            <a:ext cx="5256584" cy="439248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8000"/>
              <a:buNone/>
            </a:pPr>
            <a:r>
              <a:rPr lang="en-US" sz="8000">
                <a:solidFill>
                  <a:schemeClr val="dk1"/>
                </a:solidFill>
                <a:latin typeface="Calibri"/>
                <a:ea typeface="Calibri"/>
                <a:cs typeface="Calibri"/>
                <a:sym typeface="Calibri"/>
              </a:rPr>
              <a:t>cap</a:t>
            </a:r>
            <a:r>
              <a:rPr lang="en-US" sz="8000" u="sng">
                <a:solidFill>
                  <a:schemeClr val="accent2"/>
                </a:solidFill>
                <a:latin typeface="Calibri"/>
                <a:ea typeface="Calibri"/>
                <a:cs typeface="Calibri"/>
                <a:sym typeface="Calibri"/>
              </a:rPr>
              <a:t>ti</a:t>
            </a:r>
            <a:r>
              <a:rPr lang="en-US" sz="8000">
                <a:solidFill>
                  <a:schemeClr val="dk1"/>
                </a:solidFill>
                <a:latin typeface="Calibri"/>
                <a:ea typeface="Calibri"/>
                <a:cs typeface="Calibri"/>
                <a:sym typeface="Calibri"/>
              </a:rPr>
              <a:t>on</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man</a:t>
            </a:r>
            <a:r>
              <a:rPr lang="en-US" sz="8000" u="sng">
                <a:solidFill>
                  <a:schemeClr val="accent2"/>
                </a:solidFill>
                <a:latin typeface="Calibri"/>
                <a:ea typeface="Calibri"/>
                <a:cs typeface="Calibri"/>
                <a:sym typeface="Calibri"/>
              </a:rPr>
              <a:t>si</a:t>
            </a:r>
            <a:r>
              <a:rPr lang="en-US" sz="8000">
                <a:solidFill>
                  <a:schemeClr val="dk1"/>
                </a:solidFill>
                <a:latin typeface="Calibri"/>
                <a:ea typeface="Calibri"/>
                <a:cs typeface="Calibri"/>
                <a:sym typeface="Calibri"/>
              </a:rPr>
              <a:t>on</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pa</a:t>
            </a:r>
            <a:r>
              <a:rPr lang="en-US" sz="8000" u="sng">
                <a:solidFill>
                  <a:schemeClr val="accent2"/>
                </a:solidFill>
                <a:latin typeface="Calibri"/>
                <a:ea typeface="Calibri"/>
                <a:cs typeface="Calibri"/>
                <a:sym typeface="Calibri"/>
              </a:rPr>
              <a:t>ssi</a:t>
            </a:r>
            <a:r>
              <a:rPr lang="en-US" sz="8000">
                <a:solidFill>
                  <a:schemeClr val="dk1"/>
                </a:solidFill>
                <a:latin typeface="Calibri"/>
                <a:ea typeface="Calibri"/>
                <a:cs typeface="Calibri"/>
                <a:sym typeface="Calibri"/>
              </a:rPr>
              <a:t>on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5"/>
          <p:cNvSpPr txBox="1">
            <a:spLocks noGrp="1"/>
          </p:cNvSpPr>
          <p:nvPr>
            <p:ph type="title"/>
          </p:nvPr>
        </p:nvSpPr>
        <p:spPr>
          <a:xfrm>
            <a:off x="5555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Tricky words </a:t>
            </a:r>
            <a:endParaRPr/>
          </a:p>
        </p:txBody>
      </p:sp>
      <p:pic>
        <p:nvPicPr>
          <p:cNvPr id="164" name="Google Shape;164;p15"/>
          <p:cNvPicPr preferRelativeResize="0"/>
          <p:nvPr/>
        </p:nvPicPr>
        <p:blipFill rotWithShape="1">
          <a:blip r:embed="rId3">
            <a:alphaModFix/>
          </a:blip>
          <a:srcRect/>
          <a:stretch/>
        </p:blipFill>
        <p:spPr>
          <a:xfrm>
            <a:off x="2359968" y="1998086"/>
            <a:ext cx="7614591" cy="412908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6"/>
          <p:cNvSpPr txBox="1">
            <a:spLocks noGrp="1"/>
          </p:cNvSpPr>
          <p:nvPr>
            <p:ph type="body" idx="1"/>
          </p:nvPr>
        </p:nvSpPr>
        <p:spPr>
          <a:xfrm>
            <a:off x="479376" y="2564904"/>
            <a:ext cx="4176464" cy="3744416"/>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3200"/>
              <a:buChar char="•"/>
            </a:pPr>
            <a:r>
              <a:rPr lang="en-US" sz="3200">
                <a:solidFill>
                  <a:schemeClr val="dk1"/>
                </a:solidFill>
              </a:rPr>
              <a:t>Say the word.</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Segment the sounds.</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Count the sounds.</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Write them down.</a:t>
            </a:r>
            <a:endParaRPr/>
          </a:p>
        </p:txBody>
      </p:sp>
      <p:sp>
        <p:nvSpPr>
          <p:cNvPr id="170" name="Google Shape;170;p16"/>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Spelling</a:t>
            </a:r>
            <a:endParaRPr/>
          </a:p>
        </p:txBody>
      </p:sp>
      <p:pic>
        <p:nvPicPr>
          <p:cNvPr id="171" name="Google Shape;171;p16" descr="A picture containing person, indoor, wall&#10;&#10;Description automatically generated"/>
          <p:cNvPicPr preferRelativeResize="0"/>
          <p:nvPr/>
        </p:nvPicPr>
        <p:blipFill rotWithShape="1">
          <a:blip r:embed="rId3">
            <a:alphaModFix/>
          </a:blip>
          <a:srcRect/>
          <a:stretch/>
        </p:blipFill>
        <p:spPr>
          <a:xfrm>
            <a:off x="4891253" y="1801214"/>
            <a:ext cx="6741316" cy="4490459"/>
          </a:xfrm>
          <a:prstGeom prst="roundRect">
            <a:avLst>
              <a:gd name="adj" fmla="val 3608"/>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17"/>
          <p:cNvSpPr txBox="1">
            <a:spLocks noGrp="1"/>
          </p:cNvSpPr>
          <p:nvPr>
            <p:ph type="body" idx="1"/>
          </p:nvPr>
        </p:nvSpPr>
        <p:spPr>
          <a:xfrm>
            <a:off x="479376" y="2556242"/>
            <a:ext cx="5616624" cy="339303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2"/>
              </a:buClr>
              <a:buSzPts val="2800"/>
              <a:buNone/>
            </a:pPr>
            <a:r>
              <a:rPr lang="en-US" b="1">
                <a:solidFill>
                  <a:schemeClr val="dk2"/>
                </a:solidFill>
              </a:rPr>
              <a:t>Reading practice sessions are: </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timetabled three times a week </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taught by a trained teacher/teaching assistant</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taught in small groups.</a:t>
            </a:r>
            <a:endParaRPr>
              <a:solidFill>
                <a:schemeClr val="dk1"/>
              </a:solidFill>
            </a:endParaRPr>
          </a:p>
        </p:txBody>
      </p:sp>
      <p:sp>
        <p:nvSpPr>
          <p:cNvPr id="177" name="Google Shape;177;p17"/>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How do we teach reading in books?</a:t>
            </a:r>
            <a:endParaRPr/>
          </a:p>
        </p:txBody>
      </p:sp>
      <p:pic>
        <p:nvPicPr>
          <p:cNvPr id="178" name="Google Shape;178;p17"/>
          <p:cNvPicPr preferRelativeResize="0"/>
          <p:nvPr/>
        </p:nvPicPr>
        <p:blipFill rotWithShape="1">
          <a:blip r:embed="rId3">
            <a:alphaModFix/>
          </a:blip>
          <a:srcRect/>
          <a:stretch/>
        </p:blipFill>
        <p:spPr>
          <a:xfrm>
            <a:off x="6456040" y="1717880"/>
            <a:ext cx="2402504" cy="2287184"/>
          </a:xfrm>
          <a:prstGeom prst="rect">
            <a:avLst/>
          </a:prstGeom>
          <a:noFill/>
          <a:ln>
            <a:noFill/>
          </a:ln>
        </p:spPr>
      </p:pic>
      <p:pic>
        <p:nvPicPr>
          <p:cNvPr id="179" name="Google Shape;179;p17"/>
          <p:cNvPicPr preferRelativeResize="0"/>
          <p:nvPr/>
        </p:nvPicPr>
        <p:blipFill rotWithShape="1">
          <a:blip r:embed="rId4">
            <a:alphaModFix/>
          </a:blip>
          <a:srcRect/>
          <a:stretch/>
        </p:blipFill>
        <p:spPr>
          <a:xfrm>
            <a:off x="6456040" y="4166152"/>
            <a:ext cx="2402504" cy="2287184"/>
          </a:xfrm>
          <a:prstGeom prst="rect">
            <a:avLst/>
          </a:prstGeom>
          <a:noFill/>
          <a:ln>
            <a:noFill/>
          </a:ln>
        </p:spPr>
      </p:pic>
      <p:pic>
        <p:nvPicPr>
          <p:cNvPr id="180" name="Google Shape;180;p17"/>
          <p:cNvPicPr preferRelativeResize="0"/>
          <p:nvPr/>
        </p:nvPicPr>
        <p:blipFill rotWithShape="1">
          <a:blip r:embed="rId5">
            <a:alphaModFix/>
          </a:blip>
          <a:srcRect/>
          <a:stretch/>
        </p:blipFill>
        <p:spPr>
          <a:xfrm>
            <a:off x="9066955" y="2556242"/>
            <a:ext cx="2504138" cy="308509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8"/>
          <p:cNvSpPr txBox="1"/>
          <p:nvPr/>
        </p:nvSpPr>
        <p:spPr>
          <a:xfrm>
            <a:off x="263352" y="332656"/>
            <a:ext cx="9937104" cy="1152128"/>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None/>
            </a:pPr>
            <a:endParaRPr sz="4000" b="0" i="0" u="none" strike="noStrike" cap="none">
              <a:solidFill>
                <a:schemeClr val="accent1"/>
              </a:solidFill>
              <a:latin typeface="Calibri"/>
              <a:ea typeface="Calibri"/>
              <a:cs typeface="Calibri"/>
              <a:sym typeface="Calibri"/>
            </a:endParaRPr>
          </a:p>
        </p:txBody>
      </p:sp>
      <p:pic>
        <p:nvPicPr>
          <p:cNvPr id="186" name="Google Shape;186;p18" descr="A picture containing table&#10;&#10;Description automatically generated"/>
          <p:cNvPicPr preferRelativeResize="0"/>
          <p:nvPr/>
        </p:nvPicPr>
        <p:blipFill rotWithShape="1">
          <a:blip r:embed="rId3">
            <a:alphaModFix/>
          </a:blip>
          <a:srcRect/>
          <a:stretch/>
        </p:blipFill>
        <p:spPr>
          <a:xfrm>
            <a:off x="609950" y="2086205"/>
            <a:ext cx="4348233" cy="3816423"/>
          </a:xfrm>
          <a:prstGeom prst="roundRect">
            <a:avLst>
              <a:gd name="adj" fmla="val 3343"/>
            </a:avLst>
          </a:prstGeom>
          <a:noFill/>
          <a:ln>
            <a:noFill/>
          </a:ln>
        </p:spPr>
      </p:pic>
      <p:sp>
        <p:nvSpPr>
          <p:cNvPr id="187" name="Google Shape;187;p18"/>
          <p:cNvSpPr txBox="1">
            <a:spLocks noGrp="1"/>
          </p:cNvSpPr>
          <p:nvPr>
            <p:ph type="title"/>
          </p:nvPr>
        </p:nvSpPr>
        <p:spPr>
          <a:xfrm>
            <a:off x="479376" y="332656"/>
            <a:ext cx="8064896"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We use assessment to match your child the right level of book</a:t>
            </a:r>
            <a:endParaRPr/>
          </a:p>
        </p:txBody>
      </p:sp>
      <p:cxnSp>
        <p:nvCxnSpPr>
          <p:cNvPr id="188" name="Google Shape;188;p18"/>
          <p:cNvCxnSpPr/>
          <p:nvPr/>
        </p:nvCxnSpPr>
        <p:spPr>
          <a:xfrm>
            <a:off x="5447928" y="4064263"/>
            <a:ext cx="936104" cy="0"/>
          </a:xfrm>
          <a:prstGeom prst="straightConnector1">
            <a:avLst/>
          </a:prstGeom>
          <a:noFill/>
          <a:ln w="47625" cap="flat" cmpd="sng">
            <a:solidFill>
              <a:schemeClr val="accent1"/>
            </a:solidFill>
            <a:prstDash val="solid"/>
            <a:miter lim="800000"/>
            <a:headEnd type="none" w="sm" len="sm"/>
            <a:tailEnd type="stealth" w="med" len="med"/>
          </a:ln>
        </p:spPr>
      </p:cxnSp>
      <p:pic>
        <p:nvPicPr>
          <p:cNvPr id="189" name="Google Shape;189;p18"/>
          <p:cNvPicPr preferRelativeResize="0"/>
          <p:nvPr/>
        </p:nvPicPr>
        <p:blipFill rotWithShape="1">
          <a:blip r:embed="rId4">
            <a:alphaModFix/>
          </a:blip>
          <a:srcRect/>
          <a:stretch/>
        </p:blipFill>
        <p:spPr>
          <a:xfrm>
            <a:off x="6812737" y="2132856"/>
            <a:ext cx="2795209" cy="2638677"/>
          </a:xfrm>
          <a:prstGeom prst="rect">
            <a:avLst/>
          </a:prstGeom>
          <a:noFill/>
          <a:ln>
            <a:noFill/>
          </a:ln>
        </p:spPr>
      </p:pic>
      <p:pic>
        <p:nvPicPr>
          <p:cNvPr id="190" name="Google Shape;190;p18"/>
          <p:cNvPicPr preferRelativeResize="0"/>
          <p:nvPr/>
        </p:nvPicPr>
        <p:blipFill rotWithShape="1">
          <a:blip r:embed="rId5">
            <a:alphaModFix/>
          </a:blip>
          <a:srcRect/>
          <a:stretch/>
        </p:blipFill>
        <p:spPr>
          <a:xfrm>
            <a:off x="7533312" y="2739334"/>
            <a:ext cx="2795209" cy="2649858"/>
          </a:xfrm>
          <a:prstGeom prst="rect">
            <a:avLst/>
          </a:prstGeom>
          <a:noFill/>
          <a:ln>
            <a:noFill/>
          </a:ln>
        </p:spPr>
      </p:pic>
      <p:pic>
        <p:nvPicPr>
          <p:cNvPr id="191" name="Google Shape;191;p18"/>
          <p:cNvPicPr preferRelativeResize="0"/>
          <p:nvPr/>
        </p:nvPicPr>
        <p:blipFill rotWithShape="1">
          <a:blip r:embed="rId6">
            <a:alphaModFix/>
          </a:blip>
          <a:srcRect/>
          <a:stretch/>
        </p:blipFill>
        <p:spPr>
          <a:xfrm>
            <a:off x="8241582" y="3253987"/>
            <a:ext cx="2795209" cy="264985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5"/>
        <p:cNvGrpSpPr/>
        <p:nvPr/>
      </p:nvGrpSpPr>
      <p:grpSpPr>
        <a:xfrm>
          <a:off x="0" y="0"/>
          <a:ext cx="0" cy="0"/>
          <a:chOff x="0" y="0"/>
          <a:chExt cx="0" cy="0"/>
        </a:xfrm>
      </p:grpSpPr>
      <p:pic>
        <p:nvPicPr>
          <p:cNvPr id="196" name="Google Shape;196;p19" descr="A child writing on a piece of paper&#10;&#10;Description automatically generated with medium confidence"/>
          <p:cNvPicPr preferRelativeResize="0"/>
          <p:nvPr/>
        </p:nvPicPr>
        <p:blipFill rotWithShape="1">
          <a:blip r:embed="rId3">
            <a:alphaModFix/>
          </a:blip>
          <a:srcRect/>
          <a:stretch/>
        </p:blipFill>
        <p:spPr>
          <a:xfrm>
            <a:off x="5951984" y="1968267"/>
            <a:ext cx="5760639" cy="3909005"/>
          </a:xfrm>
          <a:prstGeom prst="roundRect">
            <a:avLst>
              <a:gd name="adj" fmla="val 4317"/>
            </a:avLst>
          </a:prstGeom>
          <a:noFill/>
          <a:ln>
            <a:noFill/>
          </a:ln>
        </p:spPr>
      </p:pic>
      <p:sp>
        <p:nvSpPr>
          <p:cNvPr id="197" name="Google Shape;197;p19"/>
          <p:cNvSpPr txBox="1">
            <a:spLocks noGrp="1"/>
          </p:cNvSpPr>
          <p:nvPr>
            <p:ph type="body" idx="1"/>
          </p:nvPr>
        </p:nvSpPr>
        <p:spPr>
          <a:xfrm>
            <a:off x="479376" y="1916832"/>
            <a:ext cx="5328592"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400"/>
              <a:buNone/>
            </a:pPr>
            <a:r>
              <a:rPr lang="en-US" sz="2400" b="1">
                <a:solidFill>
                  <a:schemeClr val="accent2"/>
                </a:solidFill>
              </a:rPr>
              <a:t>This means that your child should: </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Know all the sounds and tricky words in their phonics book well</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Read many of the words by silent blending (in their head) – their reading will be automatic</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Only need to stop and sound out about 5% of the words by the time they bring the book home – but they should be able to do this on their own.</a:t>
            </a:r>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p:txBody>
      </p:sp>
      <p:sp>
        <p:nvSpPr>
          <p:cNvPr id="198" name="Google Shape;198;p19"/>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r>
              <a:rPr lang="en-US" sz="3600"/>
              <a:t>Reading a book at the right level</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Dividend">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1171</Words>
  <Application>Microsoft Office PowerPoint</Application>
  <PresentationFormat>Widescreen</PresentationFormat>
  <Paragraphs>114</Paragraphs>
  <Slides>26</Slides>
  <Notes>19</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26</vt:i4>
      </vt:variant>
    </vt:vector>
  </HeadingPairs>
  <TitlesOfParts>
    <vt:vector size="37" baseType="lpstr">
      <vt:lpstr>Arial</vt:lpstr>
      <vt:lpstr>Britannic Bold</vt:lpstr>
      <vt:lpstr>Calibri</vt:lpstr>
      <vt:lpstr>Gill Sans MT</vt:lpstr>
      <vt:lpstr>Wingdings 2</vt:lpstr>
      <vt:lpstr>Presentation cover</vt:lpstr>
      <vt:lpstr>3_Normal body copy page</vt:lpstr>
      <vt:lpstr>Normal body copy page</vt:lpstr>
      <vt:lpstr>Custom Design</vt:lpstr>
      <vt:lpstr>4_Normal body copy page</vt:lpstr>
      <vt:lpstr>Dividend</vt:lpstr>
      <vt:lpstr>Reading at Applecroft PART 1 </vt:lpstr>
      <vt:lpstr>PowerPoint Presentation</vt:lpstr>
      <vt:lpstr>English at Applecroft </vt:lpstr>
      <vt:lpstr>PowerPoint Presentation</vt:lpstr>
      <vt:lpstr>Developing Fluent Readers – EARLY READING</vt:lpstr>
      <vt:lpstr>How we support Reading For pleasure</vt:lpstr>
      <vt:lpstr>WHY READING AT HOME MATTERS</vt:lpstr>
      <vt:lpstr>PowerPoint Presentation</vt:lpstr>
      <vt:lpstr>PowerPoint Presentation</vt:lpstr>
      <vt:lpstr>How many times have you already read today?</vt:lpstr>
      <vt:lpstr>PowerPoint Presentation</vt:lpstr>
      <vt:lpstr>Little Wandle Letters and Sounds Revised</vt:lpstr>
      <vt:lpstr>Phonics is:</vt:lpstr>
      <vt:lpstr>Blending to read words</vt:lpstr>
      <vt:lpstr>Terminology </vt:lpstr>
      <vt:lpstr>Teaching order </vt:lpstr>
      <vt:lpstr>Gradually your child learns the entire alphabetic code:</vt:lpstr>
      <vt:lpstr>How we make learning stick </vt:lpstr>
      <vt:lpstr>PowerPoint Presentation</vt:lpstr>
      <vt:lpstr>Reading and spelling </vt:lpstr>
      <vt:lpstr>And all the different ways to write  the phoneme sh:</vt:lpstr>
      <vt:lpstr>Tricky words </vt:lpstr>
      <vt:lpstr>Spelling</vt:lpstr>
      <vt:lpstr>How do we teach reading in books?</vt:lpstr>
      <vt:lpstr>We use assessment to match your child the right level of book</vt:lpstr>
      <vt:lpstr>Reading a book at the right level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Withe</dc:creator>
  <cp:lastModifiedBy>Sharon Boulton</cp:lastModifiedBy>
  <cp:revision>6</cp:revision>
  <cp:lastPrinted>2023-09-11T15:42:39Z</cp:lastPrinted>
  <dcterms:modified xsi:type="dcterms:W3CDTF">2023-11-23T12:14:59Z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